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9" r:id="rId1"/>
  </p:sldMasterIdLst>
  <p:notesMasterIdLst>
    <p:notesMasterId r:id="rId15"/>
  </p:notesMasterIdLst>
  <p:handoutMasterIdLst>
    <p:handoutMasterId r:id="rId16"/>
  </p:handoutMasterIdLst>
  <p:sldIdLst>
    <p:sldId id="360" r:id="rId2"/>
    <p:sldId id="327" r:id="rId3"/>
    <p:sldId id="310" r:id="rId4"/>
    <p:sldId id="347" r:id="rId5"/>
    <p:sldId id="292" r:id="rId6"/>
    <p:sldId id="303" r:id="rId7"/>
    <p:sldId id="349" r:id="rId8"/>
    <p:sldId id="350" r:id="rId9"/>
    <p:sldId id="351" r:id="rId10"/>
    <p:sldId id="313" r:id="rId11"/>
    <p:sldId id="261" r:id="rId12"/>
    <p:sldId id="361" r:id="rId13"/>
    <p:sldId id="32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6E4D5D-F5A7-4E4A-BC21-11B6965A0184}">
          <p14:sldIdLst>
            <p14:sldId id="360"/>
            <p14:sldId id="327"/>
            <p14:sldId id="310"/>
            <p14:sldId id="347"/>
            <p14:sldId id="292"/>
            <p14:sldId id="303"/>
            <p14:sldId id="349"/>
            <p14:sldId id="350"/>
            <p14:sldId id="351"/>
            <p14:sldId id="313"/>
            <p14:sldId id="261"/>
            <p14:sldId id="361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Bundesstra%C3%9Fe_5" TargetMode="Externa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12" Type="http://schemas.openxmlformats.org/officeDocument/2006/relationships/hyperlink" Target="https://commons.wikimedia.org/wiki/File:VET_18.png" TargetMode="External"/><Relationship Id="rId2" Type="http://schemas.openxmlformats.org/officeDocument/2006/relationships/hyperlink" Target="https://it.wikibooks.org/wiki/File:Paris_m_1_jms.svg" TargetMode="External"/><Relationship Id="rId1" Type="http://schemas.openxmlformats.org/officeDocument/2006/relationships/image" Target="../media/image79.png"/><Relationship Id="rId6" Type="http://schemas.openxmlformats.org/officeDocument/2006/relationships/hyperlink" Target="https://commons.wikimedia.org/wiki/File:Paris_m_13_jms.svg" TargetMode="External"/><Relationship Id="rId11" Type="http://schemas.openxmlformats.org/officeDocument/2006/relationships/image" Target="../media/image84.png"/><Relationship Id="rId5" Type="http://schemas.openxmlformats.org/officeDocument/2006/relationships/image" Target="../media/image81.png"/><Relationship Id="rId10" Type="http://schemas.openxmlformats.org/officeDocument/2006/relationships/hyperlink" Target="https://commons.wikimedia.org/wiki/File:Bundesautobahn_4_number.svg" TargetMode="External"/><Relationship Id="rId4" Type="http://schemas.openxmlformats.org/officeDocument/2006/relationships/hyperlink" Target="https://en.wikipedia.org/wiki/Bundesstra%C3%9Fe_3" TargetMode="External"/><Relationship Id="rId9" Type="http://schemas.openxmlformats.org/officeDocument/2006/relationships/image" Target="../media/image8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Bundesstra%C3%9Fe_5" TargetMode="Externa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12" Type="http://schemas.openxmlformats.org/officeDocument/2006/relationships/hyperlink" Target="https://commons.wikimedia.org/wiki/File:VET_18.png" TargetMode="External"/><Relationship Id="rId2" Type="http://schemas.openxmlformats.org/officeDocument/2006/relationships/hyperlink" Target="https://it.wikibooks.org/wiki/File:Paris_m_1_jms.svg" TargetMode="External"/><Relationship Id="rId1" Type="http://schemas.openxmlformats.org/officeDocument/2006/relationships/image" Target="../media/image79.png"/><Relationship Id="rId6" Type="http://schemas.openxmlformats.org/officeDocument/2006/relationships/hyperlink" Target="https://commons.wikimedia.org/wiki/File:Paris_m_13_jms.svg" TargetMode="External"/><Relationship Id="rId11" Type="http://schemas.openxmlformats.org/officeDocument/2006/relationships/image" Target="../media/image84.png"/><Relationship Id="rId5" Type="http://schemas.openxmlformats.org/officeDocument/2006/relationships/image" Target="../media/image81.png"/><Relationship Id="rId10" Type="http://schemas.openxmlformats.org/officeDocument/2006/relationships/hyperlink" Target="https://commons.wikimedia.org/wiki/File:Bundesautobahn_4_number.svg" TargetMode="External"/><Relationship Id="rId4" Type="http://schemas.openxmlformats.org/officeDocument/2006/relationships/hyperlink" Target="https://en.wikipedia.org/wiki/Bundesstra%C3%9Fe_3" TargetMode="External"/><Relationship Id="rId9" Type="http://schemas.openxmlformats.org/officeDocument/2006/relationships/image" Target="../media/image8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38FCC-3C87-4A16-84B1-7FE39E787FB2}" type="doc">
      <dgm:prSet loTypeId="urn:microsoft.com/office/officeart/2005/8/layout/process4" loCatId="process" qsTypeId="urn:microsoft.com/office/officeart/2005/8/quickstyle/3d3" qsCatId="3D" csTypeId="urn:microsoft.com/office/officeart/2005/8/colors/colorful4" csCatId="colorful" phldr="1"/>
      <dgm:spPr/>
    </dgm:pt>
    <dgm:pt modelId="{02B399A5-5184-4896-9571-CBEB03C09A1A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физкультуры</a:t>
          </a:r>
        </a:p>
        <a:p>
          <a:r>
            <a: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 классов - 1400чел</a:t>
          </a:r>
          <a:r>
            <a:rPr lang="ru-RU" sz="1000" dirty="0">
              <a:solidFill>
                <a:schemeClr val="tx1"/>
              </a:solidFill>
            </a:rPr>
            <a:t>.</a:t>
          </a:r>
        </a:p>
      </dgm:t>
    </dgm:pt>
    <dgm:pt modelId="{D48A85FE-23D4-427D-9911-E89B41F7B980}" type="parTrans" cxnId="{752789EE-D959-4C25-ADB3-B9A35DAD5EB6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7BEF827-F785-4EF5-929E-FFC92E43D797}" type="sibTrans" cxnId="{752789EE-D959-4C25-ADB3-B9A35DAD5EB6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CD65999-D72A-4151-B38F-42D92E12DAD3}">
      <dgm:prSet phldrT="[Текст]"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Спортивно-оздоровительное плавание </a:t>
          </a:r>
        </a:p>
        <a:p>
          <a:r>
            <a: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 группы - 1540чел.</a:t>
          </a:r>
        </a:p>
      </dgm:t>
    </dgm:pt>
    <dgm:pt modelId="{854F93F1-2003-46B0-9CEF-CD4F062272C4}" type="parTrans" cxnId="{0A27C52A-2C9B-4490-AEA0-1BB9C976DE5A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26FD9B6-9241-449E-A463-BEF05AA0CDCF}" type="sibTrans" cxnId="{0A27C52A-2C9B-4490-AEA0-1BB9C976DE5A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3490C64B-EEDA-495E-803F-BF61D4EDF8E8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ИТОГО: 180 групп - 3456 чел.</a:t>
          </a:r>
        </a:p>
      </dgm:t>
    </dgm:pt>
    <dgm:pt modelId="{B72F7441-5B87-4263-A78A-E12FBB694C0C}" type="parTrans" cxnId="{24853A17-C9EC-49F0-8E28-8050D061DED1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3CDDD44-57B5-45AF-9986-54272C5E215B}" type="sibTrans" cxnId="{24853A17-C9EC-49F0-8E28-8050D061DED1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D12E311-E37E-4905-9F0C-D6E3B4A87357}">
      <dgm:prSet custT="1"/>
      <dgm:spPr/>
      <dgm:t>
        <a:bodyPr/>
        <a:lstStyle/>
        <a:p>
          <a:r>
            <a: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Группы начальной подготовки и учебно-тренировочные</a:t>
          </a:r>
        </a:p>
        <a:p>
          <a:r>
            <a: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 групп - 516чел.</a:t>
          </a:r>
        </a:p>
      </dgm:t>
    </dgm:pt>
    <dgm:pt modelId="{88125230-368C-4FC3-9C97-34F9B0BDC4EE}" type="parTrans" cxnId="{4D584F67-1C79-461C-8214-49A40C7EDB9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8308398-A4EF-49A6-88AF-B6F21420AD8A}" type="sibTrans" cxnId="{4D584F67-1C79-461C-8214-49A40C7EDB9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D9696BF-7EFC-4061-B6B5-C2D19225F15F}" type="pres">
      <dgm:prSet presAssocID="{18938FCC-3C87-4A16-84B1-7FE39E787FB2}" presName="Name0" presStyleCnt="0">
        <dgm:presLayoutVars>
          <dgm:dir/>
          <dgm:animLvl val="lvl"/>
          <dgm:resizeHandles val="exact"/>
        </dgm:presLayoutVars>
      </dgm:prSet>
      <dgm:spPr/>
    </dgm:pt>
    <dgm:pt modelId="{64532B5B-7C71-45EB-BFAE-B8742CBEE183}" type="pres">
      <dgm:prSet presAssocID="{3490C64B-EEDA-495E-803F-BF61D4EDF8E8}" presName="boxAndChildren" presStyleCnt="0"/>
      <dgm:spPr/>
    </dgm:pt>
    <dgm:pt modelId="{C68EFD8F-333D-4D69-B64F-44D2C8842D2A}" type="pres">
      <dgm:prSet presAssocID="{3490C64B-EEDA-495E-803F-BF61D4EDF8E8}" presName="parentTextBox" presStyleLbl="node1" presStyleIdx="0" presStyleCnt="4" custScaleX="62093" custScaleY="115038" custLinFactNeighborX="-1943" custLinFactNeighborY="7840"/>
      <dgm:spPr>
        <a:prstGeom prst="roundRect">
          <a:avLst/>
        </a:prstGeom>
      </dgm:spPr>
    </dgm:pt>
    <dgm:pt modelId="{603B6A9E-60F9-46E6-B091-965089E3391B}" type="pres">
      <dgm:prSet presAssocID="{98308398-A4EF-49A6-88AF-B6F21420AD8A}" presName="sp" presStyleCnt="0"/>
      <dgm:spPr/>
    </dgm:pt>
    <dgm:pt modelId="{E5FAE7DB-2FB5-467F-BB03-C2661036F889}" type="pres">
      <dgm:prSet presAssocID="{9D12E311-E37E-4905-9F0C-D6E3B4A87357}" presName="arrowAndChildren" presStyleCnt="0"/>
      <dgm:spPr/>
    </dgm:pt>
    <dgm:pt modelId="{13BC670A-F5E3-4600-BBAD-4D10C680F967}" type="pres">
      <dgm:prSet presAssocID="{9D12E311-E37E-4905-9F0C-D6E3B4A87357}" presName="parentTextArrow" presStyleLbl="node1" presStyleIdx="1" presStyleCnt="4"/>
      <dgm:spPr/>
    </dgm:pt>
    <dgm:pt modelId="{D3590CD6-7709-4F71-BE51-32F475D46160}" type="pres">
      <dgm:prSet presAssocID="{87BEF827-F785-4EF5-929E-FFC92E43D797}" presName="sp" presStyleCnt="0"/>
      <dgm:spPr/>
    </dgm:pt>
    <dgm:pt modelId="{69894F82-C527-46B2-BB20-D7679A53736A}" type="pres">
      <dgm:prSet presAssocID="{02B399A5-5184-4896-9571-CBEB03C09A1A}" presName="arrowAndChildren" presStyleCnt="0"/>
      <dgm:spPr/>
    </dgm:pt>
    <dgm:pt modelId="{B55DE8AB-0BC6-40A9-B414-19D64EEB1B4A}" type="pres">
      <dgm:prSet presAssocID="{02B399A5-5184-4896-9571-CBEB03C09A1A}" presName="parentTextArrow" presStyleLbl="node1" presStyleIdx="2" presStyleCnt="4"/>
      <dgm:spPr/>
    </dgm:pt>
    <dgm:pt modelId="{B508A20C-334F-4E0B-AE3A-4DA0048C2DA6}" type="pres">
      <dgm:prSet presAssocID="{826FD9B6-9241-449E-A463-BEF05AA0CDCF}" presName="sp" presStyleCnt="0"/>
      <dgm:spPr/>
    </dgm:pt>
    <dgm:pt modelId="{29066736-701A-46CD-827A-A9C4B090503F}" type="pres">
      <dgm:prSet presAssocID="{4CD65999-D72A-4151-B38F-42D92E12DAD3}" presName="arrowAndChildren" presStyleCnt="0"/>
      <dgm:spPr/>
    </dgm:pt>
    <dgm:pt modelId="{369C632D-10E1-4047-89B1-DDA92885BAFA}" type="pres">
      <dgm:prSet presAssocID="{4CD65999-D72A-4151-B38F-42D92E12DAD3}" presName="parentTextArrow" presStyleLbl="node1" presStyleIdx="3" presStyleCnt="4" custLinFactNeighborY="-123"/>
      <dgm:spPr/>
    </dgm:pt>
  </dgm:ptLst>
  <dgm:cxnLst>
    <dgm:cxn modelId="{F8778214-8019-4233-AC30-0E5AE4607DBE}" type="presOf" srcId="{4CD65999-D72A-4151-B38F-42D92E12DAD3}" destId="{369C632D-10E1-4047-89B1-DDA92885BAFA}" srcOrd="0" destOrd="0" presId="urn:microsoft.com/office/officeart/2005/8/layout/process4"/>
    <dgm:cxn modelId="{24853A17-C9EC-49F0-8E28-8050D061DED1}" srcId="{18938FCC-3C87-4A16-84B1-7FE39E787FB2}" destId="{3490C64B-EEDA-495E-803F-BF61D4EDF8E8}" srcOrd="3" destOrd="0" parTransId="{B72F7441-5B87-4263-A78A-E12FBB694C0C}" sibTransId="{63CDDD44-57B5-45AF-9986-54272C5E215B}"/>
    <dgm:cxn modelId="{E74AD21A-E7EB-44DB-9587-F016B4CFB77F}" type="presOf" srcId="{9D12E311-E37E-4905-9F0C-D6E3B4A87357}" destId="{13BC670A-F5E3-4600-BBAD-4D10C680F967}" srcOrd="0" destOrd="0" presId="urn:microsoft.com/office/officeart/2005/8/layout/process4"/>
    <dgm:cxn modelId="{32E33125-362C-4F31-8699-1441B808469A}" type="presOf" srcId="{02B399A5-5184-4896-9571-CBEB03C09A1A}" destId="{B55DE8AB-0BC6-40A9-B414-19D64EEB1B4A}" srcOrd="0" destOrd="0" presId="urn:microsoft.com/office/officeart/2005/8/layout/process4"/>
    <dgm:cxn modelId="{0A27C52A-2C9B-4490-AEA0-1BB9C976DE5A}" srcId="{18938FCC-3C87-4A16-84B1-7FE39E787FB2}" destId="{4CD65999-D72A-4151-B38F-42D92E12DAD3}" srcOrd="0" destOrd="0" parTransId="{854F93F1-2003-46B0-9CEF-CD4F062272C4}" sibTransId="{826FD9B6-9241-449E-A463-BEF05AA0CDCF}"/>
    <dgm:cxn modelId="{4D584F67-1C79-461C-8214-49A40C7EDB93}" srcId="{18938FCC-3C87-4A16-84B1-7FE39E787FB2}" destId="{9D12E311-E37E-4905-9F0C-D6E3B4A87357}" srcOrd="2" destOrd="0" parTransId="{88125230-368C-4FC3-9C97-34F9B0BDC4EE}" sibTransId="{98308398-A4EF-49A6-88AF-B6F21420AD8A}"/>
    <dgm:cxn modelId="{475E21C2-5540-42F7-84BD-20AA7790974F}" type="presOf" srcId="{3490C64B-EEDA-495E-803F-BF61D4EDF8E8}" destId="{C68EFD8F-333D-4D69-B64F-44D2C8842D2A}" srcOrd="0" destOrd="0" presId="urn:microsoft.com/office/officeart/2005/8/layout/process4"/>
    <dgm:cxn modelId="{B1F567DD-86D4-43B4-A150-67739F9DFFD5}" type="presOf" srcId="{18938FCC-3C87-4A16-84B1-7FE39E787FB2}" destId="{4D9696BF-7EFC-4061-B6B5-C2D19225F15F}" srcOrd="0" destOrd="0" presId="urn:microsoft.com/office/officeart/2005/8/layout/process4"/>
    <dgm:cxn modelId="{752789EE-D959-4C25-ADB3-B9A35DAD5EB6}" srcId="{18938FCC-3C87-4A16-84B1-7FE39E787FB2}" destId="{02B399A5-5184-4896-9571-CBEB03C09A1A}" srcOrd="1" destOrd="0" parTransId="{D48A85FE-23D4-427D-9911-E89B41F7B980}" sibTransId="{87BEF827-F785-4EF5-929E-FFC92E43D797}"/>
    <dgm:cxn modelId="{F370E5F2-CE6B-473A-8FAD-26BA3C9FC368}" type="presParOf" srcId="{4D9696BF-7EFC-4061-B6B5-C2D19225F15F}" destId="{64532B5B-7C71-45EB-BFAE-B8742CBEE183}" srcOrd="0" destOrd="0" presId="urn:microsoft.com/office/officeart/2005/8/layout/process4"/>
    <dgm:cxn modelId="{04ECE7C6-DBE0-4BB1-ABCF-67DC67277298}" type="presParOf" srcId="{64532B5B-7C71-45EB-BFAE-B8742CBEE183}" destId="{C68EFD8F-333D-4D69-B64F-44D2C8842D2A}" srcOrd="0" destOrd="0" presId="urn:microsoft.com/office/officeart/2005/8/layout/process4"/>
    <dgm:cxn modelId="{6627F3B1-EF36-4CA1-A306-265F8B8C7454}" type="presParOf" srcId="{4D9696BF-7EFC-4061-B6B5-C2D19225F15F}" destId="{603B6A9E-60F9-46E6-B091-965089E3391B}" srcOrd="1" destOrd="0" presId="urn:microsoft.com/office/officeart/2005/8/layout/process4"/>
    <dgm:cxn modelId="{2A236C43-D5A1-4200-A4DB-4918C34798E4}" type="presParOf" srcId="{4D9696BF-7EFC-4061-B6B5-C2D19225F15F}" destId="{E5FAE7DB-2FB5-467F-BB03-C2661036F889}" srcOrd="2" destOrd="0" presId="urn:microsoft.com/office/officeart/2005/8/layout/process4"/>
    <dgm:cxn modelId="{ADD6E7D6-95DF-4A78-BF47-4B0C6E4CA02B}" type="presParOf" srcId="{E5FAE7DB-2FB5-467F-BB03-C2661036F889}" destId="{13BC670A-F5E3-4600-BBAD-4D10C680F967}" srcOrd="0" destOrd="0" presId="urn:microsoft.com/office/officeart/2005/8/layout/process4"/>
    <dgm:cxn modelId="{2E63AD8B-7F86-442B-8C66-79DF6B944288}" type="presParOf" srcId="{4D9696BF-7EFC-4061-B6B5-C2D19225F15F}" destId="{D3590CD6-7709-4F71-BE51-32F475D46160}" srcOrd="3" destOrd="0" presId="urn:microsoft.com/office/officeart/2005/8/layout/process4"/>
    <dgm:cxn modelId="{F580582D-E678-4382-A66C-472A39700E44}" type="presParOf" srcId="{4D9696BF-7EFC-4061-B6B5-C2D19225F15F}" destId="{69894F82-C527-46B2-BB20-D7679A53736A}" srcOrd="4" destOrd="0" presId="urn:microsoft.com/office/officeart/2005/8/layout/process4"/>
    <dgm:cxn modelId="{AEF2E845-903C-4F6C-BB57-72A6078CDF3E}" type="presParOf" srcId="{69894F82-C527-46B2-BB20-D7679A53736A}" destId="{B55DE8AB-0BC6-40A9-B414-19D64EEB1B4A}" srcOrd="0" destOrd="0" presId="urn:microsoft.com/office/officeart/2005/8/layout/process4"/>
    <dgm:cxn modelId="{E6CC3D27-2594-4B27-8DBB-C7C7D1847272}" type="presParOf" srcId="{4D9696BF-7EFC-4061-B6B5-C2D19225F15F}" destId="{B508A20C-334F-4E0B-AE3A-4DA0048C2DA6}" srcOrd="5" destOrd="0" presId="urn:microsoft.com/office/officeart/2005/8/layout/process4"/>
    <dgm:cxn modelId="{CD0397A6-8C8D-4684-91A3-D58CAEFE856E}" type="presParOf" srcId="{4D9696BF-7EFC-4061-B6B5-C2D19225F15F}" destId="{29066736-701A-46CD-827A-A9C4B090503F}" srcOrd="6" destOrd="0" presId="urn:microsoft.com/office/officeart/2005/8/layout/process4"/>
    <dgm:cxn modelId="{0E688ABA-0BD0-4601-BCDC-07972843D92A}" type="presParOf" srcId="{29066736-701A-46CD-827A-A9C4B090503F}" destId="{369C632D-10E1-4047-89B1-DDA92885BAF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B8A5C-E029-49DF-AE2E-3BC24CDF9D2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94D101-6A5A-4AD7-BECA-455F801BB00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Стартовый </a:t>
          </a:r>
        </a:p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</a:p>
      </dgm:t>
    </dgm:pt>
    <dgm:pt modelId="{8E21DD69-CF71-4C4F-8C86-131D2AD07430}" type="parTrans" cxnId="{11C0B9C6-B356-46A9-AD57-96F7F156C9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DCDA26-BBEC-44CC-A150-0B5460E3AB54}" type="sibTrans" cxnId="{11C0B9C6-B356-46A9-AD57-96F7F156C9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5534D-6B91-4267-A85A-41C7CB4876F6}">
      <dgm:prSet phldrT="[Текст]" custT="1"/>
      <dgm:spPr/>
      <dgm:t>
        <a:bodyPr/>
        <a:lstStyle/>
        <a:p>
          <a:r>
            <a:rPr lang="ru-RU" sz="1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дошкольники, не умеющие плавать</a:t>
          </a:r>
        </a:p>
      </dgm:t>
    </dgm:pt>
    <dgm:pt modelId="{CB1D099D-8144-4E74-BE88-0F4CB3313C34}" type="parTrans" cxnId="{6850BA81-EFB3-4B81-9BE5-605F7EB75F57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A7E16-59AA-4892-AB10-978A632E6FAA}" type="sibTrans" cxnId="{6850BA81-EFB3-4B81-9BE5-605F7EB75F57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9F74B-0201-4DF3-83DA-2E1BFE31303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Базовый </a:t>
          </a:r>
        </a:p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</a:p>
      </dgm:t>
    </dgm:pt>
    <dgm:pt modelId="{062C02DF-2BFB-4A6E-BE23-8AE7691B27A9}" type="parTrans" cxnId="{43903686-575D-4F71-A743-EF6BDD5B3EC0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B189C-3EFB-4FC4-A933-C8F938007012}" type="sibTrans" cxnId="{43903686-575D-4F71-A743-EF6BDD5B3EC0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2C104-278C-4F72-A5CB-5DC8738F6A4D}">
      <dgm:prSet phldrT="[Текст]" custT="1"/>
      <dgm:spPr/>
      <dgm:t>
        <a:bodyPr/>
        <a:lstStyle/>
        <a:p>
          <a:r>
            <a:rPr lang="ru-RU" sz="1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младшие и средние школьники</a:t>
          </a:r>
        </a:p>
      </dgm:t>
    </dgm:pt>
    <dgm:pt modelId="{C5C58A9E-4521-4164-A4FF-47EFE9EB56C1}" type="parTrans" cxnId="{0D98C097-C5CA-47F7-8754-1EFED943008D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F7EB30-C23E-4101-A902-B4A74690E31A}" type="sibTrans" cxnId="{0D98C097-C5CA-47F7-8754-1EFED943008D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1AC49-D6C0-4D38-BC6A-87B69746C06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Продвинутый </a:t>
          </a:r>
        </a:p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</a:p>
      </dgm:t>
    </dgm:pt>
    <dgm:pt modelId="{03907B8C-C47C-4833-B9A4-B973C690EDC7}" type="parTrans" cxnId="{A4F6B247-54FA-4CE6-8B16-81DA79103B76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9DFD4-1836-4064-9796-7E17265626FF}" type="sibTrans" cxnId="{A4F6B247-54FA-4CE6-8B16-81DA79103B76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4F7D6-8F22-470E-B4C8-F6BC409CC073}">
      <dgm:prSet phldrT="[Текст]" custT="1"/>
      <dgm:spPr/>
      <dgm:t>
        <a:bodyPr/>
        <a:lstStyle/>
        <a:p>
          <a:r>
            <a:rPr lang="ru-RU" sz="1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старшеклассники </a:t>
          </a:r>
        </a:p>
      </dgm:t>
    </dgm:pt>
    <dgm:pt modelId="{3A1A96E0-8483-4639-8D84-EF3B6E3C28EA}" type="parTrans" cxnId="{57D148B9-C373-444C-BF00-9ABEBC757237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FC10D-4A7E-42CD-9C55-55C42436C897}" type="sibTrans" cxnId="{57D148B9-C373-444C-BF00-9ABEBC757237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D1A62-F447-47B2-B2DD-284167781BFB}" type="pres">
      <dgm:prSet presAssocID="{AE5B8A5C-E029-49DF-AE2E-3BC24CDF9D2D}" presName="rootnode" presStyleCnt="0">
        <dgm:presLayoutVars>
          <dgm:chMax/>
          <dgm:chPref/>
          <dgm:dir/>
          <dgm:animLvl val="lvl"/>
        </dgm:presLayoutVars>
      </dgm:prSet>
      <dgm:spPr/>
    </dgm:pt>
    <dgm:pt modelId="{81E83602-F96F-4976-8B2B-015A6A6F5685}" type="pres">
      <dgm:prSet presAssocID="{4094D101-6A5A-4AD7-BECA-455F801BB006}" presName="composite" presStyleCnt="0"/>
      <dgm:spPr/>
    </dgm:pt>
    <dgm:pt modelId="{FA375029-FFC0-4685-A97A-054E7658FE8D}" type="pres">
      <dgm:prSet presAssocID="{4094D101-6A5A-4AD7-BECA-455F801BB006}" presName="bentUpArrow1" presStyleLbl="alignImgPlace1" presStyleIdx="0" presStyleCnt="2" custScaleX="51412" custScaleY="136252" custLinFactNeighborX="81441" custLinFactNeighborY="-11276"/>
      <dgm:spPr/>
    </dgm:pt>
    <dgm:pt modelId="{F5B8D01A-0122-426C-A7DB-3CACABB3AB4D}" type="pres">
      <dgm:prSet presAssocID="{4094D101-6A5A-4AD7-BECA-455F801BB006}" presName="ParentText" presStyleLbl="node1" presStyleIdx="0" presStyleCnt="3" custScaleX="110732" custScaleY="61841" custLinFactNeighborX="41485" custLinFactNeighborY="-7514">
        <dgm:presLayoutVars>
          <dgm:chMax val="1"/>
          <dgm:chPref val="1"/>
          <dgm:bulletEnabled val="1"/>
        </dgm:presLayoutVars>
      </dgm:prSet>
      <dgm:spPr/>
    </dgm:pt>
    <dgm:pt modelId="{7B72C608-A9F0-4CBF-BA28-6C98BAE3FD9D}" type="pres">
      <dgm:prSet presAssocID="{4094D101-6A5A-4AD7-BECA-455F801BB006}" presName="ChildText" presStyleLbl="revTx" presStyleIdx="0" presStyleCnt="3" custScaleX="147440" custScaleY="43236" custLinFactNeighborX="72962" custLinFactNeighborY="-1822">
        <dgm:presLayoutVars>
          <dgm:chMax val="0"/>
          <dgm:chPref val="0"/>
          <dgm:bulletEnabled val="1"/>
        </dgm:presLayoutVars>
      </dgm:prSet>
      <dgm:spPr/>
    </dgm:pt>
    <dgm:pt modelId="{B7A4A508-3744-40A0-8941-4ACB6E793F84}" type="pres">
      <dgm:prSet presAssocID="{EBDCDA26-BBEC-44CC-A150-0B5460E3AB54}" presName="sibTrans" presStyleCnt="0"/>
      <dgm:spPr/>
    </dgm:pt>
    <dgm:pt modelId="{21360FF9-7167-46E8-B39A-1E2052A4D5B4}" type="pres">
      <dgm:prSet presAssocID="{2C89F74B-0201-4DF3-83DA-2E1BFE313031}" presName="composite" presStyleCnt="0"/>
      <dgm:spPr/>
    </dgm:pt>
    <dgm:pt modelId="{55A8085B-7A08-4131-AFB2-0924D5A09D76}" type="pres">
      <dgm:prSet presAssocID="{2C89F74B-0201-4DF3-83DA-2E1BFE313031}" presName="bentUpArrow1" presStyleLbl="alignImgPlace1" presStyleIdx="1" presStyleCnt="2" custScaleX="47959" custScaleY="145153" custLinFactNeighborX="55429" custLinFactNeighborY="23685"/>
      <dgm:spPr/>
    </dgm:pt>
    <dgm:pt modelId="{9FCE8A98-2055-46D7-B762-277781D9DA68}" type="pres">
      <dgm:prSet presAssocID="{2C89F74B-0201-4DF3-83DA-2E1BFE313031}" presName="ParentText" presStyleLbl="node1" presStyleIdx="1" presStyleCnt="3" custScaleX="116553" custScaleY="63399" custLinFactNeighborX="53235" custLinFactNeighborY="20063">
        <dgm:presLayoutVars>
          <dgm:chMax val="1"/>
          <dgm:chPref val="1"/>
          <dgm:bulletEnabled val="1"/>
        </dgm:presLayoutVars>
      </dgm:prSet>
      <dgm:spPr/>
    </dgm:pt>
    <dgm:pt modelId="{90E43130-FCFB-49A8-A2DC-59C28990228A}" type="pres">
      <dgm:prSet presAssocID="{2C89F74B-0201-4DF3-83DA-2E1BFE313031}" presName="ChildText" presStyleLbl="revTx" presStyleIdx="1" presStyleCnt="3" custScaleX="132741" custScaleY="49118" custLinFactNeighborX="69807" custLinFactNeighborY="39688">
        <dgm:presLayoutVars>
          <dgm:chMax val="0"/>
          <dgm:chPref val="0"/>
          <dgm:bulletEnabled val="1"/>
        </dgm:presLayoutVars>
      </dgm:prSet>
      <dgm:spPr/>
    </dgm:pt>
    <dgm:pt modelId="{10BDB690-1313-4D01-8CCF-148371198489}" type="pres">
      <dgm:prSet presAssocID="{010B189C-3EFB-4FC4-A933-C8F938007012}" presName="sibTrans" presStyleCnt="0"/>
      <dgm:spPr/>
    </dgm:pt>
    <dgm:pt modelId="{181E54AB-C7C6-4EF2-B3C2-DD4FE7CC47FE}" type="pres">
      <dgm:prSet presAssocID="{B461AC49-D6C0-4D38-BC6A-87B69746C06D}" presName="composite" presStyleCnt="0"/>
      <dgm:spPr/>
    </dgm:pt>
    <dgm:pt modelId="{815F74E7-EA50-4348-968E-FDA573A34372}" type="pres">
      <dgm:prSet presAssocID="{B461AC49-D6C0-4D38-BC6A-87B69746C06D}" presName="ParentText" presStyleLbl="node1" presStyleIdx="2" presStyleCnt="3" custScaleX="95960" custScaleY="64311" custLinFactNeighborX="41743" custLinFactNeighborY="43638">
        <dgm:presLayoutVars>
          <dgm:chMax val="1"/>
          <dgm:chPref val="1"/>
          <dgm:bulletEnabled val="1"/>
        </dgm:presLayoutVars>
      </dgm:prSet>
      <dgm:spPr/>
    </dgm:pt>
    <dgm:pt modelId="{6D658F71-AD2F-4786-8351-A1BFFBD6B1D5}" type="pres">
      <dgm:prSet presAssocID="{B461AC49-D6C0-4D38-BC6A-87B69746C06D}" presName="FinalChildText" presStyleLbl="revTx" presStyleIdx="2" presStyleCnt="3" custScaleX="84602" custScaleY="40435" custLinFactNeighborX="10476" custLinFactNeighborY="73620">
        <dgm:presLayoutVars>
          <dgm:chMax val="0"/>
          <dgm:chPref val="0"/>
          <dgm:bulletEnabled val="1"/>
        </dgm:presLayoutVars>
      </dgm:prSet>
      <dgm:spPr/>
    </dgm:pt>
  </dgm:ptLst>
  <dgm:cxnLst>
    <dgm:cxn modelId="{1C1D4D30-D63F-4EAE-BB3E-323643CB1EA6}" type="presOf" srcId="{2C89F74B-0201-4DF3-83DA-2E1BFE313031}" destId="{9FCE8A98-2055-46D7-B762-277781D9DA68}" srcOrd="0" destOrd="0" presId="urn:microsoft.com/office/officeart/2005/8/layout/StepDownProcess"/>
    <dgm:cxn modelId="{A4F6B247-54FA-4CE6-8B16-81DA79103B76}" srcId="{AE5B8A5C-E029-49DF-AE2E-3BC24CDF9D2D}" destId="{B461AC49-D6C0-4D38-BC6A-87B69746C06D}" srcOrd="2" destOrd="0" parTransId="{03907B8C-C47C-4833-B9A4-B973C690EDC7}" sibTransId="{61E9DFD4-1836-4064-9796-7E17265626FF}"/>
    <dgm:cxn modelId="{D18A656C-65FC-4CB9-8D6D-A3EA2E42C53F}" type="presOf" srcId="{4094D101-6A5A-4AD7-BECA-455F801BB006}" destId="{F5B8D01A-0122-426C-A7DB-3CACABB3AB4D}" srcOrd="0" destOrd="0" presId="urn:microsoft.com/office/officeart/2005/8/layout/StepDownProcess"/>
    <dgm:cxn modelId="{6850BA81-EFB3-4B81-9BE5-605F7EB75F57}" srcId="{4094D101-6A5A-4AD7-BECA-455F801BB006}" destId="{F5A5534D-6B91-4267-A85A-41C7CB4876F6}" srcOrd="0" destOrd="0" parTransId="{CB1D099D-8144-4E74-BE88-0F4CB3313C34}" sibTransId="{2E6A7E16-59AA-4892-AB10-978A632E6FAA}"/>
    <dgm:cxn modelId="{43903686-575D-4F71-A743-EF6BDD5B3EC0}" srcId="{AE5B8A5C-E029-49DF-AE2E-3BC24CDF9D2D}" destId="{2C89F74B-0201-4DF3-83DA-2E1BFE313031}" srcOrd="1" destOrd="0" parTransId="{062C02DF-2BFB-4A6E-BE23-8AE7691B27A9}" sibTransId="{010B189C-3EFB-4FC4-A933-C8F938007012}"/>
    <dgm:cxn modelId="{54DC8C94-E224-467C-8C7D-34232181BAD1}" type="presOf" srcId="{AE5B8A5C-E029-49DF-AE2E-3BC24CDF9D2D}" destId="{343D1A62-F447-47B2-B2DD-284167781BFB}" srcOrd="0" destOrd="0" presId="urn:microsoft.com/office/officeart/2005/8/layout/StepDownProcess"/>
    <dgm:cxn modelId="{0D98C097-C5CA-47F7-8754-1EFED943008D}" srcId="{2C89F74B-0201-4DF3-83DA-2E1BFE313031}" destId="{C442C104-278C-4F72-A5CB-5DC8738F6A4D}" srcOrd="0" destOrd="0" parTransId="{C5C58A9E-4521-4164-A4FF-47EFE9EB56C1}" sibTransId="{94F7EB30-C23E-4101-A902-B4A74690E31A}"/>
    <dgm:cxn modelId="{F6ED169F-53D4-4063-908A-1CAC2ED50CDF}" type="presOf" srcId="{C442C104-278C-4F72-A5CB-5DC8738F6A4D}" destId="{90E43130-FCFB-49A8-A2DC-59C28990228A}" srcOrd="0" destOrd="0" presId="urn:microsoft.com/office/officeart/2005/8/layout/StepDownProcess"/>
    <dgm:cxn modelId="{57D148B9-C373-444C-BF00-9ABEBC757237}" srcId="{B461AC49-D6C0-4D38-BC6A-87B69746C06D}" destId="{8634F7D6-8F22-470E-B4C8-F6BC409CC073}" srcOrd="0" destOrd="0" parTransId="{3A1A96E0-8483-4639-8D84-EF3B6E3C28EA}" sibTransId="{5B7FC10D-4A7E-42CD-9C55-55C42436C897}"/>
    <dgm:cxn modelId="{D303F0C3-B0D3-43D7-A76B-551E8CBD4AD9}" type="presOf" srcId="{F5A5534D-6B91-4267-A85A-41C7CB4876F6}" destId="{7B72C608-A9F0-4CBF-BA28-6C98BAE3FD9D}" srcOrd="0" destOrd="0" presId="urn:microsoft.com/office/officeart/2005/8/layout/StepDownProcess"/>
    <dgm:cxn modelId="{11C0B9C6-B356-46A9-AD57-96F7F156C9A8}" srcId="{AE5B8A5C-E029-49DF-AE2E-3BC24CDF9D2D}" destId="{4094D101-6A5A-4AD7-BECA-455F801BB006}" srcOrd="0" destOrd="0" parTransId="{8E21DD69-CF71-4C4F-8C86-131D2AD07430}" sibTransId="{EBDCDA26-BBEC-44CC-A150-0B5460E3AB54}"/>
    <dgm:cxn modelId="{207C36DB-2E44-4D55-B24E-68494EFB0191}" type="presOf" srcId="{B461AC49-D6C0-4D38-BC6A-87B69746C06D}" destId="{815F74E7-EA50-4348-968E-FDA573A34372}" srcOrd="0" destOrd="0" presId="urn:microsoft.com/office/officeart/2005/8/layout/StepDownProcess"/>
    <dgm:cxn modelId="{563CDEEC-627D-4886-9794-3FD4FB0B8CDB}" type="presOf" srcId="{8634F7D6-8F22-470E-B4C8-F6BC409CC073}" destId="{6D658F71-AD2F-4786-8351-A1BFFBD6B1D5}" srcOrd="0" destOrd="0" presId="urn:microsoft.com/office/officeart/2005/8/layout/StepDownProcess"/>
    <dgm:cxn modelId="{83EFA84A-E3F3-473E-B548-AF092B1F5CC7}" type="presParOf" srcId="{343D1A62-F447-47B2-B2DD-284167781BFB}" destId="{81E83602-F96F-4976-8B2B-015A6A6F5685}" srcOrd="0" destOrd="0" presId="urn:microsoft.com/office/officeart/2005/8/layout/StepDownProcess"/>
    <dgm:cxn modelId="{3BCE3EA6-CE3A-460C-807F-7602C9A83DA5}" type="presParOf" srcId="{81E83602-F96F-4976-8B2B-015A6A6F5685}" destId="{FA375029-FFC0-4685-A97A-054E7658FE8D}" srcOrd="0" destOrd="0" presId="urn:microsoft.com/office/officeart/2005/8/layout/StepDownProcess"/>
    <dgm:cxn modelId="{33D8321B-C173-4CF8-BF0A-D18DA364715F}" type="presParOf" srcId="{81E83602-F96F-4976-8B2B-015A6A6F5685}" destId="{F5B8D01A-0122-426C-A7DB-3CACABB3AB4D}" srcOrd="1" destOrd="0" presId="urn:microsoft.com/office/officeart/2005/8/layout/StepDownProcess"/>
    <dgm:cxn modelId="{0014B774-0A59-49AE-AD4E-5F74C4E7D829}" type="presParOf" srcId="{81E83602-F96F-4976-8B2B-015A6A6F5685}" destId="{7B72C608-A9F0-4CBF-BA28-6C98BAE3FD9D}" srcOrd="2" destOrd="0" presId="urn:microsoft.com/office/officeart/2005/8/layout/StepDownProcess"/>
    <dgm:cxn modelId="{F6F2221C-0572-4E5B-AF94-8C59ABF6D07E}" type="presParOf" srcId="{343D1A62-F447-47B2-B2DD-284167781BFB}" destId="{B7A4A508-3744-40A0-8941-4ACB6E793F84}" srcOrd="1" destOrd="0" presId="urn:microsoft.com/office/officeart/2005/8/layout/StepDownProcess"/>
    <dgm:cxn modelId="{65F77D26-9055-4A94-A687-73B75D5EF324}" type="presParOf" srcId="{343D1A62-F447-47B2-B2DD-284167781BFB}" destId="{21360FF9-7167-46E8-B39A-1E2052A4D5B4}" srcOrd="2" destOrd="0" presId="urn:microsoft.com/office/officeart/2005/8/layout/StepDownProcess"/>
    <dgm:cxn modelId="{CB77258E-80CD-418A-A459-04AB7B3A4279}" type="presParOf" srcId="{21360FF9-7167-46E8-B39A-1E2052A4D5B4}" destId="{55A8085B-7A08-4131-AFB2-0924D5A09D76}" srcOrd="0" destOrd="0" presId="urn:microsoft.com/office/officeart/2005/8/layout/StepDownProcess"/>
    <dgm:cxn modelId="{809798FB-A277-4184-A04E-D468D6EF01B2}" type="presParOf" srcId="{21360FF9-7167-46E8-B39A-1E2052A4D5B4}" destId="{9FCE8A98-2055-46D7-B762-277781D9DA68}" srcOrd="1" destOrd="0" presId="urn:microsoft.com/office/officeart/2005/8/layout/StepDownProcess"/>
    <dgm:cxn modelId="{EC9C0622-FA51-4C45-B48C-C87FF76B769E}" type="presParOf" srcId="{21360FF9-7167-46E8-B39A-1E2052A4D5B4}" destId="{90E43130-FCFB-49A8-A2DC-59C28990228A}" srcOrd="2" destOrd="0" presId="urn:microsoft.com/office/officeart/2005/8/layout/StepDownProcess"/>
    <dgm:cxn modelId="{57FA874F-712A-47CB-A01A-D2C52165A811}" type="presParOf" srcId="{343D1A62-F447-47B2-B2DD-284167781BFB}" destId="{10BDB690-1313-4D01-8CCF-148371198489}" srcOrd="3" destOrd="0" presId="urn:microsoft.com/office/officeart/2005/8/layout/StepDownProcess"/>
    <dgm:cxn modelId="{3D0367C6-3AD9-441B-A70B-FF931394CABF}" type="presParOf" srcId="{343D1A62-F447-47B2-B2DD-284167781BFB}" destId="{181E54AB-C7C6-4EF2-B3C2-DD4FE7CC47FE}" srcOrd="4" destOrd="0" presId="urn:microsoft.com/office/officeart/2005/8/layout/StepDownProcess"/>
    <dgm:cxn modelId="{2AD3DCB6-906A-4A54-9285-D2D774D24887}" type="presParOf" srcId="{181E54AB-C7C6-4EF2-B3C2-DD4FE7CC47FE}" destId="{815F74E7-EA50-4348-968E-FDA573A34372}" srcOrd="0" destOrd="0" presId="urn:microsoft.com/office/officeart/2005/8/layout/StepDownProcess"/>
    <dgm:cxn modelId="{ABBA8CA5-EE44-4578-9AB0-65BE10A2C594}" type="presParOf" srcId="{181E54AB-C7C6-4EF2-B3C2-DD4FE7CC47FE}" destId="{6D658F71-AD2F-4786-8351-A1BFFBD6B1D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B7077-F583-4FA7-891D-D4D0C7198118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32C5673-4031-4490-B939-9BBE635CFC5F}">
      <dgm:prSet phldrT="[Текст]" custT="1"/>
      <dgm:spPr/>
      <dgm:t>
        <a:bodyPr/>
        <a:lstStyle/>
        <a:p>
          <a:r>
            <a:rPr lang="ru-RU" sz="9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Ветеран труда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0C977-FAC1-4956-A4F3-473C6C0C0563}" type="parTrans" cxnId="{61ACECBE-8121-443C-B9CC-698078192879}">
      <dgm:prSet/>
      <dgm:spPr/>
      <dgm:t>
        <a:bodyPr/>
        <a:lstStyle/>
        <a:p>
          <a:endParaRPr lang="ru-RU" sz="9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343B9-655E-4FA9-8557-2B7036DEE9BC}" type="sibTrans" cxnId="{61ACECBE-8121-443C-B9CC-698078192879}">
      <dgm:prSet/>
      <dgm:spPr/>
      <dgm:t>
        <a:bodyPr/>
        <a:lstStyle/>
        <a:p>
          <a:endParaRPr lang="ru-RU" sz="9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13F73-686B-409C-BE67-B29DA1FC3965}">
      <dgm:prSet phldrT="[Текст]" custT="1"/>
      <dgm:spPr/>
      <dgm:t>
        <a:bodyPr/>
        <a:lstStyle/>
        <a:p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Почетный работник общего образования РФ</a:t>
          </a:r>
        </a:p>
      </dgm:t>
    </dgm:pt>
    <dgm:pt modelId="{5B3E2903-FC13-44DF-99F7-F52B660F33D6}" type="parTrans" cxnId="{25ACF8F2-8BB6-4788-ADB9-FC04CD6E089F}">
      <dgm:prSet/>
      <dgm:spPr/>
      <dgm:t>
        <a:bodyPr/>
        <a:lstStyle/>
        <a:p>
          <a:endParaRPr lang="ru-RU" sz="9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ACE50-EC47-4A68-9567-5D6F18F78764}" type="sibTrans" cxnId="{25ACF8F2-8BB6-4788-ADB9-FC04CD6E089F}">
      <dgm:prSet/>
      <dgm:spPr/>
      <dgm:t>
        <a:bodyPr/>
        <a:lstStyle/>
        <a:p>
          <a:endParaRPr lang="ru-RU" sz="9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C4D58-09C7-4544-807F-D3999110815C}">
      <dgm:prSet phldrT="[Текст]" custT="1"/>
      <dgm:spPr/>
      <dgm:t>
        <a:bodyPr/>
        <a:lstStyle/>
        <a:p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Грамота Московской областной Думы</a:t>
          </a:r>
        </a:p>
      </dgm:t>
    </dgm:pt>
    <dgm:pt modelId="{2328AB88-C8CA-46B1-BD5A-28CBC65208DF}" type="parTrans" cxnId="{8EDDC38D-042D-46F2-9B32-EC40DC3438BD}">
      <dgm:prSet/>
      <dgm:spPr/>
      <dgm:t>
        <a:bodyPr/>
        <a:lstStyle/>
        <a:p>
          <a:endParaRPr lang="ru-RU" sz="9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66D44-402E-4062-B332-07364EF979B5}" type="sibTrans" cxnId="{8EDDC38D-042D-46F2-9B32-EC40DC3438BD}">
      <dgm:prSet/>
      <dgm:spPr/>
      <dgm:t>
        <a:bodyPr/>
        <a:lstStyle/>
        <a:p>
          <a:endParaRPr lang="ru-RU" sz="9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C3E91-269D-4610-BCD1-50089A3C57B2}">
      <dgm:prSet custT="1"/>
      <dgm:spPr/>
      <dgm:t>
        <a:bodyPr/>
        <a:lstStyle/>
        <a:p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Заслуженный тренер РФ</a:t>
          </a:r>
        </a:p>
      </dgm:t>
    </dgm:pt>
    <dgm:pt modelId="{E0282694-2791-4060-BCB5-BD13853B6286}" type="parTrans" cxnId="{86070890-E2FD-4B89-9F18-9416DD8D1EBE}">
      <dgm:prSet/>
      <dgm:spPr/>
      <dgm:t>
        <a:bodyPr/>
        <a:lstStyle/>
        <a:p>
          <a:endParaRPr lang="ru-RU" sz="9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6EFBC-C885-4741-A3FC-558FB721C7FC}" type="sibTrans" cxnId="{86070890-E2FD-4B89-9F18-9416DD8D1EBE}">
      <dgm:prSet/>
      <dgm:spPr/>
      <dgm:t>
        <a:bodyPr/>
        <a:lstStyle/>
        <a:p>
          <a:endParaRPr lang="ru-RU" sz="9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8738A-7164-4781-8354-0D067A91100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Грамота Министерства образования Московской области</a:t>
          </a:r>
        </a:p>
      </dgm:t>
    </dgm:pt>
    <dgm:pt modelId="{0D81F1EA-A3AE-49B6-8D73-3E2B23BBD58C}" type="parTrans" cxnId="{AA59ABBD-527C-433B-B064-03AF44F3C2BE}">
      <dgm:prSet/>
      <dgm:spPr/>
      <dgm:t>
        <a:bodyPr/>
        <a:lstStyle/>
        <a:p>
          <a:endParaRPr lang="ru-RU" sz="9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6B6051-581E-47AB-B63A-30714DD6FCC6}" type="sibTrans" cxnId="{AA59ABBD-527C-433B-B064-03AF44F3C2BE}">
      <dgm:prSet/>
      <dgm:spPr/>
      <dgm:t>
        <a:bodyPr/>
        <a:lstStyle/>
        <a:p>
          <a:endParaRPr lang="ru-RU" sz="9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EECC1-0014-4225-AB42-E9F8624C3257}">
      <dgm:prSet custT="1"/>
      <dgm:spPr>
        <a:solidFill>
          <a:srgbClr val="FFC000"/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Победители и призеры Всероссийских и областных конкурсов</a:t>
          </a:r>
        </a:p>
      </dgm:t>
    </dgm:pt>
    <dgm:pt modelId="{F07BC263-4504-42F8-954E-EA3618EEDCCC}" type="parTrans" cxnId="{5320475D-427F-44FE-B7C0-0A67BA59AD27}">
      <dgm:prSet/>
      <dgm:spPr/>
      <dgm:t>
        <a:bodyPr/>
        <a:lstStyle/>
        <a:p>
          <a:endParaRPr lang="ru-RU" sz="9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B5961-3D0A-456B-A4C5-37D628119A04}" type="sibTrans" cxnId="{5320475D-427F-44FE-B7C0-0A67BA59AD27}">
      <dgm:prSet/>
      <dgm:spPr/>
      <dgm:t>
        <a:bodyPr/>
        <a:lstStyle/>
        <a:p>
          <a:endParaRPr lang="ru-RU" sz="9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7B2EB-54D3-46C3-B681-86744C52FF5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Грамота Министерства образования и науки РФ</a:t>
          </a:r>
        </a:p>
      </dgm:t>
    </dgm:pt>
    <dgm:pt modelId="{3F311983-3D8F-4120-A33B-2F71334B91BB}" type="parTrans" cxnId="{480AD6B2-51CA-497D-984F-7A21B1AD5FA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6AD9AE-82DB-4781-8943-152B5A4B72CB}" type="sibTrans" cxnId="{480AD6B2-51CA-497D-984F-7A21B1AD5FA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376D5-4160-4429-8650-5AEF3A206735}" type="pres">
      <dgm:prSet presAssocID="{105B7077-F583-4FA7-891D-D4D0C7198118}" presName="linearFlow" presStyleCnt="0">
        <dgm:presLayoutVars>
          <dgm:dir/>
          <dgm:resizeHandles val="exact"/>
        </dgm:presLayoutVars>
      </dgm:prSet>
      <dgm:spPr/>
    </dgm:pt>
    <dgm:pt modelId="{93E896DA-30F7-4BC2-ADCF-E5943BFB4744}" type="pres">
      <dgm:prSet presAssocID="{7EC13F73-686B-409C-BE67-B29DA1FC3965}" presName="composite" presStyleCnt="0"/>
      <dgm:spPr/>
    </dgm:pt>
    <dgm:pt modelId="{9562640E-63C2-4D34-90F8-135539547960}" type="pres">
      <dgm:prSet presAssocID="{7EC13F73-686B-409C-BE67-B29DA1FC3965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A1493508-22FE-4EAA-83C0-7ACE8B70131E}" type="pres">
      <dgm:prSet presAssocID="{7EC13F73-686B-409C-BE67-B29DA1FC3965}" presName="txShp" presStyleLbl="node1" presStyleIdx="0" presStyleCnt="7" custScaleX="102372" custLinFactNeighborX="-403" custLinFactNeighborY="12109">
        <dgm:presLayoutVars>
          <dgm:bulletEnabled val="1"/>
        </dgm:presLayoutVars>
      </dgm:prSet>
      <dgm:spPr/>
    </dgm:pt>
    <dgm:pt modelId="{798D0A56-C1B0-4EEB-AF0E-150490590A29}" type="pres">
      <dgm:prSet presAssocID="{71DACE50-EC47-4A68-9567-5D6F18F78764}" presName="spacing" presStyleCnt="0"/>
      <dgm:spPr/>
    </dgm:pt>
    <dgm:pt modelId="{BF656B15-8C48-48EC-9D21-A2F67F735C0C}" type="pres">
      <dgm:prSet presAssocID="{3A27B2EB-54D3-46C3-B681-86744C52FF56}" presName="composite" presStyleCnt="0"/>
      <dgm:spPr/>
    </dgm:pt>
    <dgm:pt modelId="{DA9F589B-496A-4783-8D45-D714B5E923DB}" type="pres">
      <dgm:prSet presAssocID="{3A27B2EB-54D3-46C3-B681-86744C52FF56}" presName="imgShp" presStyleLbl="fgImgPlace1" presStyleIdx="1" presStyleCnt="7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3000" r="-33000"/>
          </a:stretch>
        </a:blipFill>
        <a:ln>
          <a:solidFill>
            <a:schemeClr val="tx1"/>
          </a:solidFill>
        </a:ln>
      </dgm:spPr>
    </dgm:pt>
    <dgm:pt modelId="{F2AE1D10-8C1B-491B-AAA1-9AE4ADB17359}" type="pres">
      <dgm:prSet presAssocID="{3A27B2EB-54D3-46C3-B681-86744C52FF56}" presName="txShp" presStyleLbl="node1" presStyleIdx="1" presStyleCnt="7">
        <dgm:presLayoutVars>
          <dgm:bulletEnabled val="1"/>
        </dgm:presLayoutVars>
      </dgm:prSet>
      <dgm:spPr/>
    </dgm:pt>
    <dgm:pt modelId="{1D04B5AD-A227-4DB7-BF54-E76070FAC16B}" type="pres">
      <dgm:prSet presAssocID="{616AD9AE-82DB-4781-8943-152B5A4B72CB}" presName="spacing" presStyleCnt="0"/>
      <dgm:spPr/>
    </dgm:pt>
    <dgm:pt modelId="{C15CF1C9-0639-4DD5-A688-96546DB71993}" type="pres">
      <dgm:prSet presAssocID="{CBA8738A-7164-4781-8354-0D067A911009}" presName="composite" presStyleCnt="0"/>
      <dgm:spPr/>
    </dgm:pt>
    <dgm:pt modelId="{24829F54-2D17-4ABD-B481-422BCB61BBDF}" type="pres">
      <dgm:prSet presAssocID="{CBA8738A-7164-4781-8354-0D067A911009}" presName="imgShp" presStyleLbl="fgImgPlace1" presStyleIdx="2" presStyleCnt="7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3AABBAAD-C16E-4777-B611-142A3D5D877F}" type="pres">
      <dgm:prSet presAssocID="{CBA8738A-7164-4781-8354-0D067A911009}" presName="txShp" presStyleLbl="node1" presStyleIdx="2" presStyleCnt="7">
        <dgm:presLayoutVars>
          <dgm:bulletEnabled val="1"/>
        </dgm:presLayoutVars>
      </dgm:prSet>
      <dgm:spPr/>
    </dgm:pt>
    <dgm:pt modelId="{48CB51F4-999F-44A2-872D-92E4B474D34A}" type="pres">
      <dgm:prSet presAssocID="{C16B6051-581E-47AB-B63A-30714DD6FCC6}" presName="spacing" presStyleCnt="0"/>
      <dgm:spPr/>
    </dgm:pt>
    <dgm:pt modelId="{D7195A5D-99A6-4A8F-957B-79E3D47F124A}" type="pres">
      <dgm:prSet presAssocID="{6B4C4D58-09C7-4544-807F-D3999110815C}" presName="composite" presStyleCnt="0"/>
      <dgm:spPr/>
    </dgm:pt>
    <dgm:pt modelId="{1729C017-6AFD-454D-B05B-8BA2458F22A8}" type="pres">
      <dgm:prSet presAssocID="{6B4C4D58-09C7-4544-807F-D3999110815C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33000" r="-33000"/>
          </a:stretch>
        </a:blipFill>
        <a:ln>
          <a:solidFill>
            <a:schemeClr val="tx1"/>
          </a:solidFill>
        </a:ln>
      </dgm:spPr>
    </dgm:pt>
    <dgm:pt modelId="{684CBFC6-630A-42B6-AAC5-D9E6C0F77C05}" type="pres">
      <dgm:prSet presAssocID="{6B4C4D58-09C7-4544-807F-D3999110815C}" presName="txShp" presStyleLbl="node1" presStyleIdx="3" presStyleCnt="7" custScaleX="103322" custLinFactNeighborX="-1205" custLinFactNeighborY="8864">
        <dgm:presLayoutVars>
          <dgm:bulletEnabled val="1"/>
        </dgm:presLayoutVars>
      </dgm:prSet>
      <dgm:spPr/>
    </dgm:pt>
    <dgm:pt modelId="{D381E37C-85E8-481B-96C2-531848AD99D3}" type="pres">
      <dgm:prSet presAssocID="{04E66D44-402E-4062-B332-07364EF979B5}" presName="spacing" presStyleCnt="0"/>
      <dgm:spPr/>
    </dgm:pt>
    <dgm:pt modelId="{EA02CB0D-AE1E-4669-9290-CB1527194ED0}" type="pres">
      <dgm:prSet presAssocID="{232C5673-4031-4490-B939-9BBE635CFC5F}" presName="composite" presStyleCnt="0"/>
      <dgm:spPr/>
    </dgm:pt>
    <dgm:pt modelId="{57C122FE-0436-4206-9191-D28ECD5B81FB}" type="pres">
      <dgm:prSet presAssocID="{232C5673-4031-4490-B939-9BBE635CFC5F}" presName="imgShp" presStyleLbl="fgImgPlace1" presStyleIdx="4" presStyleCnt="7"/>
      <dgm:spPr>
        <a:blipFill>
          <a:blip xmlns:r="http://schemas.openxmlformats.org/officeDocument/2006/relationships"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33000" r="-33000"/>
          </a:stretch>
        </a:blipFill>
        <a:ln>
          <a:solidFill>
            <a:schemeClr val="tx1"/>
          </a:solidFill>
        </a:ln>
      </dgm:spPr>
    </dgm:pt>
    <dgm:pt modelId="{D4DD8E23-344F-475C-A3B3-8E1A490A5708}" type="pres">
      <dgm:prSet presAssocID="{232C5673-4031-4490-B939-9BBE635CFC5F}" presName="txShp" presStyleLbl="node1" presStyleIdx="4" presStyleCnt="7" custScaleX="100032" custLinFactNeighborX="220" custLinFactNeighborY="17002">
        <dgm:presLayoutVars>
          <dgm:bulletEnabled val="1"/>
        </dgm:presLayoutVars>
      </dgm:prSet>
      <dgm:spPr/>
    </dgm:pt>
    <dgm:pt modelId="{265BE4AC-FE3A-4C74-B2FC-969A22F8F85D}" type="pres">
      <dgm:prSet presAssocID="{018343B9-655E-4FA9-8557-2B7036DEE9BC}" presName="spacing" presStyleCnt="0"/>
      <dgm:spPr/>
    </dgm:pt>
    <dgm:pt modelId="{148CFBAE-83F5-4460-9C15-890D264888AF}" type="pres">
      <dgm:prSet presAssocID="{AE9C3E91-269D-4610-BCD1-50089A3C57B2}" presName="composite" presStyleCnt="0"/>
      <dgm:spPr/>
    </dgm:pt>
    <dgm:pt modelId="{CA3ADE38-6557-4C60-8472-F93BFAEE755D}" type="pres">
      <dgm:prSet presAssocID="{AE9C3E91-269D-4610-BCD1-50089A3C57B2}" presName="imgShp" presStyleLbl="fgImgPlace1" presStyleIdx="5" presStyleCnt="7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75EEDC6A-0810-4FAB-A704-D3F44BBB9795}" type="pres">
      <dgm:prSet presAssocID="{AE9C3E91-269D-4610-BCD1-50089A3C57B2}" presName="txShp" presStyleLbl="node1" presStyleIdx="5" presStyleCnt="7">
        <dgm:presLayoutVars>
          <dgm:bulletEnabled val="1"/>
        </dgm:presLayoutVars>
      </dgm:prSet>
      <dgm:spPr/>
    </dgm:pt>
    <dgm:pt modelId="{668AB419-6C17-4572-B677-42474382E158}" type="pres">
      <dgm:prSet presAssocID="{CBF6EFBC-C885-4741-A3FC-558FB721C7FC}" presName="spacing" presStyleCnt="0"/>
      <dgm:spPr/>
    </dgm:pt>
    <dgm:pt modelId="{44857AD5-1066-4FC3-9442-42FEC88A25B7}" type="pres">
      <dgm:prSet presAssocID="{B31EECC1-0014-4225-AB42-E9F8624C3257}" presName="composite" presStyleCnt="0"/>
      <dgm:spPr/>
    </dgm:pt>
    <dgm:pt modelId="{D151F363-85A8-4FBC-8386-37F7E1E32885}" type="pres">
      <dgm:prSet presAssocID="{B31EECC1-0014-4225-AB42-E9F8624C3257}" presName="imgShp" presStyleLbl="fgImgPlace1" presStyleIdx="6" presStyleCnt="7"/>
      <dgm:spPr>
        <a:blipFill>
          <a:blip xmlns:r="http://schemas.openxmlformats.org/officeDocument/2006/relationships"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C255ABC7-1860-438C-9D3C-F9CB8CC2D4C9}" type="pres">
      <dgm:prSet presAssocID="{B31EECC1-0014-4225-AB42-E9F8624C3257}" presName="txShp" presStyleLbl="node1" presStyleIdx="6" presStyleCnt="7">
        <dgm:presLayoutVars>
          <dgm:bulletEnabled val="1"/>
        </dgm:presLayoutVars>
      </dgm:prSet>
      <dgm:spPr/>
    </dgm:pt>
  </dgm:ptLst>
  <dgm:cxnLst>
    <dgm:cxn modelId="{B656F81C-F88E-49F2-97E7-3553AE658BAE}" type="presOf" srcId="{3A27B2EB-54D3-46C3-B681-86744C52FF56}" destId="{F2AE1D10-8C1B-491B-AAA1-9AE4ADB17359}" srcOrd="0" destOrd="0" presId="urn:microsoft.com/office/officeart/2005/8/layout/vList3"/>
    <dgm:cxn modelId="{D9AA8C22-E5F4-4C11-962E-432F13D0EC58}" type="presOf" srcId="{AE9C3E91-269D-4610-BCD1-50089A3C57B2}" destId="{75EEDC6A-0810-4FAB-A704-D3F44BBB9795}" srcOrd="0" destOrd="0" presId="urn:microsoft.com/office/officeart/2005/8/layout/vList3"/>
    <dgm:cxn modelId="{58573225-53D2-4CBA-9F5C-E68A786E0185}" type="presOf" srcId="{CBA8738A-7164-4781-8354-0D067A911009}" destId="{3AABBAAD-C16E-4777-B611-142A3D5D877F}" srcOrd="0" destOrd="0" presId="urn:microsoft.com/office/officeart/2005/8/layout/vList3"/>
    <dgm:cxn modelId="{E522DB35-93BF-4F0C-9CCE-D9A7F9C2C08A}" type="presOf" srcId="{7EC13F73-686B-409C-BE67-B29DA1FC3965}" destId="{A1493508-22FE-4EAA-83C0-7ACE8B70131E}" srcOrd="0" destOrd="0" presId="urn:microsoft.com/office/officeart/2005/8/layout/vList3"/>
    <dgm:cxn modelId="{5320475D-427F-44FE-B7C0-0A67BA59AD27}" srcId="{105B7077-F583-4FA7-891D-D4D0C7198118}" destId="{B31EECC1-0014-4225-AB42-E9F8624C3257}" srcOrd="6" destOrd="0" parTransId="{F07BC263-4504-42F8-954E-EA3618EEDCCC}" sibTransId="{B3EB5961-3D0A-456B-A4C5-37D628119A04}"/>
    <dgm:cxn modelId="{B0A51A67-109E-44B8-8B84-013870FF2FE6}" type="presOf" srcId="{6B4C4D58-09C7-4544-807F-D3999110815C}" destId="{684CBFC6-630A-42B6-AAC5-D9E6C0F77C05}" srcOrd="0" destOrd="0" presId="urn:microsoft.com/office/officeart/2005/8/layout/vList3"/>
    <dgm:cxn modelId="{FA180E68-9697-4D84-833F-089E9BFBCE42}" type="presOf" srcId="{B31EECC1-0014-4225-AB42-E9F8624C3257}" destId="{C255ABC7-1860-438C-9D3C-F9CB8CC2D4C9}" srcOrd="0" destOrd="0" presId="urn:microsoft.com/office/officeart/2005/8/layout/vList3"/>
    <dgm:cxn modelId="{C7EC5D8D-8D2C-41CB-8DC4-5C7548FC07AB}" type="presOf" srcId="{232C5673-4031-4490-B939-9BBE635CFC5F}" destId="{D4DD8E23-344F-475C-A3B3-8E1A490A5708}" srcOrd="0" destOrd="0" presId="urn:microsoft.com/office/officeart/2005/8/layout/vList3"/>
    <dgm:cxn modelId="{8EDDC38D-042D-46F2-9B32-EC40DC3438BD}" srcId="{105B7077-F583-4FA7-891D-D4D0C7198118}" destId="{6B4C4D58-09C7-4544-807F-D3999110815C}" srcOrd="3" destOrd="0" parTransId="{2328AB88-C8CA-46B1-BD5A-28CBC65208DF}" sibTransId="{04E66D44-402E-4062-B332-07364EF979B5}"/>
    <dgm:cxn modelId="{86070890-E2FD-4B89-9F18-9416DD8D1EBE}" srcId="{105B7077-F583-4FA7-891D-D4D0C7198118}" destId="{AE9C3E91-269D-4610-BCD1-50089A3C57B2}" srcOrd="5" destOrd="0" parTransId="{E0282694-2791-4060-BCB5-BD13853B6286}" sibTransId="{CBF6EFBC-C885-4741-A3FC-558FB721C7FC}"/>
    <dgm:cxn modelId="{480AD6B2-51CA-497D-984F-7A21B1AD5FAA}" srcId="{105B7077-F583-4FA7-891D-D4D0C7198118}" destId="{3A27B2EB-54D3-46C3-B681-86744C52FF56}" srcOrd="1" destOrd="0" parTransId="{3F311983-3D8F-4120-A33B-2F71334B91BB}" sibTransId="{616AD9AE-82DB-4781-8943-152B5A4B72CB}"/>
    <dgm:cxn modelId="{AA59ABBD-527C-433B-B064-03AF44F3C2BE}" srcId="{105B7077-F583-4FA7-891D-D4D0C7198118}" destId="{CBA8738A-7164-4781-8354-0D067A911009}" srcOrd="2" destOrd="0" parTransId="{0D81F1EA-A3AE-49B6-8D73-3E2B23BBD58C}" sibTransId="{C16B6051-581E-47AB-B63A-30714DD6FCC6}"/>
    <dgm:cxn modelId="{61ACECBE-8121-443C-B9CC-698078192879}" srcId="{105B7077-F583-4FA7-891D-D4D0C7198118}" destId="{232C5673-4031-4490-B939-9BBE635CFC5F}" srcOrd="4" destOrd="0" parTransId="{ACB0C977-FAC1-4956-A4F3-473C6C0C0563}" sibTransId="{018343B9-655E-4FA9-8557-2B7036DEE9BC}"/>
    <dgm:cxn modelId="{5738CBCB-2FD2-46BB-8BFD-4A65125F6A93}" type="presOf" srcId="{105B7077-F583-4FA7-891D-D4D0C7198118}" destId="{743376D5-4160-4429-8650-5AEF3A206735}" srcOrd="0" destOrd="0" presId="urn:microsoft.com/office/officeart/2005/8/layout/vList3"/>
    <dgm:cxn modelId="{25ACF8F2-8BB6-4788-ADB9-FC04CD6E089F}" srcId="{105B7077-F583-4FA7-891D-D4D0C7198118}" destId="{7EC13F73-686B-409C-BE67-B29DA1FC3965}" srcOrd="0" destOrd="0" parTransId="{5B3E2903-FC13-44DF-99F7-F52B660F33D6}" sibTransId="{71DACE50-EC47-4A68-9567-5D6F18F78764}"/>
    <dgm:cxn modelId="{2E90A890-6BC2-492B-BF5F-8CD0BA416A4D}" type="presParOf" srcId="{743376D5-4160-4429-8650-5AEF3A206735}" destId="{93E896DA-30F7-4BC2-ADCF-E5943BFB4744}" srcOrd="0" destOrd="0" presId="urn:microsoft.com/office/officeart/2005/8/layout/vList3"/>
    <dgm:cxn modelId="{C477C89C-0CD0-4AB9-805A-D0F2479F0DE3}" type="presParOf" srcId="{93E896DA-30F7-4BC2-ADCF-E5943BFB4744}" destId="{9562640E-63C2-4D34-90F8-135539547960}" srcOrd="0" destOrd="0" presId="urn:microsoft.com/office/officeart/2005/8/layout/vList3"/>
    <dgm:cxn modelId="{DCCC4A43-4864-42F2-A092-460309E8A477}" type="presParOf" srcId="{93E896DA-30F7-4BC2-ADCF-E5943BFB4744}" destId="{A1493508-22FE-4EAA-83C0-7ACE8B70131E}" srcOrd="1" destOrd="0" presId="urn:microsoft.com/office/officeart/2005/8/layout/vList3"/>
    <dgm:cxn modelId="{404FE029-D05A-40D3-8998-B9638156AAA6}" type="presParOf" srcId="{743376D5-4160-4429-8650-5AEF3A206735}" destId="{798D0A56-C1B0-4EEB-AF0E-150490590A29}" srcOrd="1" destOrd="0" presId="urn:microsoft.com/office/officeart/2005/8/layout/vList3"/>
    <dgm:cxn modelId="{BF0F819E-A209-4B41-83F1-552B620FC12B}" type="presParOf" srcId="{743376D5-4160-4429-8650-5AEF3A206735}" destId="{BF656B15-8C48-48EC-9D21-A2F67F735C0C}" srcOrd="2" destOrd="0" presId="urn:microsoft.com/office/officeart/2005/8/layout/vList3"/>
    <dgm:cxn modelId="{0CF0F6D5-2CBB-46D9-8AB5-DAE4EA893E0D}" type="presParOf" srcId="{BF656B15-8C48-48EC-9D21-A2F67F735C0C}" destId="{DA9F589B-496A-4783-8D45-D714B5E923DB}" srcOrd="0" destOrd="0" presId="urn:microsoft.com/office/officeart/2005/8/layout/vList3"/>
    <dgm:cxn modelId="{8475512B-905D-4A9E-8796-1BC7796B430E}" type="presParOf" srcId="{BF656B15-8C48-48EC-9D21-A2F67F735C0C}" destId="{F2AE1D10-8C1B-491B-AAA1-9AE4ADB17359}" srcOrd="1" destOrd="0" presId="urn:microsoft.com/office/officeart/2005/8/layout/vList3"/>
    <dgm:cxn modelId="{2462CB87-523A-4977-82AE-58A05CC7C144}" type="presParOf" srcId="{743376D5-4160-4429-8650-5AEF3A206735}" destId="{1D04B5AD-A227-4DB7-BF54-E76070FAC16B}" srcOrd="3" destOrd="0" presId="urn:microsoft.com/office/officeart/2005/8/layout/vList3"/>
    <dgm:cxn modelId="{F818749F-3EEC-4866-B033-2D9E5CE2F0BE}" type="presParOf" srcId="{743376D5-4160-4429-8650-5AEF3A206735}" destId="{C15CF1C9-0639-4DD5-A688-96546DB71993}" srcOrd="4" destOrd="0" presId="urn:microsoft.com/office/officeart/2005/8/layout/vList3"/>
    <dgm:cxn modelId="{79DDE51A-1D4D-42D8-9EF8-3E4903DDBE7D}" type="presParOf" srcId="{C15CF1C9-0639-4DD5-A688-96546DB71993}" destId="{24829F54-2D17-4ABD-B481-422BCB61BBDF}" srcOrd="0" destOrd="0" presId="urn:microsoft.com/office/officeart/2005/8/layout/vList3"/>
    <dgm:cxn modelId="{DC43DB41-3418-4A0B-9339-1F57D587F6A5}" type="presParOf" srcId="{C15CF1C9-0639-4DD5-A688-96546DB71993}" destId="{3AABBAAD-C16E-4777-B611-142A3D5D877F}" srcOrd="1" destOrd="0" presId="urn:microsoft.com/office/officeart/2005/8/layout/vList3"/>
    <dgm:cxn modelId="{E4C42A32-1F3E-4067-9C50-93E606404A0C}" type="presParOf" srcId="{743376D5-4160-4429-8650-5AEF3A206735}" destId="{48CB51F4-999F-44A2-872D-92E4B474D34A}" srcOrd="5" destOrd="0" presId="urn:microsoft.com/office/officeart/2005/8/layout/vList3"/>
    <dgm:cxn modelId="{1BE3AEA7-9E3D-4D74-861F-094C5D60C65F}" type="presParOf" srcId="{743376D5-4160-4429-8650-5AEF3A206735}" destId="{D7195A5D-99A6-4A8F-957B-79E3D47F124A}" srcOrd="6" destOrd="0" presId="urn:microsoft.com/office/officeart/2005/8/layout/vList3"/>
    <dgm:cxn modelId="{2D50D6CA-0E68-48DE-91E3-7BD860232427}" type="presParOf" srcId="{D7195A5D-99A6-4A8F-957B-79E3D47F124A}" destId="{1729C017-6AFD-454D-B05B-8BA2458F22A8}" srcOrd="0" destOrd="0" presId="urn:microsoft.com/office/officeart/2005/8/layout/vList3"/>
    <dgm:cxn modelId="{221087AF-952C-4CB0-AB05-DBDC2E1AAB4A}" type="presParOf" srcId="{D7195A5D-99A6-4A8F-957B-79E3D47F124A}" destId="{684CBFC6-630A-42B6-AAC5-D9E6C0F77C05}" srcOrd="1" destOrd="0" presId="urn:microsoft.com/office/officeart/2005/8/layout/vList3"/>
    <dgm:cxn modelId="{905E3996-BFF3-44D4-8CD1-1CDD1DE9C609}" type="presParOf" srcId="{743376D5-4160-4429-8650-5AEF3A206735}" destId="{D381E37C-85E8-481B-96C2-531848AD99D3}" srcOrd="7" destOrd="0" presId="urn:microsoft.com/office/officeart/2005/8/layout/vList3"/>
    <dgm:cxn modelId="{3080742D-F191-4DED-851D-9764CDC6C20D}" type="presParOf" srcId="{743376D5-4160-4429-8650-5AEF3A206735}" destId="{EA02CB0D-AE1E-4669-9290-CB1527194ED0}" srcOrd="8" destOrd="0" presId="urn:microsoft.com/office/officeart/2005/8/layout/vList3"/>
    <dgm:cxn modelId="{628FBE51-0F2C-4407-8866-CA9ABCE1456A}" type="presParOf" srcId="{EA02CB0D-AE1E-4669-9290-CB1527194ED0}" destId="{57C122FE-0436-4206-9191-D28ECD5B81FB}" srcOrd="0" destOrd="0" presId="urn:microsoft.com/office/officeart/2005/8/layout/vList3"/>
    <dgm:cxn modelId="{D53E638D-B09B-47B6-AEDD-7B3B19DF097B}" type="presParOf" srcId="{EA02CB0D-AE1E-4669-9290-CB1527194ED0}" destId="{D4DD8E23-344F-475C-A3B3-8E1A490A5708}" srcOrd="1" destOrd="0" presId="urn:microsoft.com/office/officeart/2005/8/layout/vList3"/>
    <dgm:cxn modelId="{98B4E089-1963-4B92-AA73-ED70EF344A2C}" type="presParOf" srcId="{743376D5-4160-4429-8650-5AEF3A206735}" destId="{265BE4AC-FE3A-4C74-B2FC-969A22F8F85D}" srcOrd="9" destOrd="0" presId="urn:microsoft.com/office/officeart/2005/8/layout/vList3"/>
    <dgm:cxn modelId="{E28DC1EA-8DB8-4F90-BE36-244528AF5648}" type="presParOf" srcId="{743376D5-4160-4429-8650-5AEF3A206735}" destId="{148CFBAE-83F5-4460-9C15-890D264888AF}" srcOrd="10" destOrd="0" presId="urn:microsoft.com/office/officeart/2005/8/layout/vList3"/>
    <dgm:cxn modelId="{BE115F8E-F0D8-4327-9ED0-FDE6AED64E30}" type="presParOf" srcId="{148CFBAE-83F5-4460-9C15-890D264888AF}" destId="{CA3ADE38-6557-4C60-8472-F93BFAEE755D}" srcOrd="0" destOrd="0" presId="urn:microsoft.com/office/officeart/2005/8/layout/vList3"/>
    <dgm:cxn modelId="{16A93095-1559-4FF2-A31C-88879F9739F3}" type="presParOf" srcId="{148CFBAE-83F5-4460-9C15-890D264888AF}" destId="{75EEDC6A-0810-4FAB-A704-D3F44BBB9795}" srcOrd="1" destOrd="0" presId="urn:microsoft.com/office/officeart/2005/8/layout/vList3"/>
    <dgm:cxn modelId="{CBADA503-A285-4C48-9EF9-2366B6E5AC95}" type="presParOf" srcId="{743376D5-4160-4429-8650-5AEF3A206735}" destId="{668AB419-6C17-4572-B677-42474382E158}" srcOrd="11" destOrd="0" presId="urn:microsoft.com/office/officeart/2005/8/layout/vList3"/>
    <dgm:cxn modelId="{DF2CA2DD-A7CD-497B-8E7D-080B92A03427}" type="presParOf" srcId="{743376D5-4160-4429-8650-5AEF3A206735}" destId="{44857AD5-1066-4FC3-9442-42FEC88A25B7}" srcOrd="12" destOrd="0" presId="urn:microsoft.com/office/officeart/2005/8/layout/vList3"/>
    <dgm:cxn modelId="{58D9CB1B-C150-436C-857F-C5D114E918D0}" type="presParOf" srcId="{44857AD5-1066-4FC3-9442-42FEC88A25B7}" destId="{D151F363-85A8-4FBC-8386-37F7E1E32885}" srcOrd="0" destOrd="0" presId="urn:microsoft.com/office/officeart/2005/8/layout/vList3"/>
    <dgm:cxn modelId="{87CEF3CE-1048-46BD-A865-1EADA58482D2}" type="presParOf" srcId="{44857AD5-1066-4FC3-9442-42FEC88A25B7}" destId="{C255ABC7-1860-438C-9D3C-F9CB8CC2D4C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EFD8F-333D-4D69-B64F-44D2C8842D2A}">
      <dsp:nvSpPr>
        <dsp:cNvPr id="0" name=""/>
        <dsp:cNvSpPr/>
      </dsp:nvSpPr>
      <dsp:spPr>
        <a:xfrm>
          <a:off x="612272" y="1812779"/>
          <a:ext cx="2234963" cy="4562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ИТОГО: 180 групп - 3456 чел.</a:t>
          </a:r>
        </a:p>
      </dsp:txBody>
      <dsp:txXfrm>
        <a:off x="634546" y="1835053"/>
        <a:ext cx="2190415" cy="411743"/>
      </dsp:txXfrm>
    </dsp:sp>
    <dsp:sp modelId="{13BC670A-F5E3-4600-BBAD-4D10C680F967}">
      <dsp:nvSpPr>
        <dsp:cNvPr id="0" name=""/>
        <dsp:cNvSpPr/>
      </dsp:nvSpPr>
      <dsp:spPr>
        <a:xfrm rot="10800000">
          <a:off x="0" y="1208434"/>
          <a:ext cx="3599380" cy="610038"/>
        </a:xfrm>
        <a:prstGeom prst="upArrowCallou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Группы начальной подготовки и учебно-тренировочные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 групп - 516чел.</a:t>
          </a:r>
        </a:p>
      </dsp:txBody>
      <dsp:txXfrm rot="10800000">
        <a:off x="0" y="1208434"/>
        <a:ext cx="3599380" cy="396384"/>
      </dsp:txXfrm>
    </dsp:sp>
    <dsp:sp modelId="{B55DE8AB-0BC6-40A9-B414-19D64EEB1B4A}">
      <dsp:nvSpPr>
        <dsp:cNvPr id="0" name=""/>
        <dsp:cNvSpPr/>
      </dsp:nvSpPr>
      <dsp:spPr>
        <a:xfrm rot="10800000">
          <a:off x="0" y="604345"/>
          <a:ext cx="3599380" cy="610038"/>
        </a:xfrm>
        <a:prstGeom prst="upArrowCallou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физкультуры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 классов - 1400чел</a:t>
          </a:r>
          <a:r>
            <a:rPr lang="ru-RU" sz="1000" kern="1200" dirty="0">
              <a:solidFill>
                <a:schemeClr val="tx1"/>
              </a:solidFill>
            </a:rPr>
            <a:t>.</a:t>
          </a:r>
        </a:p>
      </dsp:txBody>
      <dsp:txXfrm rot="10800000">
        <a:off x="0" y="604345"/>
        <a:ext cx="3599380" cy="396384"/>
      </dsp:txXfrm>
    </dsp:sp>
    <dsp:sp modelId="{369C632D-10E1-4047-89B1-DDA92885BAFA}">
      <dsp:nvSpPr>
        <dsp:cNvPr id="0" name=""/>
        <dsp:cNvSpPr/>
      </dsp:nvSpPr>
      <dsp:spPr>
        <a:xfrm rot="10800000">
          <a:off x="0" y="0"/>
          <a:ext cx="3599380" cy="610038"/>
        </a:xfrm>
        <a:prstGeom prst="upArrowCallou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Спортивно-оздоровительное плавание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 группы - 1540чел.</a:t>
          </a:r>
        </a:p>
      </dsp:txBody>
      <dsp:txXfrm rot="10800000">
        <a:off x="0" y="0"/>
        <a:ext cx="3599380" cy="396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75029-FFC0-4685-A97A-054E7658FE8D}">
      <dsp:nvSpPr>
        <dsp:cNvPr id="0" name=""/>
        <dsp:cNvSpPr/>
      </dsp:nvSpPr>
      <dsp:spPr>
        <a:xfrm rot="5400000">
          <a:off x="1566610" y="1988425"/>
          <a:ext cx="1933890" cy="8307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8D01A-0122-426C-A7DB-3CACABB3AB4D}">
      <dsp:nvSpPr>
        <dsp:cNvPr id="0" name=""/>
        <dsp:cNvSpPr/>
      </dsp:nvSpPr>
      <dsp:spPr>
        <a:xfrm>
          <a:off x="994861" y="375962"/>
          <a:ext cx="2645772" cy="1034269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Стартовый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</a:p>
      </dsp:txBody>
      <dsp:txXfrm>
        <a:off x="1045359" y="426460"/>
        <a:ext cx="2544776" cy="933273"/>
      </dsp:txXfrm>
    </dsp:sp>
    <dsp:sp modelId="{7B72C608-A9F0-4CBF-BA28-6C98BAE3FD9D}">
      <dsp:nvSpPr>
        <dsp:cNvPr id="0" name=""/>
        <dsp:cNvSpPr/>
      </dsp:nvSpPr>
      <dsp:spPr>
        <a:xfrm>
          <a:off x="3376920" y="701068"/>
          <a:ext cx="2562188" cy="58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дошкольники, не умеющие плавать</a:t>
          </a:r>
        </a:p>
      </dsp:txBody>
      <dsp:txXfrm>
        <a:off x="3376920" y="701068"/>
        <a:ext cx="2562188" cy="584447"/>
      </dsp:txXfrm>
    </dsp:sp>
    <dsp:sp modelId="{55A8085B-7A08-4131-AFB2-0924D5A09D76}">
      <dsp:nvSpPr>
        <dsp:cNvPr id="0" name=""/>
        <dsp:cNvSpPr/>
      </dsp:nvSpPr>
      <dsp:spPr>
        <a:xfrm rot="5400000">
          <a:off x="3393084" y="4342474"/>
          <a:ext cx="2060227" cy="7749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E8A98-2055-46D7-B762-277781D9DA68}">
      <dsp:nvSpPr>
        <dsp:cNvPr id="0" name=""/>
        <dsp:cNvSpPr/>
      </dsp:nvSpPr>
      <dsp:spPr>
        <a:xfrm>
          <a:off x="3516032" y="2654082"/>
          <a:ext cx="2784856" cy="106032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Базовый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</a:p>
      </dsp:txBody>
      <dsp:txXfrm>
        <a:off x="3567802" y="2705852"/>
        <a:ext cx="2681316" cy="956786"/>
      </dsp:txXfrm>
    </dsp:sp>
    <dsp:sp modelId="{90E43130-FCFB-49A8-A2DC-59C28990228A}">
      <dsp:nvSpPr>
        <dsp:cNvPr id="0" name=""/>
        <dsp:cNvSpPr/>
      </dsp:nvSpPr>
      <dsp:spPr>
        <a:xfrm>
          <a:off x="5759775" y="3052361"/>
          <a:ext cx="2306751" cy="663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младшие и средние школьники</a:t>
          </a:r>
        </a:p>
      </dsp:txBody>
      <dsp:txXfrm>
        <a:off x="5759775" y="3052361"/>
        <a:ext cx="2306751" cy="663957"/>
      </dsp:txXfrm>
    </dsp:sp>
    <dsp:sp modelId="{815F74E7-EA50-4348-968E-FDA573A34372}">
      <dsp:nvSpPr>
        <dsp:cNvPr id="0" name=""/>
        <dsp:cNvSpPr/>
      </dsp:nvSpPr>
      <dsp:spPr>
        <a:xfrm>
          <a:off x="5481870" y="4849946"/>
          <a:ext cx="2292817" cy="1075579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Продвинутый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</a:p>
      </dsp:txBody>
      <dsp:txXfrm>
        <a:off x="5534385" y="4902461"/>
        <a:ext cx="2187787" cy="970549"/>
      </dsp:txXfrm>
    </dsp:sp>
    <dsp:sp modelId="{6D658F71-AD2F-4786-8351-A1BFFBD6B1D5}">
      <dsp:nvSpPr>
        <dsp:cNvPr id="0" name=""/>
        <dsp:cNvSpPr/>
      </dsp:nvSpPr>
      <dsp:spPr>
        <a:xfrm>
          <a:off x="6963001" y="5378941"/>
          <a:ext cx="1470199" cy="546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старшеклассники </a:t>
          </a:r>
        </a:p>
      </dsp:txBody>
      <dsp:txXfrm>
        <a:off x="6963001" y="5378941"/>
        <a:ext cx="1470199" cy="546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93508-22FE-4EAA-83C0-7ACE8B70131E}">
      <dsp:nvSpPr>
        <dsp:cNvPr id="0" name=""/>
        <dsp:cNvSpPr/>
      </dsp:nvSpPr>
      <dsp:spPr>
        <a:xfrm rot="10800000">
          <a:off x="719596" y="32631"/>
          <a:ext cx="2908574" cy="2638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38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Почетный работник общего образования РФ</a:t>
          </a:r>
        </a:p>
      </dsp:txBody>
      <dsp:txXfrm rot="10800000">
        <a:off x="785551" y="32631"/>
        <a:ext cx="2842619" cy="263820"/>
      </dsp:txXfrm>
    </dsp:sp>
    <dsp:sp modelId="{9562640E-63C2-4D34-90F8-135539547960}">
      <dsp:nvSpPr>
        <dsp:cNvPr id="0" name=""/>
        <dsp:cNvSpPr/>
      </dsp:nvSpPr>
      <dsp:spPr>
        <a:xfrm>
          <a:off x="632832" y="685"/>
          <a:ext cx="263820" cy="2638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E1D10-8C1B-491B-AAA1-9AE4ADB17359}">
      <dsp:nvSpPr>
        <dsp:cNvPr id="0" name=""/>
        <dsp:cNvSpPr/>
      </dsp:nvSpPr>
      <dsp:spPr>
        <a:xfrm rot="10800000">
          <a:off x="781591" y="343258"/>
          <a:ext cx="2841181" cy="263820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38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Грамота Министерства образования и науки РФ</a:t>
          </a:r>
        </a:p>
      </dsp:txBody>
      <dsp:txXfrm rot="10800000">
        <a:off x="847546" y="343258"/>
        <a:ext cx="2775226" cy="263820"/>
      </dsp:txXfrm>
    </dsp:sp>
    <dsp:sp modelId="{DA9F589B-496A-4783-8D45-D714B5E923DB}">
      <dsp:nvSpPr>
        <dsp:cNvPr id="0" name=""/>
        <dsp:cNvSpPr/>
      </dsp:nvSpPr>
      <dsp:spPr>
        <a:xfrm>
          <a:off x="649680" y="343258"/>
          <a:ext cx="263820" cy="2638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BBAAD-C16E-4777-B611-142A3D5D877F}">
      <dsp:nvSpPr>
        <dsp:cNvPr id="0" name=""/>
        <dsp:cNvSpPr/>
      </dsp:nvSpPr>
      <dsp:spPr>
        <a:xfrm rot="10800000">
          <a:off x="781591" y="685832"/>
          <a:ext cx="2841181" cy="263820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38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Грамота Министерства образования Московской области</a:t>
          </a:r>
        </a:p>
      </dsp:txBody>
      <dsp:txXfrm rot="10800000">
        <a:off x="847546" y="685832"/>
        <a:ext cx="2775226" cy="263820"/>
      </dsp:txXfrm>
    </dsp:sp>
    <dsp:sp modelId="{24829F54-2D17-4ABD-B481-422BCB61BBDF}">
      <dsp:nvSpPr>
        <dsp:cNvPr id="0" name=""/>
        <dsp:cNvSpPr/>
      </dsp:nvSpPr>
      <dsp:spPr>
        <a:xfrm>
          <a:off x="649680" y="685832"/>
          <a:ext cx="263820" cy="26382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CBFC6-630A-42B6-AAC5-D9E6C0F77C05}">
      <dsp:nvSpPr>
        <dsp:cNvPr id="0" name=""/>
        <dsp:cNvSpPr/>
      </dsp:nvSpPr>
      <dsp:spPr>
        <a:xfrm rot="10800000">
          <a:off x="676566" y="1051790"/>
          <a:ext cx="2935565" cy="26382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38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Грамота Московской областной Думы</a:t>
          </a:r>
        </a:p>
      </dsp:txBody>
      <dsp:txXfrm rot="10800000">
        <a:off x="742521" y="1051790"/>
        <a:ext cx="2869610" cy="263820"/>
      </dsp:txXfrm>
    </dsp:sp>
    <dsp:sp modelId="{1729C017-6AFD-454D-B05B-8BA2458F22A8}">
      <dsp:nvSpPr>
        <dsp:cNvPr id="0" name=""/>
        <dsp:cNvSpPr/>
      </dsp:nvSpPr>
      <dsp:spPr>
        <a:xfrm>
          <a:off x="626084" y="1028405"/>
          <a:ext cx="263820" cy="26382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D8E23-344F-475C-A3B3-8E1A490A5708}">
      <dsp:nvSpPr>
        <dsp:cNvPr id="0" name=""/>
        <dsp:cNvSpPr/>
      </dsp:nvSpPr>
      <dsp:spPr>
        <a:xfrm rot="10800000">
          <a:off x="787159" y="1415833"/>
          <a:ext cx="2842090" cy="263820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38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Ветеран труда</a:t>
          </a:r>
          <a:endParaRPr lang="ru-RU" sz="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53114" y="1415833"/>
        <a:ext cx="2776135" cy="263820"/>
      </dsp:txXfrm>
    </dsp:sp>
    <dsp:sp modelId="{57C122FE-0436-4206-9191-D28ECD5B81FB}">
      <dsp:nvSpPr>
        <dsp:cNvPr id="0" name=""/>
        <dsp:cNvSpPr/>
      </dsp:nvSpPr>
      <dsp:spPr>
        <a:xfrm>
          <a:off x="649453" y="1370978"/>
          <a:ext cx="263820" cy="263820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EDC6A-0810-4FAB-A704-D3F44BBB9795}">
      <dsp:nvSpPr>
        <dsp:cNvPr id="0" name=""/>
        <dsp:cNvSpPr/>
      </dsp:nvSpPr>
      <dsp:spPr>
        <a:xfrm rot="10800000">
          <a:off x="781591" y="1713552"/>
          <a:ext cx="2841181" cy="2638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38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Заслуженный тренер РФ</a:t>
          </a:r>
        </a:p>
      </dsp:txBody>
      <dsp:txXfrm rot="10800000">
        <a:off x="847546" y="1713552"/>
        <a:ext cx="2775226" cy="263820"/>
      </dsp:txXfrm>
    </dsp:sp>
    <dsp:sp modelId="{CA3ADE38-6557-4C60-8472-F93BFAEE755D}">
      <dsp:nvSpPr>
        <dsp:cNvPr id="0" name=""/>
        <dsp:cNvSpPr/>
      </dsp:nvSpPr>
      <dsp:spPr>
        <a:xfrm>
          <a:off x="649680" y="1713552"/>
          <a:ext cx="263820" cy="2638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5ABC7-1860-438C-9D3C-F9CB8CC2D4C9}">
      <dsp:nvSpPr>
        <dsp:cNvPr id="0" name=""/>
        <dsp:cNvSpPr/>
      </dsp:nvSpPr>
      <dsp:spPr>
        <a:xfrm rot="10800000">
          <a:off x="781591" y="2056125"/>
          <a:ext cx="2841181" cy="263820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338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Победители и призеры Всероссийских и областных конкурсов</a:t>
          </a:r>
        </a:p>
      </dsp:txBody>
      <dsp:txXfrm rot="10800000">
        <a:off x="847546" y="2056125"/>
        <a:ext cx="2775226" cy="263820"/>
      </dsp:txXfrm>
    </dsp:sp>
    <dsp:sp modelId="{D151F363-85A8-4FBC-8386-37F7E1E32885}">
      <dsp:nvSpPr>
        <dsp:cNvPr id="0" name=""/>
        <dsp:cNvSpPr/>
      </dsp:nvSpPr>
      <dsp:spPr>
        <a:xfrm>
          <a:off x="649680" y="2056125"/>
          <a:ext cx="263820" cy="263820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5CD2B-BBA6-4CBA-8D3F-8138FC65F905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49A84-4EE5-42A3-8FFC-315985EF1F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377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B6DD3-E552-42A1-A700-3AC1A39F60DD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8B868-8729-4051-A8DE-D7144D37BA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05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B868-8729-4051-A8DE-D7144D37BA2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32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B80B4-FE7A-46F2-988E-F49149AD39D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1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B80B4-FE7A-46F2-988E-F49149AD39D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1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B868-8729-4051-A8DE-D7144D37BA2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8ED19-C1B3-4B46-9137-972CF904A67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852ED-9B74-4E98-8E0E-A211CEB28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56E9D1-9AB5-40EE-9AA4-7C3B87C8C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D38B80-6476-497F-B18A-BD55BCF0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C19EC-F9ED-4B71-BC2E-3C42D4C6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C7093-D4DF-4477-AC0F-8B0C10F1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77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5EAD7-39CE-4523-A914-DF5C8A49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1E00BB-7D8E-4A6D-9473-B93DE473E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AC60C-B161-4CC6-8D14-A192D38D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95D52-A073-4995-9429-F20E9B1C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7E9C7-0A79-4CD7-87D1-D38A7BD1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15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13DDC2-7846-462D-8CC4-9649A2E33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CF1BF9-D072-46AC-A162-772A1E901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89227-5A45-481F-A1F8-261D17B6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90558-7735-4E07-86A4-2EE83595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BBD76-2D0F-4669-87B8-47618691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89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45274-1DF1-468B-8DA5-18701E99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97843E-6A19-426B-AFA3-C6DA3633B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4E940-1FD1-4FD9-A37B-F4E265B9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B8331-CE58-47FE-8CCA-E921FC2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F78829-E536-4B71-BDA6-5A36ECB3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38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021FC-ECBE-4C33-A17A-DAA48711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943596-9E2F-4078-BBDF-74838ED2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5AB32C-9EF7-47A1-8B2C-85EF4904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3AADE-0F21-42F7-B135-BCF0D6AF3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26E8F-0A2A-425B-B2D3-8257AACA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36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5164B-1BE7-4B5C-809D-C6CA2EE2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5BBA3-126B-433B-BF93-EA8009DAC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C9C52A-35C8-449F-A566-DD72AE838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B042B7-90F1-47C3-A17D-54E3F7D7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8DFCC6-685E-4773-ADAF-93FBA16E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A8EAB3-D856-44EE-902C-63BE0605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80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98682-1728-4AE1-B594-EFF8B177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B722E-B0F3-49E5-A17F-5F4C71DD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9830FD-7302-45DC-96E3-A1AD83E73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DAB56C-66C4-49B3-8885-1124891B5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2C62B1-9014-47FE-9463-5BFD39824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E848D7-0CD3-43F7-8D5B-60F5F505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686610-9141-41F7-B871-D915EFFC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EB4ECB-3C4D-4EF3-8F25-AD21409E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7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D9EBF-173F-4BEB-A1F4-4810E174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7F09DA-1CE5-40C3-8D64-85FC9C7A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122100-6756-44A7-A23A-548E85A1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6F215B-0755-4E3D-B50E-EE64568C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81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0573BF-ACC4-4899-9941-43906C2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00F876-ED4F-49D2-A563-F11D4AE8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EC0636-B3C1-42CD-85B7-44E998DF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91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3B8A-6841-41C7-AD49-4E552077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7491A-9E55-4279-BBAE-A1553250F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BB98D7-6723-4790-A82E-877F16B2F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7EFD92-05F3-435A-A97A-A0CC839A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F5E9EF-EDE0-4FA0-83C0-DCF13E59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D64D8-CEB8-44DA-8653-810791C5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76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15082-A447-42AD-9373-693A630E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07BD2C-D10C-4247-A671-95EC99DCD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3E2EA7-55E7-451A-86F4-A2AAF14C8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6A283-ADDA-4B83-9C5C-2FA21EF0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D6B354-627E-4CFA-B414-5DEDAD6A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10A267-A073-4EE3-92E6-65E2DA10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52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accent4">
                <a:lumMod val="20000"/>
                <a:lumOff val="80000"/>
              </a:schemeClr>
            </a:gs>
            <a:gs pos="13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6266F-896A-4406-8617-C0831A9C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F3CE1D-64A6-493F-BA3D-9EE3DA890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0E1DB-B57C-4596-B1DF-D111368E9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CF3CB5-AEDC-4DB6-9A32-92573B33D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11FDBA-CF73-4485-99C5-BBF157246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73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diagramColors" Target="../diagrams/colors3.xml"/><Relationship Id="rId18" Type="http://schemas.openxmlformats.org/officeDocument/2006/relationships/image" Target="../media/image88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diagramLayout" Target="../diagrams/layout3.xml"/><Relationship Id="rId5" Type="http://schemas.openxmlformats.org/officeDocument/2006/relationships/image" Target="../media/image74.jpeg"/><Relationship Id="rId15" Type="http://schemas.openxmlformats.org/officeDocument/2006/relationships/image" Target="../media/image85.jpeg"/><Relationship Id="rId10" Type="http://schemas.openxmlformats.org/officeDocument/2006/relationships/diagramData" Target="../diagrams/data3.xml"/><Relationship Id="rId19" Type="http://schemas.openxmlformats.org/officeDocument/2006/relationships/image" Target="../media/image8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5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microsoft.com/office/2007/relationships/diagramDrawing" Target="../diagrams/drawing1.xml"/><Relationship Id="rId5" Type="http://schemas.openxmlformats.org/officeDocument/2006/relationships/image" Target="../media/image27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6.jpe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accent4">
                <a:lumMod val="23000"/>
                <a:lumOff val="77000"/>
                <a:alpha val="51000"/>
              </a:schemeClr>
            </a:gs>
            <a:gs pos="13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548680"/>
            <a:ext cx="793486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YI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Всероссийское совещание работников сферы дополнительного образования детей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3910" y="2169552"/>
            <a:ext cx="7520562" cy="251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Тема: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Организация дополнительного образования физкультурно-спортивной направленности </a:t>
            </a:r>
          </a:p>
          <a:p>
            <a:pPr algn="ctr">
              <a:lnSpc>
                <a:spcPct val="114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современная площадка развития </a:t>
            </a:r>
          </a:p>
          <a:p>
            <a:pPr algn="ctr">
              <a:lnSpc>
                <a:spcPct val="114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личностного потенциала ребенка</a:t>
            </a:r>
          </a:p>
          <a:p>
            <a:pPr algn="ctr">
              <a:lnSpc>
                <a:spcPct val="114000"/>
              </a:lnSpc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(из опыта работы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МАУДО Детского оздоровительно-образовательного плавательного центра «Нептун» городского округа Щёлково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3000" b="1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9957" y="629038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D85ED4-5557-4099-8ADB-EE29D162F5F0}"/>
              </a:ext>
            </a:extLst>
          </p:cNvPr>
          <p:cNvSpPr/>
          <p:nvPr/>
        </p:nvSpPr>
        <p:spPr>
          <a:xfrm>
            <a:off x="5224072" y="4909689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Директор МАУДО ДООПЦ «Нептун», </a:t>
            </a:r>
          </a:p>
          <a:p>
            <a:pPr algn="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почетный работник общего образования РФ,</a:t>
            </a:r>
          </a:p>
          <a:p>
            <a:pPr algn="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Котельникова Елена Васильевна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446FBB-B320-4927-A135-83DC78C97538}"/>
              </a:ext>
            </a:extLst>
          </p:cNvPr>
          <p:cNvSpPr/>
          <p:nvPr/>
        </p:nvSpPr>
        <p:spPr>
          <a:xfrm>
            <a:off x="1523118" y="1022451"/>
            <a:ext cx="7301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Секция «Школьный спорт как механизм достижения целевых показателей федерального проекта «Успех каждого ребенка»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AA290AE-101E-454E-B548-A00519AFB46B}"/>
              </a:ext>
            </a:extLst>
          </p:cNvPr>
          <p:cNvSpPr/>
          <p:nvPr/>
        </p:nvSpPr>
        <p:spPr>
          <a:xfrm>
            <a:off x="4512858" y="6170820"/>
            <a:ext cx="1321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г. Москва, 2019</a:t>
            </a:r>
          </a:p>
        </p:txBody>
      </p:sp>
    </p:spTree>
    <p:extLst>
      <p:ext uri="{BB962C8B-B14F-4D97-AF65-F5344CB8AC3E}">
        <p14:creationId xmlns:p14="http://schemas.microsoft.com/office/powerpoint/2010/main" val="43725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6938" y="157822"/>
            <a:ext cx="4392488" cy="45262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Летняя оздоровительная кампания: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422" y="743141"/>
            <a:ext cx="5881491" cy="10903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Летняя оздоровительная площадка;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Образовательная краткосрочная программа;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Учебно-тренировочные сборы;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 в Международном Фестивале национальных  и неолимпийских видов спорта в международном детском центре «Артек»</a:t>
            </a:r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742915-B788-4771-9DA7-EA6CD1410CA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8"/>
          <a:stretch/>
        </p:blipFill>
        <p:spPr bwMode="auto">
          <a:xfrm>
            <a:off x="6516216" y="4293096"/>
            <a:ext cx="1791970" cy="221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775A25-15AD-49F2-BE81-C79C9E887E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1" y="2205111"/>
            <a:ext cx="2315983" cy="197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58AFF7-E930-418C-A271-92AFF6881F5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2" b="7720"/>
          <a:stretch/>
        </p:blipFill>
        <p:spPr bwMode="auto">
          <a:xfrm>
            <a:off x="6084168" y="2199169"/>
            <a:ext cx="2527233" cy="194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94C0BC-AD02-426F-8544-B28529F3052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30297" b="8999"/>
          <a:stretch/>
        </p:blipFill>
        <p:spPr bwMode="auto">
          <a:xfrm>
            <a:off x="409640" y="4643462"/>
            <a:ext cx="2315983" cy="166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D08AEE-605F-4537-83C0-D461A74D7B2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9925" r="11447"/>
          <a:stretch/>
        </p:blipFill>
        <p:spPr bwMode="auto">
          <a:xfrm>
            <a:off x="403461" y="116632"/>
            <a:ext cx="2142210" cy="186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97800C-F4EC-4A40-A888-C7606473B23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4486" r="8083"/>
          <a:stretch/>
        </p:blipFill>
        <p:spPr bwMode="auto">
          <a:xfrm>
            <a:off x="3164198" y="2194547"/>
            <a:ext cx="2648984" cy="197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75D924-E3DC-42FA-8028-460511AE906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93" y="4586616"/>
            <a:ext cx="2656189" cy="173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772467" y="119701"/>
            <a:ext cx="3640832" cy="479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Результативность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04383" y="533690"/>
            <a:ext cx="4947937" cy="110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dirty="0">
                <a:latin typeface="Times New Roman"/>
                <a:ea typeface="Times New Roman"/>
              </a:rPr>
              <a:t>М</a:t>
            </a:r>
            <a:r>
              <a:rPr kumimoji="0" lang="ru-RU" sz="12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ассовые</a:t>
            </a:r>
            <a:r>
              <a:rPr kumimoji="0" lang="ru-RU" sz="1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и спортивные разряды  - более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2000</a:t>
            </a:r>
            <a:r>
              <a:rPr kumimoji="0" lang="ru-RU" sz="1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человек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dirty="0">
                <a:latin typeface="Times New Roman"/>
                <a:ea typeface="Times New Roman"/>
              </a:rPr>
              <a:t>Кандидат в Мастера спорта – </a:t>
            </a:r>
            <a:r>
              <a:rPr lang="ru-RU" sz="1200" b="1" dirty="0">
                <a:latin typeface="Times New Roman"/>
                <a:ea typeface="Times New Roman"/>
              </a:rPr>
              <a:t>47</a:t>
            </a:r>
            <a:r>
              <a:rPr lang="ru-RU" sz="1200" dirty="0">
                <a:latin typeface="Times New Roman"/>
                <a:ea typeface="Times New Roman"/>
              </a:rPr>
              <a:t> человек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Мастер спорта России –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7</a:t>
            </a:r>
            <a:r>
              <a:rPr kumimoji="0" lang="ru-RU" sz="1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человек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dirty="0">
                <a:latin typeface="Times New Roman"/>
                <a:ea typeface="Times New Roman"/>
              </a:rPr>
              <a:t>Мастер спорта Международного класса – </a:t>
            </a:r>
            <a:r>
              <a:rPr lang="ru-RU" sz="1200" b="1" dirty="0">
                <a:latin typeface="Times New Roman"/>
                <a:ea typeface="Times New Roman"/>
              </a:rPr>
              <a:t>1</a:t>
            </a:r>
            <a:r>
              <a:rPr lang="ru-RU" sz="1200" dirty="0">
                <a:latin typeface="Times New Roman"/>
                <a:ea typeface="Times New Roman"/>
              </a:rPr>
              <a:t> человек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Стипендиаты Губернаторской премии -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26</a:t>
            </a:r>
            <a:r>
              <a:rPr kumimoji="0" lang="ru-RU" sz="1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человек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7DEC5F-C6BA-433A-858C-2AD824E5CC9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r="15968"/>
          <a:stretch/>
        </p:blipFill>
        <p:spPr bwMode="auto">
          <a:xfrm>
            <a:off x="604577" y="1817978"/>
            <a:ext cx="2318222" cy="192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F01E24-F31B-4A42-A91E-C559ED5C3B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67994"/>
            <a:ext cx="2359946" cy="1889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A873C0-9F4E-4136-A1EA-BAB3C68DF09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7902"/>
          <a:stretch/>
        </p:blipFill>
        <p:spPr bwMode="auto">
          <a:xfrm>
            <a:off x="436140" y="4317553"/>
            <a:ext cx="2655096" cy="178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287C96-1D5F-49F3-B85C-E0DA87330B4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r="5197"/>
          <a:stretch/>
        </p:blipFill>
        <p:spPr bwMode="auto">
          <a:xfrm>
            <a:off x="6012480" y="4268687"/>
            <a:ext cx="2543175" cy="188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DC38B9-CEAC-454A-AB3A-A6369B88B5F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40" y="1881686"/>
            <a:ext cx="2743457" cy="18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F8E453-CD54-4C25-A82F-B0F57B6E1BA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r="13721"/>
          <a:stretch/>
        </p:blipFill>
        <p:spPr bwMode="auto">
          <a:xfrm>
            <a:off x="291962" y="157948"/>
            <a:ext cx="1471726" cy="1527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3C72C0C-D1BD-4853-8343-6A16579D488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00" y="1643312"/>
            <a:ext cx="2318223" cy="211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2021766" y="348691"/>
            <a:ext cx="5115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Достижениями педагогического коллектива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189B03-79AF-4D5C-A72D-FA4CD8BC32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15352" r="2815" b="15186"/>
          <a:stretch/>
        </p:blipFill>
        <p:spPr bwMode="auto">
          <a:xfrm rot="5400000">
            <a:off x="4864520" y="5517120"/>
            <a:ext cx="1368153" cy="962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B34088-A0EF-456C-AD15-9C77BA0F124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1" r="2298" b="19318"/>
          <a:stretch/>
        </p:blipFill>
        <p:spPr bwMode="auto">
          <a:xfrm rot="5400000">
            <a:off x="1819033" y="5627002"/>
            <a:ext cx="1282525" cy="722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909751-570B-4032-A2DB-74BB6DAB2F4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/>
          <a:stretch/>
        </p:blipFill>
        <p:spPr bwMode="auto">
          <a:xfrm rot="5400000">
            <a:off x="-7689" y="1846550"/>
            <a:ext cx="1475131" cy="1013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2E3FEF-CA14-4230-B780-8DED9CCBB14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 b="3334"/>
          <a:stretch/>
        </p:blipFill>
        <p:spPr bwMode="auto">
          <a:xfrm rot="5400000">
            <a:off x="7675319" y="1928311"/>
            <a:ext cx="1368153" cy="990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4F75BE-0AE2-4E43-9069-5CDBA21EBE8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70" y="3804999"/>
            <a:ext cx="1732318" cy="120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41C64E-2732-4F42-A4FE-36C35233B3E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9" y="3226185"/>
            <a:ext cx="1100674" cy="149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Изображение неактивного раздела">
            <a:extLst>
              <a:ext uri="{FF2B5EF4-FFF2-40B4-BE49-F238E27FC236}">
                <a16:creationId xmlns:a16="http://schemas.microsoft.com/office/drawing/2014/main" id="{4BE89F57-4DCE-4193-8228-CAE429639F2C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"/>
          <a:stretch/>
        </p:blipFill>
        <p:spPr bwMode="auto">
          <a:xfrm>
            <a:off x="6248507" y="3972903"/>
            <a:ext cx="2696204" cy="267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3A289AAC-9574-4B25-BD8E-474B526CB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013" y="828683"/>
            <a:ext cx="58825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МАУДО ДООПЦ «Нептун» ШМР МО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регионального этапа и победитель открытого Всероссийского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смотра-конкурса на лучшую организацию работы среди организаций дополнительного образования физкультурно-спортивной направленности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«Лучшая городская муниципальная организация дополнительного образования, развивающая до двух видов спорта» (2018г.) 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сотрудники МАУДО ДООПЦ «Нептун» являются участниками профессионального сообщества «Преемственность в образовании» и членами Ассоциации Педагогов России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18" name="Объект 18">
            <a:extLst>
              <a:ext uri="{FF2B5EF4-FFF2-40B4-BE49-F238E27FC236}">
                <a16:creationId xmlns:a16="http://schemas.microsoft.com/office/drawing/2014/main" id="{80857509-BE25-40C1-A5B5-427DB96E7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131622"/>
              </p:ext>
            </p:extLst>
          </p:nvPr>
        </p:nvGraphicFramePr>
        <p:xfrm>
          <a:off x="2227294" y="2868670"/>
          <a:ext cx="4272453" cy="232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2" name="Picture 2" descr="E:\Публ. доклад директора 17-18\1.jpg">
            <a:extLst>
              <a:ext uri="{FF2B5EF4-FFF2-40B4-BE49-F238E27FC236}">
                <a16:creationId xmlns:a16="http://schemas.microsoft.com/office/drawing/2014/main" id="{935A3CA2-E960-44F1-8126-00720DD4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9" y="131460"/>
            <a:ext cx="1252219" cy="1234688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oshiba\Desktop\DSC04374_(1)-1.jpg">
            <a:extLst>
              <a:ext uri="{FF2B5EF4-FFF2-40B4-BE49-F238E27FC236}">
                <a16:creationId xmlns:a16="http://schemas.microsoft.com/office/drawing/2014/main" id="{F792E462-DACD-4D1B-B308-FF4F3902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98" y="2672677"/>
            <a:ext cx="1135185" cy="1044355"/>
          </a:xfrm>
          <a:prstGeom prst="ellipse">
            <a:avLst/>
          </a:prstGeom>
          <a:ln w="127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Desktop\forum.png">
            <a:extLst>
              <a:ext uri="{FF2B5EF4-FFF2-40B4-BE49-F238E27FC236}">
                <a16:creationId xmlns:a16="http://schemas.microsoft.com/office/drawing/2014/main" id="{A9A86FC5-02D3-466F-B837-B2B7B7FD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785" y="44536"/>
            <a:ext cx="1341098" cy="13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neptun.edusite.ru/images/p57_dsc02885.jpg">
            <a:extLst>
              <a:ext uri="{FF2B5EF4-FFF2-40B4-BE49-F238E27FC236}">
                <a16:creationId xmlns:a16="http://schemas.microsoft.com/office/drawing/2014/main" id="{58E37240-A9A5-4466-B07B-CA5023FC53B3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49456" y="5255756"/>
            <a:ext cx="2026596" cy="154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Users\toshiba\Desktop\sertifikat4411_(1)-1.jpg">
            <a:extLst>
              <a:ext uri="{FF2B5EF4-FFF2-40B4-BE49-F238E27FC236}">
                <a16:creationId xmlns:a16="http://schemas.microsoft.com/office/drawing/2014/main" id="{F1A6E7C0-2336-4192-9237-552D8DD4C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4" y="5291036"/>
            <a:ext cx="1902979" cy="131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7220"/>
            <a:ext cx="4316201" cy="576065"/>
          </a:xfrm>
        </p:spPr>
        <p:txBody>
          <a:bodyPr>
            <a:noAutofit/>
          </a:bodyPr>
          <a:lstStyle/>
          <a:p>
            <a:pPr lvl="0" algn="ctr"/>
            <a:br>
              <a:rPr lang="en-US" sz="2400" b="1" i="1" dirty="0">
                <a:latin typeface="Palatino Linotype" pitchFamily="18" charset="0"/>
              </a:rPr>
            </a:br>
            <a:r>
              <a:rPr lang="ru-RU" sz="2400" b="1" i="1" dirty="0">
                <a:latin typeface="Palatino Linotype" pitchFamily="18" charset="0"/>
              </a:rPr>
              <a:t>Спасибо за внимание!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5805264"/>
            <a:ext cx="8424936" cy="936105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200" b="1" i="1" dirty="0">
                <a:latin typeface="Palatino Linotype" pitchFamily="18" charset="0"/>
              </a:rPr>
              <a:t>     </a:t>
            </a:r>
            <a:r>
              <a:rPr lang="ru-RU" sz="3200" b="1" i="1" dirty="0">
                <a:latin typeface="Palatino Linotype" pitchFamily="18" charset="0"/>
              </a:rPr>
              <a:t>Добро пожаловать в  акваторию </a:t>
            </a:r>
            <a:r>
              <a:rPr lang="en-US" sz="3200" b="1" i="1" dirty="0">
                <a:latin typeface="Palatino Linotype" pitchFamily="18" charset="0"/>
              </a:rPr>
              <a:t> </a:t>
            </a:r>
            <a:r>
              <a:rPr lang="ru-RU" sz="3200" b="1" i="1" dirty="0">
                <a:latin typeface="Palatino Linotype" pitchFamily="18" charset="0"/>
              </a:rPr>
              <a:t>«НЕПТУН»!</a:t>
            </a:r>
            <a:endParaRPr lang="ru-RU" sz="3200" dirty="0"/>
          </a:p>
        </p:txBody>
      </p:sp>
      <p:pic>
        <p:nvPicPr>
          <p:cNvPr id="4" name="Рисунок 3" descr="C:\Profiles\User\Рабочий стол\АКЦИЯ\IMG_06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4481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624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49855"/>
            <a:ext cx="392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Учебно-материальная база,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благоустройство и оснащенность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16966"/>
            <a:ext cx="79422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i="1" dirty="0">
                <a:latin typeface="+mn-lt"/>
                <a:cs typeface="Times New Roman" pitchFamily="18" charset="0"/>
              </a:rPr>
              <a:t> </a:t>
            </a:r>
            <a:r>
              <a:rPr lang="ru-RU" sz="1400" b="1" i="1" dirty="0">
                <a:latin typeface="+mn-lt"/>
                <a:cs typeface="Times New Roman" pitchFamily="18" charset="0"/>
              </a:rPr>
              <a:t>Советский 1-ый пер., стр. 32А - 1560 кв.м.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i="1" dirty="0">
                <a:latin typeface="+mn-lt"/>
                <a:cs typeface="Times New Roman" pitchFamily="18" charset="0"/>
              </a:rPr>
              <a:t>большая чаша – 212,5 кв.м. (вместимость до 42 чел.), малая чаша – 54 кв.м. (вместимость до 13 чел.),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i="1" dirty="0">
                <a:latin typeface="+mn-lt"/>
                <a:cs typeface="Times New Roman" pitchFamily="18" charset="0"/>
              </a:rPr>
              <a:t>четыре раздевалки и душевые, технические и подсобные помещения, рабочие кабинеты. (директора, администрации, касса, педагогический, кабинет психолога и медицинский кабинет.)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00" i="1" dirty="0"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00" i="1" dirty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00" i="1" dirty="0"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00" i="1" dirty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00" i="1" dirty="0"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00" i="1" dirty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00" i="1" dirty="0"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00" i="1" dirty="0">
              <a:latin typeface="+mn-lt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i="1" dirty="0">
                <a:latin typeface="+mn-lt"/>
                <a:cs typeface="Times New Roman" pitchFamily="18" charset="0"/>
              </a:rPr>
              <a:t>    </a:t>
            </a:r>
            <a:r>
              <a:rPr lang="ru-RU" sz="1400" b="1" i="1" dirty="0">
                <a:latin typeface="+mn-lt"/>
                <a:cs typeface="Times New Roman" pitchFamily="18" charset="0"/>
              </a:rPr>
              <a:t>ул. Гагарина, стр.  17А  - 3964,6 кв.м.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i="1" dirty="0">
                <a:latin typeface="+mn-lt"/>
                <a:cs typeface="Times New Roman" pitchFamily="18" charset="0"/>
              </a:rPr>
              <a:t>большая чаша – 275 кв. м. (вместимость до 55 чел.), малая чаша – 75 кв.м. (вместимость до  18 чел.),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i="1" dirty="0">
                <a:latin typeface="+mn-lt"/>
                <a:cs typeface="Times New Roman" pitchFamily="18" charset="0"/>
              </a:rPr>
              <a:t>четыре раздевалки и душевые, спортивный зал, зал лечебной гимнастики, буфет, гардероб, инструкторские, технические и подсобные помещения, рабочие кабинеты. (директора, бухгалтерии, администрации, методический, касса и медицинский кабинет.)</a:t>
            </a:r>
            <a:endParaRPr lang="ru-RU" sz="1000" i="1" dirty="0">
              <a:latin typeface="+mn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9028" y="251473"/>
            <a:ext cx="1896821" cy="126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4375" y="5643171"/>
            <a:ext cx="7858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Условия для занятий физкультурой и спортом</a:t>
            </a:r>
            <a:endParaRPr lang="ru-RU" sz="1400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2693" y="6076426"/>
            <a:ext cx="19544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200" i="1" dirty="0">
                <a:cs typeface="Times New Roman" pitchFamily="18" charset="0"/>
              </a:rPr>
              <a:t>  </a:t>
            </a:r>
            <a:r>
              <a:rPr lang="en-US" sz="1200" i="1" dirty="0">
                <a:cs typeface="Times New Roman" pitchFamily="18" charset="0"/>
              </a:rPr>
              <a:t> </a:t>
            </a:r>
            <a:r>
              <a:rPr lang="ru-RU" sz="1000" i="1" dirty="0">
                <a:cs typeface="Times New Roman" pitchFamily="18" charset="0"/>
              </a:rPr>
              <a:t>Спортивный инвентарь 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000" i="1" dirty="0">
                <a:cs typeface="Times New Roman" pitchFamily="18" charset="0"/>
              </a:rPr>
              <a:t>   </a:t>
            </a:r>
            <a:r>
              <a:rPr lang="en-US" sz="1000" i="1" dirty="0">
                <a:cs typeface="Times New Roman" pitchFamily="18" charset="0"/>
              </a:rPr>
              <a:t>C</a:t>
            </a:r>
            <a:r>
              <a:rPr lang="ru-RU" sz="1000" i="1" dirty="0" err="1">
                <a:cs typeface="Times New Roman" pitchFamily="18" charset="0"/>
              </a:rPr>
              <a:t>портивное</a:t>
            </a:r>
            <a:r>
              <a:rPr lang="ru-RU" sz="1000" i="1" dirty="0">
                <a:cs typeface="Times New Roman" pitchFamily="18" charset="0"/>
              </a:rPr>
              <a:t> оборудование </a:t>
            </a:r>
            <a:endParaRPr lang="ru-RU" sz="1000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933" y="6048600"/>
            <a:ext cx="992185" cy="73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8414" y="5976078"/>
            <a:ext cx="827124" cy="82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1614" y="6030876"/>
            <a:ext cx="1060990" cy="82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:\Документы\сайт нептун\DSC06018devel.jpg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/>
          <a:stretch>
            <a:fillRect/>
          </a:stretch>
        </p:blipFill>
        <p:spPr bwMode="auto">
          <a:xfrm>
            <a:off x="927303" y="62410"/>
            <a:ext cx="2361145" cy="142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0BBC76-5BB6-40D7-B546-141ADF8C761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18" y="2397276"/>
            <a:ext cx="1561941" cy="100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192610-750F-4FE6-8E26-EBFF11CA5B2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74" y="2397276"/>
            <a:ext cx="1290154" cy="99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E27DD2-8C71-4DF2-BFED-8D2F17A049E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85" y="4493456"/>
            <a:ext cx="1561941" cy="99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A30848-1697-45E7-A12E-9962034431E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75149"/>
            <a:ext cx="1993620" cy="99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25B7A-E1C0-4540-BC34-81027CC85D2E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11" y="4493456"/>
            <a:ext cx="1798572" cy="99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A337D6-A6B7-41FB-87B6-4CDC9F224AEA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08" y="4509712"/>
            <a:ext cx="1798572" cy="99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5D6238-B7F8-459F-82F0-33011F5339DE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0"/>
          <a:stretch/>
        </p:blipFill>
        <p:spPr bwMode="auto">
          <a:xfrm>
            <a:off x="4268250" y="2405261"/>
            <a:ext cx="1899836" cy="99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463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yunarmee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6" t="25252" r="-1" b="21301"/>
          <a:stretch/>
        </p:blipFill>
        <p:spPr bwMode="auto">
          <a:xfrm>
            <a:off x="2813941" y="3554215"/>
            <a:ext cx="3486958" cy="1436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central_naya_alle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0" y="1543048"/>
            <a:ext cx="2356975" cy="1530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E3AE99-C7F7-465D-A322-4646BED7B749}"/>
              </a:ext>
            </a:extLst>
          </p:cNvPr>
          <p:cNvSpPr/>
          <p:nvPr/>
        </p:nvSpPr>
        <p:spPr>
          <a:xfrm>
            <a:off x="2267744" y="26064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Филиал МАУДО ДООПЦ «Нептун»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Центр «Юнармеец»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5AF12E-FAB8-4CAF-851E-6AD7684F5AC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t="11548" r="20111" b="24934"/>
          <a:stretch/>
        </p:blipFill>
        <p:spPr bwMode="auto">
          <a:xfrm>
            <a:off x="323528" y="63366"/>
            <a:ext cx="1296144" cy="113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303930-9310-4EB3-BE0A-60273D7FAEA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b="7370"/>
          <a:stretch/>
        </p:blipFill>
        <p:spPr bwMode="auto">
          <a:xfrm>
            <a:off x="7308304" y="260648"/>
            <a:ext cx="1296144" cy="1061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96563D-15D8-4C43-83AE-8D5117588D1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05" y="3252569"/>
            <a:ext cx="2062000" cy="144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0A3B57-D9D3-4789-8FE0-49BE7BCF29C7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5035"/>
          <a:stretch/>
        </p:blipFill>
        <p:spPr bwMode="auto">
          <a:xfrm>
            <a:off x="6871011" y="1543048"/>
            <a:ext cx="2062000" cy="138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C:\Users\user\Desktop\bhM06evyQ-I.jpg">
            <a:extLst>
              <a:ext uri="{FF2B5EF4-FFF2-40B4-BE49-F238E27FC236}">
                <a16:creationId xmlns:a16="http://schemas.microsoft.com/office/drawing/2014/main" id="{CAC16119-42F4-4D20-9879-2395DD89A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/>
          <a:stretch/>
        </p:blipFill>
        <p:spPr bwMode="auto">
          <a:xfrm>
            <a:off x="2903213" y="1053074"/>
            <a:ext cx="3337573" cy="217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37D886-D4A0-4EF8-BBE7-598C0CA557F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4" y="3252043"/>
            <a:ext cx="2328181" cy="1436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29A458-AABF-40EE-89A2-59493114123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4" y="4896852"/>
            <a:ext cx="217360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13FBF3-C32E-4CE1-848D-2C1355E52ADF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6"/>
          <a:stretch/>
        </p:blipFill>
        <p:spPr bwMode="auto">
          <a:xfrm>
            <a:off x="6879905" y="4955740"/>
            <a:ext cx="2062000" cy="144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4F7F9B-75DB-4108-B348-416F2D390B0F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7" b="5471"/>
          <a:stretch/>
        </p:blipFill>
        <p:spPr bwMode="auto">
          <a:xfrm>
            <a:off x="2496726" y="5190563"/>
            <a:ext cx="180975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496E5F-FF92-40CA-B82F-1FB10DA3D2C0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b="19803"/>
          <a:stretch/>
        </p:blipFill>
        <p:spPr bwMode="auto">
          <a:xfrm>
            <a:off x="4475828" y="5249397"/>
            <a:ext cx="2228850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97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09" y="908720"/>
            <a:ext cx="5304019" cy="116845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плаванию детей от 6 лет до 18 лет в группах: СОГ, ГНП и УТ;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уроков плавания в рамках третьего урока физической культуры в соответствии с новым  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ФГОСом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Проведение летней оздоровительной компании;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Организация и проведение районных , областных организационно-массовых мероприятий.</a:t>
            </a:r>
            <a:endParaRPr lang="ru-RU" sz="1050" dirty="0"/>
          </a:p>
          <a:p>
            <a:pPr>
              <a:buFontTx/>
              <a:buChar char="-"/>
            </a:pPr>
            <a:endParaRPr lang="ru-RU" sz="10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0478" y="158230"/>
            <a:ext cx="7423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Организация и проведение физкультурно-оздоровительной деятельности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МАУДО ДООПЦ «Нептун» городского округа Щёлково </a:t>
            </a:r>
          </a:p>
        </p:txBody>
      </p:sp>
      <p:pic>
        <p:nvPicPr>
          <p:cNvPr id="14" name="Рисунок 13" descr="http://neptun.edusite.ru/images/p72_fxn2laysdu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9462" y="836712"/>
            <a:ext cx="2664295" cy="184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Users\toshiba\Desktop\К проекту Спорт.калейдоскоп\фото Радуга успеха\Президентские спортивные игры.jpg">
            <a:extLst>
              <a:ext uri="{FF2B5EF4-FFF2-40B4-BE49-F238E27FC236}">
                <a16:creationId xmlns:a16="http://schemas.microsoft.com/office/drawing/2014/main" id="{F5ADBBF5-862C-46FE-9712-13F535CC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8" y="4766224"/>
            <a:ext cx="2703049" cy="184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eptun\Pictures\ЧМО 07.03.10\DSC09305.jpg">
            <a:extLst>
              <a:ext uri="{FF2B5EF4-FFF2-40B4-BE49-F238E27FC236}">
                <a16:creationId xmlns:a16="http://schemas.microsoft.com/office/drawing/2014/main" id="{9F3CF7E6-222F-4808-9F0A-C79CD0835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452" y="4814468"/>
            <a:ext cx="2832218" cy="1806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FF9380-FDE0-4033-825D-16210DB0D35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0081"/>
            <a:ext cx="2633605" cy="159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F0DF1A2-3A1B-4239-81CE-C02207C0AC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429777"/>
              </p:ext>
            </p:extLst>
          </p:nvPr>
        </p:nvGraphicFramePr>
        <p:xfrm>
          <a:off x="1548684" y="2242884"/>
          <a:ext cx="3599380" cy="2269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9064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90" y="5075058"/>
            <a:ext cx="257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i="1" dirty="0">
                <a:solidFill>
                  <a:srgbClr val="2536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i="1" dirty="0">
                <a:solidFill>
                  <a:srgbClr val="253600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физкультурно-спортивная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2A18B7-FD73-4F46-8885-53479DE884EC}"/>
              </a:ext>
            </a:extLst>
          </p:cNvPr>
          <p:cNvSpPr txBox="1"/>
          <p:nvPr/>
        </p:nvSpPr>
        <p:spPr>
          <a:xfrm>
            <a:off x="3131840" y="5290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Направления деятельности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0A886-85DF-493C-8AA6-5FB19FE5080C}"/>
              </a:ext>
            </a:extLst>
          </p:cNvPr>
          <p:cNvSpPr txBox="1"/>
          <p:nvPr/>
        </p:nvSpPr>
        <p:spPr>
          <a:xfrm>
            <a:off x="348010" y="5437652"/>
            <a:ext cx="1985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i="1" dirty="0">
                <a:solidFill>
                  <a:srgbClr val="253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solidFill>
                  <a:srgbClr val="253600"/>
                </a:solidFill>
                <a:latin typeface="Times New Roman" pitchFamily="18" charset="0"/>
                <a:cs typeface="Times New Roman" pitchFamily="18" charset="0"/>
              </a:rPr>
              <a:t> - техническая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C3371-3EB9-4A4C-90CC-49BFDA600B79}"/>
              </a:ext>
            </a:extLst>
          </p:cNvPr>
          <p:cNvSpPr txBox="1"/>
          <p:nvPr/>
        </p:nvSpPr>
        <p:spPr>
          <a:xfrm>
            <a:off x="371980" y="5752167"/>
            <a:ext cx="259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srgbClr val="253600"/>
                </a:solidFill>
                <a:latin typeface="Times New Roman" pitchFamily="18" charset="0"/>
                <a:cs typeface="Times New Roman" pitchFamily="18" charset="0"/>
              </a:rPr>
              <a:t>- социально-педагогическая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B5621180-4B8A-410C-BD8E-2ECDF0CD8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647071"/>
              </p:ext>
            </p:extLst>
          </p:nvPr>
        </p:nvGraphicFramePr>
        <p:xfrm>
          <a:off x="855602" y="671826"/>
          <a:ext cx="8433201" cy="5925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FB61D97-30D6-46F8-8B06-915B61EABB42}"/>
              </a:ext>
            </a:extLst>
          </p:cNvPr>
          <p:cNvGrpSpPr/>
          <p:nvPr/>
        </p:nvGrpSpPr>
        <p:grpSpPr>
          <a:xfrm>
            <a:off x="397126" y="2511502"/>
            <a:ext cx="1886935" cy="1944390"/>
            <a:chOff x="141019" y="1636324"/>
            <a:chExt cx="2030189" cy="866152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7E3E7A68-40A7-4098-8287-FC77E4C876AF}"/>
                </a:ext>
              </a:extLst>
            </p:cNvPr>
            <p:cNvSpPr/>
            <p:nvPr/>
          </p:nvSpPr>
          <p:spPr>
            <a:xfrm>
              <a:off x="141019" y="1636324"/>
              <a:ext cx="2030189" cy="866152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id="{8EB5FC60-1366-4A74-B349-946E3EE08521}"/>
                </a:ext>
              </a:extLst>
            </p:cNvPr>
            <p:cNvSpPr txBox="1"/>
            <p:nvPr/>
          </p:nvSpPr>
          <p:spPr>
            <a:xfrm>
              <a:off x="166388" y="1661693"/>
              <a:ext cx="1979451" cy="81541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  </a:t>
              </a:r>
              <a:r>
                <a:rPr lang="ru-RU" sz="1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дополнительные общеобразовательные общеразвивающие программы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F206A10-A229-484A-8361-EA3069FAA75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83" y="561960"/>
            <a:ext cx="1574487" cy="116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75B066-04E7-4ADA-95C2-1DDBF2E7473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9" b="10633"/>
          <a:stretch/>
        </p:blipFill>
        <p:spPr bwMode="auto">
          <a:xfrm>
            <a:off x="3585520" y="2293452"/>
            <a:ext cx="1553735" cy="113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A96FAED-3C55-4D84-A887-0C4B45D7988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92" y="4676150"/>
            <a:ext cx="1553735" cy="106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4409BE-2C93-4057-A915-1CA13E7B35A1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t="16028"/>
          <a:stretch/>
        </p:blipFill>
        <p:spPr bwMode="auto">
          <a:xfrm>
            <a:off x="6948264" y="496508"/>
            <a:ext cx="2034733" cy="145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95426"/>
            <a:ext cx="5773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Психолого-педагогическая  деятельность</a:t>
            </a:r>
            <a:endParaRPr lang="ru-RU" sz="1400" b="1" dirty="0">
              <a:solidFill>
                <a:schemeClr val="bg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902C7-7441-435B-9455-87E3EECB237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/>
          <a:stretch/>
        </p:blipFill>
        <p:spPr bwMode="auto">
          <a:xfrm>
            <a:off x="572556" y="1830928"/>
            <a:ext cx="2676313" cy="1805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8A4F92-7BCE-4238-B32F-B01E2797342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0" r="6218" b="3519"/>
          <a:stretch/>
        </p:blipFill>
        <p:spPr bwMode="auto">
          <a:xfrm>
            <a:off x="3707904" y="2420888"/>
            <a:ext cx="197782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5C7888-5DF7-47A8-9152-6DDCE1EA60B7}"/>
              </a:ext>
            </a:extLst>
          </p:cNvPr>
          <p:cNvSpPr/>
          <p:nvPr/>
        </p:nvSpPr>
        <p:spPr>
          <a:xfrm>
            <a:off x="2132188" y="703191"/>
            <a:ext cx="53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Групповая работа с педагогическим коллективом, детьми, родителями;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Индивидуальное  психологическое консультирование; 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Диагнос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тическая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Информационно-просветительская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8F20A5-9FE9-4426-968C-5EA9417C2BE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" r="3314" b="14590"/>
          <a:stretch/>
        </p:blipFill>
        <p:spPr bwMode="auto">
          <a:xfrm>
            <a:off x="6011766" y="1830930"/>
            <a:ext cx="2435063" cy="180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9D5C98-D863-4A28-8FE1-9EEFB6A7EC6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t="19574" r="12111" b="3830"/>
          <a:stretch/>
        </p:blipFill>
        <p:spPr bwMode="auto">
          <a:xfrm>
            <a:off x="6011766" y="4367814"/>
            <a:ext cx="2395387" cy="164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D6B881-6D4C-4111-8E4A-62016A055B5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7123" r="5517" b="8832"/>
          <a:stretch/>
        </p:blipFill>
        <p:spPr bwMode="auto">
          <a:xfrm>
            <a:off x="575522" y="4293096"/>
            <a:ext cx="2676313" cy="164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17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3143240" y="5857892"/>
            <a:ext cx="578647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>
                <a:solidFill>
                  <a:prstClr val="black"/>
                </a:solidFill>
              </a:rPr>
              <a:t>	</a:t>
            </a:r>
          </a:p>
          <a:p>
            <a:pPr marL="342900" indent="-342900" algn="ctr">
              <a:spcBef>
                <a:spcPct val="20000"/>
              </a:spcBef>
              <a:buFontTx/>
              <a:buChar char="-"/>
              <a:defRPr/>
            </a:pP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1" name="Рисунок 10" descr="http://cs302204.userapi.com/v302204285/f29/zLYlyqZz3O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013" y="1321059"/>
            <a:ext cx="2330899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G:\президентские игры\DSC06072.JPG"/>
          <p:cNvPicPr/>
          <p:nvPr/>
        </p:nvPicPr>
        <p:blipFill>
          <a:blip r:embed="rId3" cstate="print"/>
          <a:srcRect b="16000"/>
          <a:stretch>
            <a:fillRect/>
          </a:stretch>
        </p:blipFill>
        <p:spPr bwMode="auto">
          <a:xfrm>
            <a:off x="3305117" y="1321059"/>
            <a:ext cx="285752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G:\президентские игры\DSC06075.JPG"/>
          <p:cNvPicPr/>
          <p:nvPr/>
        </p:nvPicPr>
        <p:blipFill>
          <a:blip r:embed="rId4" cstate="print"/>
          <a:srcRect b="17857"/>
          <a:stretch>
            <a:fillRect/>
          </a:stretch>
        </p:blipFill>
        <p:spPr bwMode="auto">
          <a:xfrm>
            <a:off x="243867" y="1324015"/>
            <a:ext cx="271464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G:\президентские игры\DSC063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130894"/>
            <a:ext cx="2330899" cy="1584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G:\президентские игры\IMG_14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32" y="3343055"/>
            <a:ext cx="2428892" cy="158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G:\президентские игры\DSC0608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76" y="3241400"/>
            <a:ext cx="255157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G:\президентские игры\DSC061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0934" y="5101537"/>
            <a:ext cx="2464612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G:\президентские игры\DSC0633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33083" y="3242775"/>
            <a:ext cx="264320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331640" y="271046"/>
            <a:ext cx="6719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Организация и проведение организационно-массовых мероприятий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МАУДО ДООПЦ «Нептун» городского округа Щёлково </a:t>
            </a:r>
          </a:p>
        </p:txBody>
      </p:sp>
    </p:spTree>
    <p:extLst>
      <p:ext uri="{BB962C8B-B14F-4D97-AF65-F5344CB8AC3E}">
        <p14:creationId xmlns:p14="http://schemas.microsoft.com/office/powerpoint/2010/main" val="342606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2852"/>
            <a:ext cx="7886680" cy="40582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Судейская бригада педагогов плавательного центра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6506" y="622010"/>
            <a:ext cx="3371266" cy="7143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судейская категория – 7 человек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2 судейская категория – 5 человек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1 судейская категория – 2 человека</a:t>
            </a:r>
            <a:endParaRPr lang="ru-RU" sz="1400" dirty="0"/>
          </a:p>
        </p:txBody>
      </p:sp>
      <p:pic>
        <p:nvPicPr>
          <p:cNvPr id="4" name="Рисунок 3" descr="C:\WINXP\Temp\Rar$DI08.203\DSC074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19660"/>
            <a:ext cx="2952328" cy="213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Документы\фото 11-12 уч год\25.12.2011 соревнования developed\DSC022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536" y="4013918"/>
            <a:ext cx="2759260" cy="228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:\Документы\фото 11-12 уч год\ФОТО ПЕРВЕНСТВО РАЙОНА ДЕКАБРЬ 11\DSC01702.JPG"/>
          <p:cNvPicPr/>
          <p:nvPr/>
        </p:nvPicPr>
        <p:blipFill>
          <a:blip r:embed="rId4" cstate="print"/>
          <a:srcRect l="31111" r="26667"/>
          <a:stretch>
            <a:fillRect/>
          </a:stretch>
        </p:blipFill>
        <p:spPr bwMode="auto">
          <a:xfrm>
            <a:off x="7091624" y="1125597"/>
            <a:ext cx="164307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cs317718.userapi.com/v317718285/120/ilR-mc8wbW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0994" y="1519660"/>
            <a:ext cx="3096344" cy="216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cs406627.userapi.com/v406627285/ce/ZknEaobD4h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7453" y="4141741"/>
            <a:ext cx="2172728" cy="1903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cs11413.userapi.com/v11413285/7f0/HK2LKSUc-XQ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23464"/>
            <a:ext cx="2928958" cy="202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13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514" y="339708"/>
            <a:ext cx="687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/>
                <a:ea typeface="Calibri"/>
              </a:rPr>
              <a:t>ПЦ «Нептун» является </a:t>
            </a:r>
          </a:p>
          <a:p>
            <a:pPr algn="ctr"/>
            <a:r>
              <a:rPr lang="ru-RU" b="1" dirty="0">
                <a:latin typeface="Times New Roman"/>
                <a:ea typeface="Calibri"/>
              </a:rPr>
              <a:t>районным центром тестирования    ВФСК ГТО по плаванию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iB7HraGe9r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39" y="1196752"/>
            <a:ext cx="4055708" cy="2671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 для презентации\IMG_6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05" y="1875409"/>
            <a:ext cx="2204427" cy="165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для презентации\DSC03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32" y="4355184"/>
            <a:ext cx="2448272" cy="199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BFD780-19D0-41D1-ABE4-9E69E5E129E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8" b="14022"/>
          <a:stretch/>
        </p:blipFill>
        <p:spPr bwMode="auto">
          <a:xfrm>
            <a:off x="229854" y="1875409"/>
            <a:ext cx="1996527" cy="158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14170A-2214-4998-8E83-EFD0A6893A0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11987" r="10805"/>
          <a:stretch/>
        </p:blipFill>
        <p:spPr bwMode="auto">
          <a:xfrm>
            <a:off x="6141041" y="4355184"/>
            <a:ext cx="2448272" cy="1998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E97220-614B-4604-9B53-2B57C5BE03D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55185"/>
            <a:ext cx="2520280" cy="199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273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654</Words>
  <Application>Microsoft Office PowerPoint</Application>
  <PresentationFormat>Экран (4:3)</PresentationFormat>
  <Paragraphs>104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Unicode MS</vt:lpstr>
      <vt:lpstr>Calibri</vt:lpstr>
      <vt:lpstr>Calibri Light</vt:lpstr>
      <vt:lpstr>Constantia</vt:lpstr>
      <vt:lpstr>Palatino Linotype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Судейская бригада педагогов плавательного центра</vt:lpstr>
      <vt:lpstr>Презентация PowerPoint</vt:lpstr>
      <vt:lpstr>Летняя оздоровительная кампания:</vt:lpstr>
      <vt:lpstr>Презентация PowerPoint</vt:lpstr>
      <vt:lpstr>Презентация PowerPoint</vt:lpstr>
      <vt:lpstr>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Neptun</dc:creator>
  <cp:lastModifiedBy>Алексей Ковалевский</cp:lastModifiedBy>
  <cp:revision>270</cp:revision>
  <dcterms:created xsi:type="dcterms:W3CDTF">2011-03-31T11:16:24Z</dcterms:created>
  <dcterms:modified xsi:type="dcterms:W3CDTF">2019-12-19T09:29:18Z</dcterms:modified>
</cp:coreProperties>
</file>