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304" r:id="rId2"/>
    <p:sldId id="461" r:id="rId3"/>
    <p:sldId id="469" r:id="rId4"/>
    <p:sldId id="470" r:id="rId5"/>
    <p:sldId id="313" r:id="rId6"/>
    <p:sldId id="314" r:id="rId7"/>
    <p:sldId id="315" r:id="rId8"/>
    <p:sldId id="316" r:id="rId9"/>
    <p:sldId id="312" r:id="rId10"/>
  </p:sldIdLst>
  <p:sldSz cx="9906000" cy="6858000" type="A4"/>
  <p:notesSz cx="9926638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01EBD9-F1DB-44B6-B733-B70AE417EB50}">
          <p14:sldIdLst>
            <p14:sldId id="304"/>
            <p14:sldId id="461"/>
            <p14:sldId id="469"/>
            <p14:sldId id="470"/>
            <p14:sldId id="313"/>
            <p14:sldId id="314"/>
            <p14:sldId id="315"/>
            <p14:sldId id="316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18" y="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1DEFE5-8324-43CF-975B-816BDA87D2F3}" type="doc">
      <dgm:prSet loTypeId="urn:microsoft.com/office/officeart/2005/8/layout/process2" loCatId="process" qsTypeId="urn:microsoft.com/office/officeart/2005/8/quickstyle/simple1" qsCatId="simple" csTypeId="urn:microsoft.com/office/officeart/2005/8/colors/accent0_3" csCatId="mainScheme" phldr="1"/>
      <dgm:spPr/>
    </dgm:pt>
    <dgm:pt modelId="{7DA050AB-1B41-4122-84B6-94A3BAC93640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Определение лучших команд школьных спортивных клубов общеобразовательных организаций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7F839D-C642-4F89-9666-2FBD934CFC8A}" type="parTrans" cxnId="{4A709836-D20E-43B7-9DDE-183EDE1D4D86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6E65C29-3E41-47FD-BD21-E8A3C74C0A77}" type="sibTrans" cxnId="{4A709836-D20E-43B7-9DDE-183EDE1D4D86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20CDF100-2789-49C9-994B-E50F0C6A9E8D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соревновательного опыта обучающимися </a:t>
          </a:r>
          <a:b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по различным видам спорта и повышение спортивного мастерства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2BD6A7-5830-4559-9B72-5AC3E277CE68}" type="parTrans" cxnId="{EA6D91C6-F497-46B3-89A7-D3E1880F5533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B4CC431E-4D27-4BDB-A955-B597308BA101}" type="sibTrans" cxnId="{EA6D91C6-F497-46B3-89A7-D3E1880F5533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5920E306-0483-4707-88A5-E1B251276F3C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Воспитание у обучающихся общечеловеческих социально-значимых ценностей – патриотизма, развитие гражданственности, приобщение к истории своей страны, её культуре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04FC11-1F5E-48EB-A4B0-0051B0A55A18}" type="parTrans" cxnId="{F52405C7-342D-4138-B2F7-726C7377C8A2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7F34354F-766B-4D4F-A53C-67DF2F95D281}" type="sibTrans" cxnId="{F52405C7-342D-4138-B2F7-726C7377C8A2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3124E6C-D64F-42D7-94BA-1D4BD8954E87}" type="pres">
      <dgm:prSet presAssocID="{A71DEFE5-8324-43CF-975B-816BDA87D2F3}" presName="linearFlow" presStyleCnt="0">
        <dgm:presLayoutVars>
          <dgm:resizeHandles val="exact"/>
        </dgm:presLayoutVars>
      </dgm:prSet>
      <dgm:spPr/>
    </dgm:pt>
    <dgm:pt modelId="{F182F4AE-7347-4AC7-A3D3-1F3D8EC44F0A}" type="pres">
      <dgm:prSet presAssocID="{7DA050AB-1B41-4122-84B6-94A3BAC93640}" presName="node" presStyleLbl="node1" presStyleIdx="0" presStyleCnt="3" custScaleX="118953" custLinFactNeighborY="24114">
        <dgm:presLayoutVars>
          <dgm:bulletEnabled val="1"/>
        </dgm:presLayoutVars>
      </dgm:prSet>
      <dgm:spPr/>
    </dgm:pt>
    <dgm:pt modelId="{4DD1B822-ACC4-4D96-ADEA-A1AA448815DC}" type="pres">
      <dgm:prSet presAssocID="{06E65C29-3E41-47FD-BD21-E8A3C74C0A77}" presName="sibTrans" presStyleLbl="sibTrans2D1" presStyleIdx="0" presStyleCnt="2"/>
      <dgm:spPr/>
    </dgm:pt>
    <dgm:pt modelId="{E67359F9-703D-4DD9-96CC-AA05DAFD3DD6}" type="pres">
      <dgm:prSet presAssocID="{06E65C29-3E41-47FD-BD21-E8A3C74C0A77}" presName="connectorText" presStyleLbl="sibTrans2D1" presStyleIdx="0" presStyleCnt="2"/>
      <dgm:spPr/>
    </dgm:pt>
    <dgm:pt modelId="{BA995EDC-8DC6-41C2-840C-E0C138088CF5}" type="pres">
      <dgm:prSet presAssocID="{20CDF100-2789-49C9-994B-E50F0C6A9E8D}" presName="node" presStyleLbl="node1" presStyleIdx="1" presStyleCnt="3" custScaleX="118953" custLinFactNeighborX="289" custLinFactNeighborY="21169">
        <dgm:presLayoutVars>
          <dgm:bulletEnabled val="1"/>
        </dgm:presLayoutVars>
      </dgm:prSet>
      <dgm:spPr/>
    </dgm:pt>
    <dgm:pt modelId="{25AC2717-778A-4A0D-8786-C8824F60B868}" type="pres">
      <dgm:prSet presAssocID="{B4CC431E-4D27-4BDB-A955-B597308BA101}" presName="sibTrans" presStyleLbl="sibTrans2D1" presStyleIdx="1" presStyleCnt="2"/>
      <dgm:spPr/>
    </dgm:pt>
    <dgm:pt modelId="{84CB2667-3E7E-4BCC-AF38-95FFEE628274}" type="pres">
      <dgm:prSet presAssocID="{B4CC431E-4D27-4BDB-A955-B597308BA101}" presName="connectorText" presStyleLbl="sibTrans2D1" presStyleIdx="1" presStyleCnt="2"/>
      <dgm:spPr/>
    </dgm:pt>
    <dgm:pt modelId="{C776D3BD-464E-46BA-B234-82BAE35527A2}" type="pres">
      <dgm:prSet presAssocID="{5920E306-0483-4707-88A5-E1B251276F3C}" presName="node" presStyleLbl="node1" presStyleIdx="2" presStyleCnt="3" custScaleX="118953" custLinFactNeighborX="2385" custLinFactNeighborY="391">
        <dgm:presLayoutVars>
          <dgm:bulletEnabled val="1"/>
        </dgm:presLayoutVars>
      </dgm:prSet>
      <dgm:spPr/>
    </dgm:pt>
  </dgm:ptLst>
  <dgm:cxnLst>
    <dgm:cxn modelId="{4A709836-D20E-43B7-9DDE-183EDE1D4D86}" srcId="{A71DEFE5-8324-43CF-975B-816BDA87D2F3}" destId="{7DA050AB-1B41-4122-84B6-94A3BAC93640}" srcOrd="0" destOrd="0" parTransId="{117F839D-C642-4F89-9666-2FBD934CFC8A}" sibTransId="{06E65C29-3E41-47FD-BD21-E8A3C74C0A77}"/>
    <dgm:cxn modelId="{3968853D-5D51-485C-815B-0F0B690F7B47}" type="presOf" srcId="{7DA050AB-1B41-4122-84B6-94A3BAC93640}" destId="{F182F4AE-7347-4AC7-A3D3-1F3D8EC44F0A}" srcOrd="0" destOrd="0" presId="urn:microsoft.com/office/officeart/2005/8/layout/process2"/>
    <dgm:cxn modelId="{003BC43D-3758-400E-8481-B62421560AA3}" type="presOf" srcId="{B4CC431E-4D27-4BDB-A955-B597308BA101}" destId="{25AC2717-778A-4A0D-8786-C8824F60B868}" srcOrd="0" destOrd="0" presId="urn:microsoft.com/office/officeart/2005/8/layout/process2"/>
    <dgm:cxn modelId="{31CCAF41-3031-4D8A-9591-B40004ED7D53}" type="presOf" srcId="{A71DEFE5-8324-43CF-975B-816BDA87D2F3}" destId="{03124E6C-D64F-42D7-94BA-1D4BD8954E87}" srcOrd="0" destOrd="0" presId="urn:microsoft.com/office/officeart/2005/8/layout/process2"/>
    <dgm:cxn modelId="{75468451-0407-45F4-B4C3-9AB39E5F0EB0}" type="presOf" srcId="{06E65C29-3E41-47FD-BD21-E8A3C74C0A77}" destId="{E67359F9-703D-4DD9-96CC-AA05DAFD3DD6}" srcOrd="1" destOrd="0" presId="urn:microsoft.com/office/officeart/2005/8/layout/process2"/>
    <dgm:cxn modelId="{EA6D91C6-F497-46B3-89A7-D3E1880F5533}" srcId="{A71DEFE5-8324-43CF-975B-816BDA87D2F3}" destId="{20CDF100-2789-49C9-994B-E50F0C6A9E8D}" srcOrd="1" destOrd="0" parTransId="{E22BD6A7-5830-4559-9B72-5AC3E277CE68}" sibTransId="{B4CC431E-4D27-4BDB-A955-B597308BA101}"/>
    <dgm:cxn modelId="{F52405C7-342D-4138-B2F7-726C7377C8A2}" srcId="{A71DEFE5-8324-43CF-975B-816BDA87D2F3}" destId="{5920E306-0483-4707-88A5-E1B251276F3C}" srcOrd="2" destOrd="0" parTransId="{A904FC11-1F5E-48EB-A4B0-0051B0A55A18}" sibTransId="{7F34354F-766B-4D4F-A53C-67DF2F95D281}"/>
    <dgm:cxn modelId="{E14A46CF-84D2-448A-97BC-924A36F4F297}" type="presOf" srcId="{5920E306-0483-4707-88A5-E1B251276F3C}" destId="{C776D3BD-464E-46BA-B234-82BAE35527A2}" srcOrd="0" destOrd="0" presId="urn:microsoft.com/office/officeart/2005/8/layout/process2"/>
    <dgm:cxn modelId="{521D0DE1-04CB-4B7F-8A5F-70F919579330}" type="presOf" srcId="{20CDF100-2789-49C9-994B-E50F0C6A9E8D}" destId="{BA995EDC-8DC6-41C2-840C-E0C138088CF5}" srcOrd="0" destOrd="0" presId="urn:microsoft.com/office/officeart/2005/8/layout/process2"/>
    <dgm:cxn modelId="{762E9AE4-B9A0-4C16-97E3-18D3FE71DB47}" type="presOf" srcId="{B4CC431E-4D27-4BDB-A955-B597308BA101}" destId="{84CB2667-3E7E-4BCC-AF38-95FFEE628274}" srcOrd="1" destOrd="0" presId="urn:microsoft.com/office/officeart/2005/8/layout/process2"/>
    <dgm:cxn modelId="{247535FF-10CA-48CA-B1AC-599313536E95}" type="presOf" srcId="{06E65C29-3E41-47FD-BD21-E8A3C74C0A77}" destId="{4DD1B822-ACC4-4D96-ADEA-A1AA448815DC}" srcOrd="0" destOrd="0" presId="urn:microsoft.com/office/officeart/2005/8/layout/process2"/>
    <dgm:cxn modelId="{01B87C06-FE39-4691-8584-A346AA4C966C}" type="presParOf" srcId="{03124E6C-D64F-42D7-94BA-1D4BD8954E87}" destId="{F182F4AE-7347-4AC7-A3D3-1F3D8EC44F0A}" srcOrd="0" destOrd="0" presId="urn:microsoft.com/office/officeart/2005/8/layout/process2"/>
    <dgm:cxn modelId="{20EDE8E5-853E-4F68-A79F-99ABB989F0CF}" type="presParOf" srcId="{03124E6C-D64F-42D7-94BA-1D4BD8954E87}" destId="{4DD1B822-ACC4-4D96-ADEA-A1AA448815DC}" srcOrd="1" destOrd="0" presId="urn:microsoft.com/office/officeart/2005/8/layout/process2"/>
    <dgm:cxn modelId="{5341E1CE-7D46-4B1F-B866-84DF8794FD9C}" type="presParOf" srcId="{4DD1B822-ACC4-4D96-ADEA-A1AA448815DC}" destId="{E67359F9-703D-4DD9-96CC-AA05DAFD3DD6}" srcOrd="0" destOrd="0" presId="urn:microsoft.com/office/officeart/2005/8/layout/process2"/>
    <dgm:cxn modelId="{B5BFBBA7-3A01-4F0D-B370-B7F71AB10A09}" type="presParOf" srcId="{03124E6C-D64F-42D7-94BA-1D4BD8954E87}" destId="{BA995EDC-8DC6-41C2-840C-E0C138088CF5}" srcOrd="2" destOrd="0" presId="urn:microsoft.com/office/officeart/2005/8/layout/process2"/>
    <dgm:cxn modelId="{83976393-C087-41B0-B905-A57AD387842C}" type="presParOf" srcId="{03124E6C-D64F-42D7-94BA-1D4BD8954E87}" destId="{25AC2717-778A-4A0D-8786-C8824F60B868}" srcOrd="3" destOrd="0" presId="urn:microsoft.com/office/officeart/2005/8/layout/process2"/>
    <dgm:cxn modelId="{D52FB587-71D9-4CFD-B892-D61D084B5E27}" type="presParOf" srcId="{25AC2717-778A-4A0D-8786-C8824F60B868}" destId="{84CB2667-3E7E-4BCC-AF38-95FFEE628274}" srcOrd="0" destOrd="0" presId="urn:microsoft.com/office/officeart/2005/8/layout/process2"/>
    <dgm:cxn modelId="{A6721D60-2189-4B20-A958-AACA82CF4114}" type="presParOf" srcId="{03124E6C-D64F-42D7-94BA-1D4BD8954E87}" destId="{C776D3BD-464E-46BA-B234-82BAE35527A2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DB95AB-1E4A-434E-8938-FD34EC75D8C4}" type="doc">
      <dgm:prSet loTypeId="urn:microsoft.com/office/officeart/2009/3/layout/StepUpProcess" loCatId="process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0389D0E-F457-4D4A-8909-9D2E9DAD9FDE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проводится в общеобразовательных организациях</a:t>
          </a:r>
        </a:p>
        <a:p>
          <a:pPr>
            <a:lnSpc>
              <a:spcPct val="100000"/>
            </a:lnSpc>
          </a:pPr>
          <a:endParaRPr lang="ru-RU" sz="1000" dirty="0"/>
        </a:p>
      </dgm:t>
    </dgm:pt>
    <dgm:pt modelId="{37B25E8B-0E63-4A26-8E80-C762C73E9A4D}" type="parTrans" cxnId="{6899F2B6-F379-431B-BED7-E26863207E15}">
      <dgm:prSet/>
      <dgm:spPr/>
      <dgm:t>
        <a:bodyPr/>
        <a:lstStyle/>
        <a:p>
          <a:endParaRPr lang="ru-RU" sz="1000"/>
        </a:p>
      </dgm:t>
    </dgm:pt>
    <dgm:pt modelId="{5A3AEDF2-FA48-4777-A2D3-CAF462B08574}" type="sibTrans" cxnId="{6899F2B6-F379-431B-BED7-E26863207E15}">
      <dgm:prSet/>
      <dgm:spPr/>
      <dgm:t>
        <a:bodyPr/>
        <a:lstStyle/>
        <a:p>
          <a:endParaRPr lang="ru-RU" sz="1000"/>
        </a:p>
      </dgm:t>
    </dgm:pt>
    <dgm:pt modelId="{E8E992F3-A22D-4B7F-9AFB-766EBF09A13E}">
      <dgm:prSet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участвуют победители региональных этапов</a:t>
          </a:r>
        </a:p>
        <a:p>
          <a:endParaRPr lang="ru-RU" sz="1000" i="1" dirty="0"/>
        </a:p>
      </dgm:t>
    </dgm:pt>
    <dgm:pt modelId="{81CEB84F-0772-4EB0-B692-39E6829FEEA7}" type="parTrans" cxnId="{6B99EC94-59FC-428C-A522-B553468A4AEC}">
      <dgm:prSet/>
      <dgm:spPr/>
      <dgm:t>
        <a:bodyPr/>
        <a:lstStyle/>
        <a:p>
          <a:endParaRPr lang="ru-RU" sz="1000"/>
        </a:p>
      </dgm:t>
    </dgm:pt>
    <dgm:pt modelId="{142A0CCF-2EAA-4E1C-8E7E-18AFD8FC05D1}" type="sibTrans" cxnId="{6B99EC94-59FC-428C-A522-B553468A4AEC}">
      <dgm:prSet/>
      <dgm:spPr/>
      <dgm:t>
        <a:bodyPr/>
        <a:lstStyle/>
        <a:p>
          <a:endParaRPr lang="ru-RU" sz="1000"/>
        </a:p>
      </dgm:t>
    </dgm:pt>
    <dgm:pt modelId="{CD6AA54E-9998-4071-A92D-3004347EFAEB}">
      <dgm:prSet phldrT="[Текст]"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принимают  участие победители муниципальных этапов</a:t>
          </a:r>
        </a:p>
      </dgm:t>
    </dgm:pt>
    <dgm:pt modelId="{896B2040-DD44-404D-A0F4-47D64FD91EFD}" type="sibTrans" cxnId="{8E6676D7-7EE3-4D93-9802-82F654F394D6}">
      <dgm:prSet/>
      <dgm:spPr/>
      <dgm:t>
        <a:bodyPr/>
        <a:lstStyle/>
        <a:p>
          <a:endParaRPr lang="ru-RU" sz="1000"/>
        </a:p>
      </dgm:t>
    </dgm:pt>
    <dgm:pt modelId="{0D4E7A41-4104-4C1F-A5C6-07AF63958BEB}" type="parTrans" cxnId="{8E6676D7-7EE3-4D93-9802-82F654F394D6}">
      <dgm:prSet/>
      <dgm:spPr/>
      <dgm:t>
        <a:bodyPr/>
        <a:lstStyle/>
        <a:p>
          <a:endParaRPr lang="ru-RU" sz="1000"/>
        </a:p>
      </dgm:t>
    </dgm:pt>
    <dgm:pt modelId="{0E64BC1D-8C3C-4537-9FF3-878EED2A031E}">
      <dgm:prSet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принимают  участие команды ШСК общеобразовательных организаций </a:t>
          </a:r>
          <a:endParaRPr lang="ru-RU" sz="1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B99B8F-8263-4715-94A5-15703C9E9798}" type="parTrans" cxnId="{2B347AC5-E4C7-4486-AF57-69EBD0B587B9}">
      <dgm:prSet/>
      <dgm:spPr/>
      <dgm:t>
        <a:bodyPr/>
        <a:lstStyle/>
        <a:p>
          <a:endParaRPr lang="ru-RU"/>
        </a:p>
      </dgm:t>
    </dgm:pt>
    <dgm:pt modelId="{AB68A6DD-F4BB-466C-B613-913F669C95EA}" type="sibTrans" cxnId="{2B347AC5-E4C7-4486-AF57-69EBD0B587B9}">
      <dgm:prSet/>
      <dgm:spPr/>
      <dgm:t>
        <a:bodyPr/>
        <a:lstStyle/>
        <a:p>
          <a:endParaRPr lang="ru-RU"/>
        </a:p>
      </dgm:t>
    </dgm:pt>
    <dgm:pt modelId="{3BC66F3A-58EF-425B-B4E1-AA9DC2ECEFC0}" type="pres">
      <dgm:prSet presAssocID="{10DB95AB-1E4A-434E-8938-FD34EC75D8C4}" presName="rootnode" presStyleCnt="0">
        <dgm:presLayoutVars>
          <dgm:chMax/>
          <dgm:chPref/>
          <dgm:dir/>
          <dgm:animLvl val="lvl"/>
        </dgm:presLayoutVars>
      </dgm:prSet>
      <dgm:spPr/>
    </dgm:pt>
    <dgm:pt modelId="{20977274-0AED-45EE-B97D-A293A526CE09}" type="pres">
      <dgm:prSet presAssocID="{10389D0E-F457-4D4A-8909-9D2E9DAD9FDE}" presName="composite" presStyleCnt="0"/>
      <dgm:spPr/>
    </dgm:pt>
    <dgm:pt modelId="{09283BF4-20C5-400B-BE89-E73E2EA1D560}" type="pres">
      <dgm:prSet presAssocID="{10389D0E-F457-4D4A-8909-9D2E9DAD9FDE}" presName="LShape" presStyleLbl="alignNode1" presStyleIdx="0" presStyleCnt="7" custLinFactNeighborX="-159" custLinFactNeighborY="4389"/>
      <dgm:spPr>
        <a:solidFill>
          <a:srgbClr val="0070C0"/>
        </a:solidFill>
      </dgm:spPr>
    </dgm:pt>
    <dgm:pt modelId="{9BEBFDC7-F214-4133-9EA4-FB0E0E37AE78}" type="pres">
      <dgm:prSet presAssocID="{10389D0E-F457-4D4A-8909-9D2E9DAD9FDE}" presName="ParentText" presStyleLbl="revTx" presStyleIdx="0" presStyleCnt="4" custScaleX="92342">
        <dgm:presLayoutVars>
          <dgm:chMax val="0"/>
          <dgm:chPref val="0"/>
          <dgm:bulletEnabled val="1"/>
        </dgm:presLayoutVars>
      </dgm:prSet>
      <dgm:spPr/>
    </dgm:pt>
    <dgm:pt modelId="{8C34D261-758A-4186-A7B1-0CB049D61EAE}" type="pres">
      <dgm:prSet presAssocID="{10389D0E-F457-4D4A-8909-9D2E9DAD9FDE}" presName="Triangle" presStyleLbl="alignNode1" presStyleIdx="1" presStyleCnt="7"/>
      <dgm:spPr>
        <a:solidFill>
          <a:srgbClr val="0070C0"/>
        </a:solidFill>
      </dgm:spPr>
    </dgm:pt>
    <dgm:pt modelId="{84A5278D-DEB3-49D6-B637-7E66AA570F56}" type="pres">
      <dgm:prSet presAssocID="{5A3AEDF2-FA48-4777-A2D3-CAF462B08574}" presName="sibTrans" presStyleCnt="0"/>
      <dgm:spPr/>
    </dgm:pt>
    <dgm:pt modelId="{462649DA-0629-48B7-A545-2514F9B0662F}" type="pres">
      <dgm:prSet presAssocID="{5A3AEDF2-FA48-4777-A2D3-CAF462B08574}" presName="space" presStyleCnt="0"/>
      <dgm:spPr/>
    </dgm:pt>
    <dgm:pt modelId="{45C1F2AD-EEFF-4F5B-808F-1E42CB314EB1}" type="pres">
      <dgm:prSet presAssocID="{0E64BC1D-8C3C-4537-9FF3-878EED2A031E}" presName="composite" presStyleCnt="0"/>
      <dgm:spPr/>
    </dgm:pt>
    <dgm:pt modelId="{8DC110F0-E042-49E9-9502-3486308BA763}" type="pres">
      <dgm:prSet presAssocID="{0E64BC1D-8C3C-4537-9FF3-878EED2A031E}" presName="LShape" presStyleLbl="alignNode1" presStyleIdx="2" presStyleCnt="7"/>
      <dgm:spPr>
        <a:solidFill>
          <a:srgbClr val="0070C0"/>
        </a:solidFill>
      </dgm:spPr>
    </dgm:pt>
    <dgm:pt modelId="{DD8B779B-5F3B-47A5-8E2A-9438AAAC0ABA}" type="pres">
      <dgm:prSet presAssocID="{0E64BC1D-8C3C-4537-9FF3-878EED2A031E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17D4EC68-910E-4947-B73F-C454D899AD1D}" type="pres">
      <dgm:prSet presAssocID="{0E64BC1D-8C3C-4537-9FF3-878EED2A031E}" presName="Triangle" presStyleLbl="alignNode1" presStyleIdx="3" presStyleCnt="7"/>
      <dgm:spPr>
        <a:solidFill>
          <a:srgbClr val="0070C0"/>
        </a:solidFill>
      </dgm:spPr>
    </dgm:pt>
    <dgm:pt modelId="{46C47699-4806-45D3-925A-03A75B4A213B}" type="pres">
      <dgm:prSet presAssocID="{AB68A6DD-F4BB-466C-B613-913F669C95EA}" presName="sibTrans" presStyleCnt="0"/>
      <dgm:spPr/>
    </dgm:pt>
    <dgm:pt modelId="{9C211899-31A9-4882-8DBD-91B5B4E44A9C}" type="pres">
      <dgm:prSet presAssocID="{AB68A6DD-F4BB-466C-B613-913F669C95EA}" presName="space" presStyleCnt="0"/>
      <dgm:spPr/>
    </dgm:pt>
    <dgm:pt modelId="{0BED10FA-D01E-4233-936C-84260A4F9491}" type="pres">
      <dgm:prSet presAssocID="{CD6AA54E-9998-4071-A92D-3004347EFAEB}" presName="composite" presStyleCnt="0"/>
      <dgm:spPr/>
    </dgm:pt>
    <dgm:pt modelId="{D45F1AFD-6770-406C-A396-F6CA02B58D43}" type="pres">
      <dgm:prSet presAssocID="{CD6AA54E-9998-4071-A92D-3004347EFAEB}" presName="LShape" presStyleLbl="alignNode1" presStyleIdx="4" presStyleCnt="7"/>
      <dgm:spPr>
        <a:solidFill>
          <a:srgbClr val="0070C0"/>
        </a:solidFill>
      </dgm:spPr>
    </dgm:pt>
    <dgm:pt modelId="{6726AC3E-06ED-4D67-B6F0-1A53818C78FD}" type="pres">
      <dgm:prSet presAssocID="{CD6AA54E-9998-4071-A92D-3004347EFAEB}" presName="ParentText" presStyleLbl="revTx" presStyleIdx="2" presStyleCnt="4" custLinFactNeighborX="407" custLinFactNeighborY="233">
        <dgm:presLayoutVars>
          <dgm:chMax val="0"/>
          <dgm:chPref val="0"/>
          <dgm:bulletEnabled val="1"/>
        </dgm:presLayoutVars>
      </dgm:prSet>
      <dgm:spPr/>
    </dgm:pt>
    <dgm:pt modelId="{60042435-D124-4951-B609-75C02216EB43}" type="pres">
      <dgm:prSet presAssocID="{CD6AA54E-9998-4071-A92D-3004347EFAEB}" presName="Triangle" presStyleLbl="alignNode1" presStyleIdx="5" presStyleCnt="7"/>
      <dgm:spPr>
        <a:solidFill>
          <a:srgbClr val="0070C0"/>
        </a:solidFill>
      </dgm:spPr>
    </dgm:pt>
    <dgm:pt modelId="{AC3C54A3-79D5-4FE6-9E30-01A7748E49B2}" type="pres">
      <dgm:prSet presAssocID="{896B2040-DD44-404D-A0F4-47D64FD91EFD}" presName="sibTrans" presStyleCnt="0"/>
      <dgm:spPr/>
    </dgm:pt>
    <dgm:pt modelId="{82C31919-C2E9-4305-BE03-01F6A2FC558B}" type="pres">
      <dgm:prSet presAssocID="{896B2040-DD44-404D-A0F4-47D64FD91EFD}" presName="space" presStyleCnt="0"/>
      <dgm:spPr/>
    </dgm:pt>
    <dgm:pt modelId="{280F5E79-D69D-4507-A245-D852A5205044}" type="pres">
      <dgm:prSet presAssocID="{E8E992F3-A22D-4B7F-9AFB-766EBF09A13E}" presName="composite" presStyleCnt="0"/>
      <dgm:spPr/>
    </dgm:pt>
    <dgm:pt modelId="{44907D2B-E345-4ED9-A788-306325491CA1}" type="pres">
      <dgm:prSet presAssocID="{E8E992F3-A22D-4B7F-9AFB-766EBF09A13E}" presName="LShape" presStyleLbl="alignNode1" presStyleIdx="6" presStyleCnt="7" custLinFactNeighborX="-835" custLinFactNeighborY="3862"/>
      <dgm:spPr>
        <a:solidFill>
          <a:srgbClr val="0070C0"/>
        </a:solidFill>
      </dgm:spPr>
    </dgm:pt>
    <dgm:pt modelId="{CE3A5C2A-7C90-4A1E-BD72-878F1DADCCE8}" type="pres">
      <dgm:prSet presAssocID="{E8E992F3-A22D-4B7F-9AFB-766EBF09A13E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3F0494C-9686-44CB-99C8-91EC59C9699A}" type="presOf" srcId="{0E64BC1D-8C3C-4537-9FF3-878EED2A031E}" destId="{DD8B779B-5F3B-47A5-8E2A-9438AAAC0ABA}" srcOrd="0" destOrd="0" presId="urn:microsoft.com/office/officeart/2009/3/layout/StepUpProcess"/>
    <dgm:cxn modelId="{D7192454-D984-4394-87A4-6135FB9192FE}" type="presOf" srcId="{CD6AA54E-9998-4071-A92D-3004347EFAEB}" destId="{6726AC3E-06ED-4D67-B6F0-1A53818C78FD}" srcOrd="0" destOrd="0" presId="urn:microsoft.com/office/officeart/2009/3/layout/StepUpProcess"/>
    <dgm:cxn modelId="{588AD47D-932C-4A35-9DFF-A74B82530DAB}" type="presOf" srcId="{10389D0E-F457-4D4A-8909-9D2E9DAD9FDE}" destId="{9BEBFDC7-F214-4133-9EA4-FB0E0E37AE78}" srcOrd="0" destOrd="0" presId="urn:microsoft.com/office/officeart/2009/3/layout/StepUpProcess"/>
    <dgm:cxn modelId="{6B99EC94-59FC-428C-A522-B553468A4AEC}" srcId="{10DB95AB-1E4A-434E-8938-FD34EC75D8C4}" destId="{E8E992F3-A22D-4B7F-9AFB-766EBF09A13E}" srcOrd="3" destOrd="0" parTransId="{81CEB84F-0772-4EB0-B692-39E6829FEEA7}" sibTransId="{142A0CCF-2EAA-4E1C-8E7E-18AFD8FC05D1}"/>
    <dgm:cxn modelId="{2E35EB9D-2606-4E0B-A6F7-5D8940FF6DF6}" type="presOf" srcId="{E8E992F3-A22D-4B7F-9AFB-766EBF09A13E}" destId="{CE3A5C2A-7C90-4A1E-BD72-878F1DADCCE8}" srcOrd="0" destOrd="0" presId="urn:microsoft.com/office/officeart/2009/3/layout/StepUpProcess"/>
    <dgm:cxn modelId="{6899F2B6-F379-431B-BED7-E26863207E15}" srcId="{10DB95AB-1E4A-434E-8938-FD34EC75D8C4}" destId="{10389D0E-F457-4D4A-8909-9D2E9DAD9FDE}" srcOrd="0" destOrd="0" parTransId="{37B25E8B-0E63-4A26-8E80-C762C73E9A4D}" sibTransId="{5A3AEDF2-FA48-4777-A2D3-CAF462B08574}"/>
    <dgm:cxn modelId="{2B347AC5-E4C7-4486-AF57-69EBD0B587B9}" srcId="{10DB95AB-1E4A-434E-8938-FD34EC75D8C4}" destId="{0E64BC1D-8C3C-4537-9FF3-878EED2A031E}" srcOrd="1" destOrd="0" parTransId="{12B99B8F-8263-4715-94A5-15703C9E9798}" sibTransId="{AB68A6DD-F4BB-466C-B613-913F669C95EA}"/>
    <dgm:cxn modelId="{8E6676D7-7EE3-4D93-9802-82F654F394D6}" srcId="{10DB95AB-1E4A-434E-8938-FD34EC75D8C4}" destId="{CD6AA54E-9998-4071-A92D-3004347EFAEB}" srcOrd="2" destOrd="0" parTransId="{0D4E7A41-4104-4C1F-A5C6-07AF63958BEB}" sibTransId="{896B2040-DD44-404D-A0F4-47D64FD91EFD}"/>
    <dgm:cxn modelId="{8E284EF0-17CD-478E-A5FE-4F63975EA3A5}" type="presOf" srcId="{10DB95AB-1E4A-434E-8938-FD34EC75D8C4}" destId="{3BC66F3A-58EF-425B-B4E1-AA9DC2ECEFC0}" srcOrd="0" destOrd="0" presId="urn:microsoft.com/office/officeart/2009/3/layout/StepUpProcess"/>
    <dgm:cxn modelId="{AE2FD067-12DA-48AC-A86A-37005C28386D}" type="presParOf" srcId="{3BC66F3A-58EF-425B-B4E1-AA9DC2ECEFC0}" destId="{20977274-0AED-45EE-B97D-A293A526CE09}" srcOrd="0" destOrd="0" presId="urn:microsoft.com/office/officeart/2009/3/layout/StepUpProcess"/>
    <dgm:cxn modelId="{F9BFF8CA-8D23-4049-A3C0-10F2255BAE53}" type="presParOf" srcId="{20977274-0AED-45EE-B97D-A293A526CE09}" destId="{09283BF4-20C5-400B-BE89-E73E2EA1D560}" srcOrd="0" destOrd="0" presId="urn:microsoft.com/office/officeart/2009/3/layout/StepUpProcess"/>
    <dgm:cxn modelId="{70827DB1-CA4A-46F3-A075-8E06062796A8}" type="presParOf" srcId="{20977274-0AED-45EE-B97D-A293A526CE09}" destId="{9BEBFDC7-F214-4133-9EA4-FB0E0E37AE78}" srcOrd="1" destOrd="0" presId="urn:microsoft.com/office/officeart/2009/3/layout/StepUpProcess"/>
    <dgm:cxn modelId="{456FEA2A-7D1D-4DAA-86F1-6173967A674E}" type="presParOf" srcId="{20977274-0AED-45EE-B97D-A293A526CE09}" destId="{8C34D261-758A-4186-A7B1-0CB049D61EAE}" srcOrd="2" destOrd="0" presId="urn:microsoft.com/office/officeart/2009/3/layout/StepUpProcess"/>
    <dgm:cxn modelId="{72CC45F5-8889-4DC4-8A05-282E55554B46}" type="presParOf" srcId="{3BC66F3A-58EF-425B-B4E1-AA9DC2ECEFC0}" destId="{84A5278D-DEB3-49D6-B637-7E66AA570F56}" srcOrd="1" destOrd="0" presId="urn:microsoft.com/office/officeart/2009/3/layout/StepUpProcess"/>
    <dgm:cxn modelId="{B72E06EF-9154-4882-86E7-F7BDBB34E9A9}" type="presParOf" srcId="{84A5278D-DEB3-49D6-B637-7E66AA570F56}" destId="{462649DA-0629-48B7-A545-2514F9B0662F}" srcOrd="0" destOrd="0" presId="urn:microsoft.com/office/officeart/2009/3/layout/StepUpProcess"/>
    <dgm:cxn modelId="{F4BE7D03-A87F-49F3-B2D0-C65C65B98865}" type="presParOf" srcId="{3BC66F3A-58EF-425B-B4E1-AA9DC2ECEFC0}" destId="{45C1F2AD-EEFF-4F5B-808F-1E42CB314EB1}" srcOrd="2" destOrd="0" presId="urn:microsoft.com/office/officeart/2009/3/layout/StepUpProcess"/>
    <dgm:cxn modelId="{649565A2-A0B4-4D8A-B91A-24CAD8505DC5}" type="presParOf" srcId="{45C1F2AD-EEFF-4F5B-808F-1E42CB314EB1}" destId="{8DC110F0-E042-49E9-9502-3486308BA763}" srcOrd="0" destOrd="0" presId="urn:microsoft.com/office/officeart/2009/3/layout/StepUpProcess"/>
    <dgm:cxn modelId="{786F039A-3583-4F75-AAF1-BAA4C0871294}" type="presParOf" srcId="{45C1F2AD-EEFF-4F5B-808F-1E42CB314EB1}" destId="{DD8B779B-5F3B-47A5-8E2A-9438AAAC0ABA}" srcOrd="1" destOrd="0" presId="urn:microsoft.com/office/officeart/2009/3/layout/StepUpProcess"/>
    <dgm:cxn modelId="{37BC44C4-17EB-4A1E-8889-336EB9B6FF4B}" type="presParOf" srcId="{45C1F2AD-EEFF-4F5B-808F-1E42CB314EB1}" destId="{17D4EC68-910E-4947-B73F-C454D899AD1D}" srcOrd="2" destOrd="0" presId="urn:microsoft.com/office/officeart/2009/3/layout/StepUpProcess"/>
    <dgm:cxn modelId="{E48A6BA6-466F-4FC7-B635-0FC7E695BDEC}" type="presParOf" srcId="{3BC66F3A-58EF-425B-B4E1-AA9DC2ECEFC0}" destId="{46C47699-4806-45D3-925A-03A75B4A213B}" srcOrd="3" destOrd="0" presId="urn:microsoft.com/office/officeart/2009/3/layout/StepUpProcess"/>
    <dgm:cxn modelId="{78353E55-BFC8-4CC9-9F42-9F7A49D7A902}" type="presParOf" srcId="{46C47699-4806-45D3-925A-03A75B4A213B}" destId="{9C211899-31A9-4882-8DBD-91B5B4E44A9C}" srcOrd="0" destOrd="0" presId="urn:microsoft.com/office/officeart/2009/3/layout/StepUpProcess"/>
    <dgm:cxn modelId="{8FC404F6-5081-40A0-9B15-9CF4B7EB8847}" type="presParOf" srcId="{3BC66F3A-58EF-425B-B4E1-AA9DC2ECEFC0}" destId="{0BED10FA-D01E-4233-936C-84260A4F9491}" srcOrd="4" destOrd="0" presId="urn:microsoft.com/office/officeart/2009/3/layout/StepUpProcess"/>
    <dgm:cxn modelId="{24E333CE-FE3C-42B4-8ADE-114FAC951A9C}" type="presParOf" srcId="{0BED10FA-D01E-4233-936C-84260A4F9491}" destId="{D45F1AFD-6770-406C-A396-F6CA02B58D43}" srcOrd="0" destOrd="0" presId="urn:microsoft.com/office/officeart/2009/3/layout/StepUpProcess"/>
    <dgm:cxn modelId="{DED23EAC-38DD-42B4-B04D-CB2D6413C088}" type="presParOf" srcId="{0BED10FA-D01E-4233-936C-84260A4F9491}" destId="{6726AC3E-06ED-4D67-B6F0-1A53818C78FD}" srcOrd="1" destOrd="0" presId="urn:microsoft.com/office/officeart/2009/3/layout/StepUpProcess"/>
    <dgm:cxn modelId="{52B61F41-53D5-4D21-8E1B-CDCA83AAE1BA}" type="presParOf" srcId="{0BED10FA-D01E-4233-936C-84260A4F9491}" destId="{60042435-D124-4951-B609-75C02216EB43}" srcOrd="2" destOrd="0" presId="urn:microsoft.com/office/officeart/2009/3/layout/StepUpProcess"/>
    <dgm:cxn modelId="{575EC77B-F1FC-4C9B-9728-FE992E8491C3}" type="presParOf" srcId="{3BC66F3A-58EF-425B-B4E1-AA9DC2ECEFC0}" destId="{AC3C54A3-79D5-4FE6-9E30-01A7748E49B2}" srcOrd="5" destOrd="0" presId="urn:microsoft.com/office/officeart/2009/3/layout/StepUpProcess"/>
    <dgm:cxn modelId="{D10957C8-176B-4C98-A5B8-BD4E1EDE34BE}" type="presParOf" srcId="{AC3C54A3-79D5-4FE6-9E30-01A7748E49B2}" destId="{82C31919-C2E9-4305-BE03-01F6A2FC558B}" srcOrd="0" destOrd="0" presId="urn:microsoft.com/office/officeart/2009/3/layout/StepUpProcess"/>
    <dgm:cxn modelId="{9C2BB1E7-D116-41DD-BA2C-DD22E75D96A3}" type="presParOf" srcId="{3BC66F3A-58EF-425B-B4E1-AA9DC2ECEFC0}" destId="{280F5E79-D69D-4507-A245-D852A5205044}" srcOrd="6" destOrd="0" presId="urn:microsoft.com/office/officeart/2009/3/layout/StepUpProcess"/>
    <dgm:cxn modelId="{1EAB27ED-BB30-45CA-A6BE-C2D1C47FB6B6}" type="presParOf" srcId="{280F5E79-D69D-4507-A245-D852A5205044}" destId="{44907D2B-E345-4ED9-A788-306325491CA1}" srcOrd="0" destOrd="0" presId="urn:microsoft.com/office/officeart/2009/3/layout/StepUpProcess"/>
    <dgm:cxn modelId="{A3D42342-A359-4C81-A94E-511D063BBA03}" type="presParOf" srcId="{280F5E79-D69D-4507-A245-D852A5205044}" destId="{CE3A5C2A-7C90-4A1E-BD72-878F1DADCCE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461E9A-F553-4DE0-B4B3-F0F32566F2B8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AC6BA7D0-B2B7-418E-9289-4CAD4D107DA9}">
      <dgm:prSet phldrT="[Текст]" custT="1"/>
      <dgm:spPr/>
      <dgm:t>
        <a:bodyPr/>
        <a:lstStyle/>
        <a:p>
          <a:r>
            <a:rPr lang="ru-RU" sz="1100" dirty="0"/>
            <a:t>Программа всероссийского этапа Всероссийских спортивных игр школьных спортивных клубов</a:t>
          </a:r>
        </a:p>
      </dgm:t>
    </dgm:pt>
    <dgm:pt modelId="{2ACA8453-4946-4CD5-9F8D-064803A22656}" type="parTrans" cxnId="{910EBCCC-509E-4924-932C-69CFEAE01937}">
      <dgm:prSet/>
      <dgm:spPr/>
      <dgm:t>
        <a:bodyPr/>
        <a:lstStyle/>
        <a:p>
          <a:endParaRPr lang="ru-RU"/>
        </a:p>
      </dgm:t>
    </dgm:pt>
    <dgm:pt modelId="{81404830-8549-4C7E-A177-5C8CF2BBB4B7}" type="sibTrans" cxnId="{910EBCCC-509E-4924-932C-69CFEAE01937}">
      <dgm:prSet/>
      <dgm:spPr/>
      <dgm:t>
        <a:bodyPr/>
        <a:lstStyle/>
        <a:p>
          <a:endParaRPr lang="ru-RU"/>
        </a:p>
      </dgm:t>
    </dgm:pt>
    <dgm:pt modelId="{9657A63B-8E6F-4655-8879-1B3006D6389D}">
      <dgm:prSet phldrT="[Текст]" custT="1"/>
      <dgm:spPr/>
      <dgm:t>
        <a:bodyPr/>
        <a:lstStyle/>
        <a:p>
          <a:r>
            <a:rPr lang="ru-RU" sz="1000" dirty="0"/>
            <a:t>Спортивные виды программы:</a:t>
          </a:r>
        </a:p>
        <a:p>
          <a:r>
            <a:rPr lang="ru-RU" sz="1000" dirty="0"/>
            <a:t> бадминтон, баскетбол 3х3, легкая атлетика (эстафеты), настольный теннис, </a:t>
          </a:r>
          <a:br>
            <a:rPr lang="ru-RU" sz="1000" dirty="0"/>
          </a:br>
          <a:r>
            <a:rPr lang="ru-RU" sz="1000" dirty="0"/>
            <a:t>плавание, футбол 6х6 </a:t>
          </a:r>
          <a:br>
            <a:rPr lang="ru-RU" sz="1000" dirty="0"/>
          </a:br>
          <a:r>
            <a:rPr lang="ru-RU" sz="1000" dirty="0"/>
            <a:t>(зачёт по 4-ём видам у юношей и девушек)</a:t>
          </a:r>
        </a:p>
      </dgm:t>
    </dgm:pt>
    <dgm:pt modelId="{F507DF54-1BD2-43DB-A0AA-B53AB42995C2}" type="parTrans" cxnId="{3F45EED6-6D64-4467-BEA6-C783B9C94F6B}">
      <dgm:prSet/>
      <dgm:spPr/>
      <dgm:t>
        <a:bodyPr/>
        <a:lstStyle/>
        <a:p>
          <a:endParaRPr lang="ru-RU"/>
        </a:p>
      </dgm:t>
    </dgm:pt>
    <dgm:pt modelId="{D2E2F0B9-DE86-47CD-AAE5-74A29667730D}" type="sibTrans" cxnId="{3F45EED6-6D64-4467-BEA6-C783B9C94F6B}">
      <dgm:prSet/>
      <dgm:spPr/>
      <dgm:t>
        <a:bodyPr/>
        <a:lstStyle/>
        <a:p>
          <a:endParaRPr lang="ru-RU"/>
        </a:p>
      </dgm:t>
    </dgm:pt>
    <dgm:pt modelId="{63021022-C2FD-4060-97C9-83879F7DA2C9}">
      <dgm:prSet phldrT="[Текст]" custT="1"/>
      <dgm:spPr/>
      <dgm:t>
        <a:bodyPr/>
        <a:lstStyle/>
        <a:p>
          <a:r>
            <a:rPr lang="ru-RU" sz="1000" dirty="0"/>
            <a:t>Конкурсная программа: </a:t>
          </a:r>
        </a:p>
        <a:p>
          <a:r>
            <a:rPr lang="ru-RU" sz="1000" dirty="0"/>
            <a:t>домашнее задание «Видеоролики», «Спортивные батлы», фотоконкурс «История наших игр»</a:t>
          </a:r>
        </a:p>
        <a:p>
          <a:r>
            <a:rPr lang="ru-RU" sz="1000" dirty="0"/>
            <a:t> (зачет по двум видам)</a:t>
          </a:r>
        </a:p>
      </dgm:t>
    </dgm:pt>
    <dgm:pt modelId="{5B93AC80-202E-486A-8EEC-3ACA880FB2F4}" type="parTrans" cxnId="{1E85566C-A146-40E6-8A63-82E56DAE25EC}">
      <dgm:prSet/>
      <dgm:spPr/>
      <dgm:t>
        <a:bodyPr/>
        <a:lstStyle/>
        <a:p>
          <a:endParaRPr lang="ru-RU"/>
        </a:p>
      </dgm:t>
    </dgm:pt>
    <dgm:pt modelId="{79DF4679-04DD-49B8-9EA3-3E76C5E873D5}" type="sibTrans" cxnId="{1E85566C-A146-40E6-8A63-82E56DAE25EC}">
      <dgm:prSet/>
      <dgm:spPr/>
      <dgm:t>
        <a:bodyPr/>
        <a:lstStyle/>
        <a:p>
          <a:endParaRPr lang="ru-RU"/>
        </a:p>
      </dgm:t>
    </dgm:pt>
    <dgm:pt modelId="{FCF5B0C1-632B-413D-8834-B8BC8B48BB75}" type="pres">
      <dgm:prSet presAssocID="{E9461E9A-F553-4DE0-B4B3-F0F32566F2B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3156D23-887D-4DE4-9F29-DB59D4968758}" type="pres">
      <dgm:prSet presAssocID="{AC6BA7D0-B2B7-418E-9289-4CAD4D107DA9}" presName="root1" presStyleCnt="0"/>
      <dgm:spPr/>
    </dgm:pt>
    <dgm:pt modelId="{F40E0FB8-93FD-4CBA-82D3-BFE4A2EF5247}" type="pres">
      <dgm:prSet presAssocID="{AC6BA7D0-B2B7-418E-9289-4CAD4D107DA9}" presName="LevelOneTextNode" presStyleLbl="node0" presStyleIdx="0" presStyleCnt="1" custAng="5400000" custScaleX="286639" custScaleY="67240" custLinFactNeighborX="-76653" custLinFactNeighborY="704">
        <dgm:presLayoutVars>
          <dgm:chPref val="3"/>
        </dgm:presLayoutVars>
      </dgm:prSet>
      <dgm:spPr/>
    </dgm:pt>
    <dgm:pt modelId="{A5E0A02A-7BFA-4D1F-AD36-351B4080E65A}" type="pres">
      <dgm:prSet presAssocID="{AC6BA7D0-B2B7-418E-9289-4CAD4D107DA9}" presName="level2hierChild" presStyleCnt="0"/>
      <dgm:spPr/>
    </dgm:pt>
    <dgm:pt modelId="{917185BF-3C23-418E-8FDE-8E8204BFA749}" type="pres">
      <dgm:prSet presAssocID="{F507DF54-1BD2-43DB-A0AA-B53AB42995C2}" presName="conn2-1" presStyleLbl="parChTrans1D2" presStyleIdx="0" presStyleCnt="2"/>
      <dgm:spPr/>
    </dgm:pt>
    <dgm:pt modelId="{D1B66968-911D-44BC-B7B2-526499B0817F}" type="pres">
      <dgm:prSet presAssocID="{F507DF54-1BD2-43DB-A0AA-B53AB42995C2}" presName="connTx" presStyleLbl="parChTrans1D2" presStyleIdx="0" presStyleCnt="2"/>
      <dgm:spPr/>
    </dgm:pt>
    <dgm:pt modelId="{B3B3B3A5-21DF-4FE3-BD43-521165790D89}" type="pres">
      <dgm:prSet presAssocID="{9657A63B-8E6F-4655-8879-1B3006D6389D}" presName="root2" presStyleCnt="0"/>
      <dgm:spPr/>
    </dgm:pt>
    <dgm:pt modelId="{72E4CD54-2731-4638-A8FC-F282300C6C26}" type="pres">
      <dgm:prSet presAssocID="{9657A63B-8E6F-4655-8879-1B3006D6389D}" presName="LevelTwoTextNode" presStyleLbl="node2" presStyleIdx="0" presStyleCnt="2" custScaleX="150425" custScaleY="206808" custLinFactNeighborX="4100" custLinFactNeighborY="-43417">
        <dgm:presLayoutVars>
          <dgm:chPref val="3"/>
        </dgm:presLayoutVars>
      </dgm:prSet>
      <dgm:spPr/>
    </dgm:pt>
    <dgm:pt modelId="{52C7ED75-AACF-4679-A502-666981685F6A}" type="pres">
      <dgm:prSet presAssocID="{9657A63B-8E6F-4655-8879-1B3006D6389D}" presName="level3hierChild" presStyleCnt="0"/>
      <dgm:spPr/>
    </dgm:pt>
    <dgm:pt modelId="{399143BB-E922-4CCE-8758-97A280F6F3CD}" type="pres">
      <dgm:prSet presAssocID="{5B93AC80-202E-486A-8EEC-3ACA880FB2F4}" presName="conn2-1" presStyleLbl="parChTrans1D2" presStyleIdx="1" presStyleCnt="2"/>
      <dgm:spPr/>
    </dgm:pt>
    <dgm:pt modelId="{7185982B-A3FC-4772-8424-12C86F287C9B}" type="pres">
      <dgm:prSet presAssocID="{5B93AC80-202E-486A-8EEC-3ACA880FB2F4}" presName="connTx" presStyleLbl="parChTrans1D2" presStyleIdx="1" presStyleCnt="2"/>
      <dgm:spPr/>
    </dgm:pt>
    <dgm:pt modelId="{FB8BDCB2-AFD0-4C47-B889-F404ED532878}" type="pres">
      <dgm:prSet presAssocID="{63021022-C2FD-4060-97C9-83879F7DA2C9}" presName="root2" presStyleCnt="0"/>
      <dgm:spPr/>
    </dgm:pt>
    <dgm:pt modelId="{C07AB9F5-43C2-4B91-9BB5-190C2621FDAC}" type="pres">
      <dgm:prSet presAssocID="{63021022-C2FD-4060-97C9-83879F7DA2C9}" presName="LevelTwoTextNode" presStyleLbl="node2" presStyleIdx="1" presStyleCnt="2" custScaleX="153394" custScaleY="194174" custLinFactNeighborX="5111" custLinFactNeighborY="14273">
        <dgm:presLayoutVars>
          <dgm:chPref val="3"/>
        </dgm:presLayoutVars>
      </dgm:prSet>
      <dgm:spPr/>
    </dgm:pt>
    <dgm:pt modelId="{A86B5FB0-8322-483C-BAAE-AC5482757F07}" type="pres">
      <dgm:prSet presAssocID="{63021022-C2FD-4060-97C9-83879F7DA2C9}" presName="level3hierChild" presStyleCnt="0"/>
      <dgm:spPr/>
    </dgm:pt>
  </dgm:ptLst>
  <dgm:cxnLst>
    <dgm:cxn modelId="{25E0CD5E-A7F8-40C9-9E7C-CD4F7CC5D634}" type="presOf" srcId="{63021022-C2FD-4060-97C9-83879F7DA2C9}" destId="{C07AB9F5-43C2-4B91-9BB5-190C2621FDAC}" srcOrd="0" destOrd="0" presId="urn:microsoft.com/office/officeart/2008/layout/HorizontalMultiLevelHierarchy"/>
    <dgm:cxn modelId="{1E85566C-A146-40E6-8A63-82E56DAE25EC}" srcId="{AC6BA7D0-B2B7-418E-9289-4CAD4D107DA9}" destId="{63021022-C2FD-4060-97C9-83879F7DA2C9}" srcOrd="1" destOrd="0" parTransId="{5B93AC80-202E-486A-8EEC-3ACA880FB2F4}" sibTransId="{79DF4679-04DD-49B8-9EA3-3E76C5E873D5}"/>
    <dgm:cxn modelId="{B321E26D-B06E-4AD6-8326-AAC9C81C5D55}" type="presOf" srcId="{5B93AC80-202E-486A-8EEC-3ACA880FB2F4}" destId="{399143BB-E922-4CCE-8758-97A280F6F3CD}" srcOrd="0" destOrd="0" presId="urn:microsoft.com/office/officeart/2008/layout/HorizontalMultiLevelHierarchy"/>
    <dgm:cxn modelId="{7D8DB076-776E-4DDF-8267-56836E45C98F}" type="presOf" srcId="{F507DF54-1BD2-43DB-A0AA-B53AB42995C2}" destId="{917185BF-3C23-418E-8FDE-8E8204BFA749}" srcOrd="0" destOrd="0" presId="urn:microsoft.com/office/officeart/2008/layout/HorizontalMultiLevelHierarchy"/>
    <dgm:cxn modelId="{E33DFA87-C89D-4E64-8DED-63CFD664C218}" type="presOf" srcId="{AC6BA7D0-B2B7-418E-9289-4CAD4D107DA9}" destId="{F40E0FB8-93FD-4CBA-82D3-BFE4A2EF5247}" srcOrd="0" destOrd="0" presId="urn:microsoft.com/office/officeart/2008/layout/HorizontalMultiLevelHierarchy"/>
    <dgm:cxn modelId="{D0DC2CAE-F40B-48FB-BB1C-1AFBA1E15E1F}" type="presOf" srcId="{F507DF54-1BD2-43DB-A0AA-B53AB42995C2}" destId="{D1B66968-911D-44BC-B7B2-526499B0817F}" srcOrd="1" destOrd="0" presId="urn:microsoft.com/office/officeart/2008/layout/HorizontalMultiLevelHierarchy"/>
    <dgm:cxn modelId="{910EBCCC-509E-4924-932C-69CFEAE01937}" srcId="{E9461E9A-F553-4DE0-B4B3-F0F32566F2B8}" destId="{AC6BA7D0-B2B7-418E-9289-4CAD4D107DA9}" srcOrd="0" destOrd="0" parTransId="{2ACA8453-4946-4CD5-9F8D-064803A22656}" sibTransId="{81404830-8549-4C7E-A177-5C8CF2BBB4B7}"/>
    <dgm:cxn modelId="{3F45EED6-6D64-4467-BEA6-C783B9C94F6B}" srcId="{AC6BA7D0-B2B7-418E-9289-4CAD4D107DA9}" destId="{9657A63B-8E6F-4655-8879-1B3006D6389D}" srcOrd="0" destOrd="0" parTransId="{F507DF54-1BD2-43DB-A0AA-B53AB42995C2}" sibTransId="{D2E2F0B9-DE86-47CD-AAE5-74A29667730D}"/>
    <dgm:cxn modelId="{71ABC4ED-9DE5-4524-BB2B-F99FA2144D69}" type="presOf" srcId="{E9461E9A-F553-4DE0-B4B3-F0F32566F2B8}" destId="{FCF5B0C1-632B-413D-8834-B8BC8B48BB75}" srcOrd="0" destOrd="0" presId="urn:microsoft.com/office/officeart/2008/layout/HorizontalMultiLevelHierarchy"/>
    <dgm:cxn modelId="{5BEA17FB-1028-41BB-B3F6-3F2ABAB4BEBD}" type="presOf" srcId="{5B93AC80-202E-486A-8EEC-3ACA880FB2F4}" destId="{7185982B-A3FC-4772-8424-12C86F287C9B}" srcOrd="1" destOrd="0" presId="urn:microsoft.com/office/officeart/2008/layout/HorizontalMultiLevelHierarchy"/>
    <dgm:cxn modelId="{FB9E01FC-CDB2-4EF4-BF16-D7B607F36D7E}" type="presOf" srcId="{9657A63B-8E6F-4655-8879-1B3006D6389D}" destId="{72E4CD54-2731-4638-A8FC-F282300C6C26}" srcOrd="0" destOrd="0" presId="urn:microsoft.com/office/officeart/2008/layout/HorizontalMultiLevelHierarchy"/>
    <dgm:cxn modelId="{B933F7A0-8449-430D-B170-C9E354E2EE4A}" type="presParOf" srcId="{FCF5B0C1-632B-413D-8834-B8BC8B48BB75}" destId="{73156D23-887D-4DE4-9F29-DB59D4968758}" srcOrd="0" destOrd="0" presId="urn:microsoft.com/office/officeart/2008/layout/HorizontalMultiLevelHierarchy"/>
    <dgm:cxn modelId="{002E2770-901B-4865-8155-31A72CC26DD4}" type="presParOf" srcId="{73156D23-887D-4DE4-9F29-DB59D4968758}" destId="{F40E0FB8-93FD-4CBA-82D3-BFE4A2EF5247}" srcOrd="0" destOrd="0" presId="urn:microsoft.com/office/officeart/2008/layout/HorizontalMultiLevelHierarchy"/>
    <dgm:cxn modelId="{DE607BA4-5450-49E7-9697-52DDDD275CB0}" type="presParOf" srcId="{73156D23-887D-4DE4-9F29-DB59D4968758}" destId="{A5E0A02A-7BFA-4D1F-AD36-351B4080E65A}" srcOrd="1" destOrd="0" presId="urn:microsoft.com/office/officeart/2008/layout/HorizontalMultiLevelHierarchy"/>
    <dgm:cxn modelId="{EC8AAE17-6166-40AB-9884-F7A1CCAF5EA8}" type="presParOf" srcId="{A5E0A02A-7BFA-4D1F-AD36-351B4080E65A}" destId="{917185BF-3C23-418E-8FDE-8E8204BFA749}" srcOrd="0" destOrd="0" presId="urn:microsoft.com/office/officeart/2008/layout/HorizontalMultiLevelHierarchy"/>
    <dgm:cxn modelId="{2498E460-B3AF-406D-B829-FFECE0B9E031}" type="presParOf" srcId="{917185BF-3C23-418E-8FDE-8E8204BFA749}" destId="{D1B66968-911D-44BC-B7B2-526499B0817F}" srcOrd="0" destOrd="0" presId="urn:microsoft.com/office/officeart/2008/layout/HorizontalMultiLevelHierarchy"/>
    <dgm:cxn modelId="{44B237B6-3D89-40B9-87E8-8B19470AD621}" type="presParOf" srcId="{A5E0A02A-7BFA-4D1F-AD36-351B4080E65A}" destId="{B3B3B3A5-21DF-4FE3-BD43-521165790D89}" srcOrd="1" destOrd="0" presId="urn:microsoft.com/office/officeart/2008/layout/HorizontalMultiLevelHierarchy"/>
    <dgm:cxn modelId="{B11F735F-3335-4282-8A18-F60262D5A1F3}" type="presParOf" srcId="{B3B3B3A5-21DF-4FE3-BD43-521165790D89}" destId="{72E4CD54-2731-4638-A8FC-F282300C6C26}" srcOrd="0" destOrd="0" presId="urn:microsoft.com/office/officeart/2008/layout/HorizontalMultiLevelHierarchy"/>
    <dgm:cxn modelId="{28BAEB0F-F48B-4148-BA54-0AB8781B58E0}" type="presParOf" srcId="{B3B3B3A5-21DF-4FE3-BD43-521165790D89}" destId="{52C7ED75-AACF-4679-A502-666981685F6A}" srcOrd="1" destOrd="0" presId="urn:microsoft.com/office/officeart/2008/layout/HorizontalMultiLevelHierarchy"/>
    <dgm:cxn modelId="{5B6E8C08-E3E0-4802-A0C4-B819C762F010}" type="presParOf" srcId="{A5E0A02A-7BFA-4D1F-AD36-351B4080E65A}" destId="{399143BB-E922-4CCE-8758-97A280F6F3CD}" srcOrd="2" destOrd="0" presId="urn:microsoft.com/office/officeart/2008/layout/HorizontalMultiLevelHierarchy"/>
    <dgm:cxn modelId="{1B205DBC-234D-4D7D-9131-F59FD8E3A5CA}" type="presParOf" srcId="{399143BB-E922-4CCE-8758-97A280F6F3CD}" destId="{7185982B-A3FC-4772-8424-12C86F287C9B}" srcOrd="0" destOrd="0" presId="urn:microsoft.com/office/officeart/2008/layout/HorizontalMultiLevelHierarchy"/>
    <dgm:cxn modelId="{5D1D4F5F-00A5-4B6D-9280-0B53C5D78AE9}" type="presParOf" srcId="{A5E0A02A-7BFA-4D1F-AD36-351B4080E65A}" destId="{FB8BDCB2-AFD0-4C47-B889-F404ED532878}" srcOrd="3" destOrd="0" presId="urn:microsoft.com/office/officeart/2008/layout/HorizontalMultiLevelHierarchy"/>
    <dgm:cxn modelId="{A4C9091F-90B5-4BCB-9321-02FA8F94DB5C}" type="presParOf" srcId="{FB8BDCB2-AFD0-4C47-B889-F404ED532878}" destId="{C07AB9F5-43C2-4B91-9BB5-190C2621FDAC}" srcOrd="0" destOrd="0" presId="urn:microsoft.com/office/officeart/2008/layout/HorizontalMultiLevelHierarchy"/>
    <dgm:cxn modelId="{4B625A9F-CDD7-47E8-AE15-7AB5371E2BEC}" type="presParOf" srcId="{FB8BDCB2-AFD0-4C47-B889-F404ED532878}" destId="{A86B5FB0-8322-483C-BAAE-AC5482757F07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2F4AE-7347-4AC7-A3D3-1F3D8EC44F0A}">
      <dsp:nvSpPr>
        <dsp:cNvPr id="0" name=""/>
        <dsp:cNvSpPr/>
      </dsp:nvSpPr>
      <dsp:spPr>
        <a:xfrm>
          <a:off x="251962" y="82956"/>
          <a:ext cx="3225283" cy="688033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Определение лучших команд школьных спортивных клубов общеобразовательных организаций</a:t>
          </a:r>
          <a:endParaRPr lang="ru-RU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2114" y="103108"/>
        <a:ext cx="3184979" cy="647729"/>
      </dsp:txXfrm>
    </dsp:sp>
    <dsp:sp modelId="{4DD1B822-ACC4-4D96-ADEA-A1AA448815DC}">
      <dsp:nvSpPr>
        <dsp:cNvPr id="0" name=""/>
        <dsp:cNvSpPr/>
      </dsp:nvSpPr>
      <dsp:spPr>
        <a:xfrm rot="5373640">
          <a:off x="1743311" y="783125"/>
          <a:ext cx="250421" cy="30961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1775349" y="812723"/>
        <a:ext cx="185769" cy="175295"/>
      </dsp:txXfrm>
    </dsp:sp>
    <dsp:sp modelId="{BA995EDC-8DC6-41C2-840C-E0C138088CF5}">
      <dsp:nvSpPr>
        <dsp:cNvPr id="0" name=""/>
        <dsp:cNvSpPr/>
      </dsp:nvSpPr>
      <dsp:spPr>
        <a:xfrm>
          <a:off x="259798" y="1104875"/>
          <a:ext cx="3225283" cy="688033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соревновательного опыта обучающимися </a:t>
          </a:r>
          <a:b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 различным видам спорта и повышение спортивного мастерства</a:t>
          </a:r>
          <a:endParaRPr lang="ru-RU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9950" y="1125027"/>
        <a:ext cx="3184979" cy="647729"/>
      </dsp:txXfrm>
    </dsp:sp>
    <dsp:sp modelId="{25AC2717-778A-4A0D-8786-C8824F60B868}">
      <dsp:nvSpPr>
        <dsp:cNvPr id="0" name=""/>
        <dsp:cNvSpPr/>
      </dsp:nvSpPr>
      <dsp:spPr>
        <a:xfrm rot="5196563">
          <a:off x="1798979" y="1773698"/>
          <a:ext cx="203750" cy="30961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1806162" y="1826684"/>
        <a:ext cx="185769" cy="142625"/>
      </dsp:txXfrm>
    </dsp:sp>
    <dsp:sp modelId="{C776D3BD-464E-46BA-B234-82BAE35527A2}">
      <dsp:nvSpPr>
        <dsp:cNvPr id="0" name=""/>
        <dsp:cNvSpPr/>
      </dsp:nvSpPr>
      <dsp:spPr>
        <a:xfrm>
          <a:off x="316628" y="2064102"/>
          <a:ext cx="3225283" cy="688033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Воспитание у обучающихся общечеловеческих социально-значимых ценностей – патриотизма, развитие гражданственности, приобщение к истории своей страны, её культуре</a:t>
          </a:r>
          <a:endParaRPr lang="ru-RU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780" y="2084254"/>
        <a:ext cx="3184979" cy="6477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83BF4-20C5-400B-BE89-E73E2EA1D560}">
      <dsp:nvSpPr>
        <dsp:cNvPr id="0" name=""/>
        <dsp:cNvSpPr/>
      </dsp:nvSpPr>
      <dsp:spPr>
        <a:xfrm rot="5400000">
          <a:off x="393859" y="826382"/>
          <a:ext cx="766548" cy="1275519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BFDC7-F214-4133-9EA4-FB0E0E37AE78}">
      <dsp:nvSpPr>
        <dsp:cNvPr id="0" name=""/>
        <dsp:cNvSpPr/>
      </dsp:nvSpPr>
      <dsp:spPr>
        <a:xfrm>
          <a:off x="312024" y="1173844"/>
          <a:ext cx="1063361" cy="1009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проводится в общеобразовательных организациях</a:t>
          </a:r>
        </a:p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>
        <a:off x="312024" y="1173844"/>
        <a:ext cx="1063361" cy="1009398"/>
      </dsp:txXfrm>
    </dsp:sp>
    <dsp:sp modelId="{8C34D261-758A-4186-A7B1-0CB049D61EAE}">
      <dsp:nvSpPr>
        <dsp:cNvPr id="0" name=""/>
        <dsp:cNvSpPr/>
      </dsp:nvSpPr>
      <dsp:spPr>
        <a:xfrm>
          <a:off x="1202205" y="698833"/>
          <a:ext cx="217272" cy="217272"/>
        </a:xfrm>
        <a:prstGeom prst="triangle">
          <a:avLst>
            <a:gd name="adj" fmla="val 100000"/>
          </a:avLst>
        </a:prstGeom>
        <a:solidFill>
          <a:srgbClr val="0070C0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C110F0-E042-49E9-9502-3486308BA763}">
      <dsp:nvSpPr>
        <dsp:cNvPr id="0" name=""/>
        <dsp:cNvSpPr/>
      </dsp:nvSpPr>
      <dsp:spPr>
        <a:xfrm rot="5400000">
          <a:off x="1805605" y="443902"/>
          <a:ext cx="766548" cy="1275519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8B779B-5F3B-47A5-8E2A-9438AAAC0ABA}">
      <dsp:nvSpPr>
        <dsp:cNvPr id="0" name=""/>
        <dsp:cNvSpPr/>
      </dsp:nvSpPr>
      <dsp:spPr>
        <a:xfrm>
          <a:off x="1677649" y="825008"/>
          <a:ext cx="1151546" cy="1009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принимают  участие команды ШСК общеобразовательных организаций </a:t>
          </a:r>
          <a:endParaRPr lang="ru-RU" sz="1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77649" y="825008"/>
        <a:ext cx="1151546" cy="1009398"/>
      </dsp:txXfrm>
    </dsp:sp>
    <dsp:sp modelId="{17D4EC68-910E-4947-B73F-C454D899AD1D}">
      <dsp:nvSpPr>
        <dsp:cNvPr id="0" name=""/>
        <dsp:cNvSpPr/>
      </dsp:nvSpPr>
      <dsp:spPr>
        <a:xfrm>
          <a:off x="2611923" y="349997"/>
          <a:ext cx="217272" cy="217272"/>
        </a:xfrm>
        <a:prstGeom prst="triangle">
          <a:avLst>
            <a:gd name="adj" fmla="val 100000"/>
          </a:avLst>
        </a:prstGeom>
        <a:solidFill>
          <a:srgbClr val="0070C0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5F1AFD-6770-406C-A396-F6CA02B58D43}">
      <dsp:nvSpPr>
        <dsp:cNvPr id="0" name=""/>
        <dsp:cNvSpPr/>
      </dsp:nvSpPr>
      <dsp:spPr>
        <a:xfrm rot="5400000">
          <a:off x="3215323" y="95066"/>
          <a:ext cx="766548" cy="1275519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26AC3E-06ED-4D67-B6F0-1A53818C78FD}">
      <dsp:nvSpPr>
        <dsp:cNvPr id="0" name=""/>
        <dsp:cNvSpPr/>
      </dsp:nvSpPr>
      <dsp:spPr>
        <a:xfrm>
          <a:off x="3092054" y="478523"/>
          <a:ext cx="1151546" cy="1009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принимают  участие победители муниципальных этапов</a:t>
          </a:r>
        </a:p>
      </dsp:txBody>
      <dsp:txXfrm>
        <a:off x="3092054" y="478523"/>
        <a:ext cx="1151546" cy="1009398"/>
      </dsp:txXfrm>
    </dsp:sp>
    <dsp:sp modelId="{60042435-D124-4951-B609-75C02216EB43}">
      <dsp:nvSpPr>
        <dsp:cNvPr id="0" name=""/>
        <dsp:cNvSpPr/>
      </dsp:nvSpPr>
      <dsp:spPr>
        <a:xfrm>
          <a:off x="4021641" y="1161"/>
          <a:ext cx="217272" cy="217272"/>
        </a:xfrm>
        <a:prstGeom prst="triangle">
          <a:avLst>
            <a:gd name="adj" fmla="val 100000"/>
          </a:avLst>
        </a:prstGeom>
        <a:solidFill>
          <a:srgbClr val="0070C0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907D2B-E345-4ED9-A788-306325491CA1}">
      <dsp:nvSpPr>
        <dsp:cNvPr id="0" name=""/>
        <dsp:cNvSpPr/>
      </dsp:nvSpPr>
      <dsp:spPr>
        <a:xfrm rot="5400000">
          <a:off x="4614390" y="-224165"/>
          <a:ext cx="766548" cy="1275519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3A5C2A-7C90-4A1E-BD72-878F1DADCCE8}">
      <dsp:nvSpPr>
        <dsp:cNvPr id="0" name=""/>
        <dsp:cNvSpPr/>
      </dsp:nvSpPr>
      <dsp:spPr>
        <a:xfrm>
          <a:off x="4497085" y="127335"/>
          <a:ext cx="1151546" cy="1009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участвуют победители региональных этапов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i="1" kern="1200" dirty="0"/>
        </a:p>
      </dsp:txBody>
      <dsp:txXfrm>
        <a:off x="4497085" y="127335"/>
        <a:ext cx="1151546" cy="10093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143BB-E922-4CCE-8758-97A280F6F3CD}">
      <dsp:nvSpPr>
        <dsp:cNvPr id="0" name=""/>
        <dsp:cNvSpPr/>
      </dsp:nvSpPr>
      <dsp:spPr>
        <a:xfrm>
          <a:off x="1974218" y="1648195"/>
          <a:ext cx="721619" cy="779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0809" y="0"/>
              </a:lnTo>
              <a:lnTo>
                <a:pt x="360809" y="779608"/>
              </a:lnTo>
              <a:lnTo>
                <a:pt x="721619" y="779608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308470" y="2011441"/>
        <a:ext cx="53116" cy="53116"/>
      </dsp:txXfrm>
    </dsp:sp>
    <dsp:sp modelId="{917185BF-3C23-418E-8FDE-8E8204BFA749}">
      <dsp:nvSpPr>
        <dsp:cNvPr id="0" name=""/>
        <dsp:cNvSpPr/>
      </dsp:nvSpPr>
      <dsp:spPr>
        <a:xfrm>
          <a:off x="1974218" y="682193"/>
          <a:ext cx="701178" cy="966001"/>
        </a:xfrm>
        <a:custGeom>
          <a:avLst/>
          <a:gdLst/>
          <a:ahLst/>
          <a:cxnLst/>
          <a:rect l="0" t="0" r="0" b="0"/>
          <a:pathLst>
            <a:path>
              <a:moveTo>
                <a:pt x="0" y="966001"/>
              </a:moveTo>
              <a:lnTo>
                <a:pt x="350589" y="966001"/>
              </a:lnTo>
              <a:lnTo>
                <a:pt x="350589" y="0"/>
              </a:lnTo>
              <a:lnTo>
                <a:pt x="701178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294966" y="1135353"/>
        <a:ext cx="59682" cy="59682"/>
      </dsp:txXfrm>
    </dsp:sp>
    <dsp:sp modelId="{F40E0FB8-93FD-4CBA-82D3-BFE4A2EF5247}">
      <dsp:nvSpPr>
        <dsp:cNvPr id="0" name=""/>
        <dsp:cNvSpPr/>
      </dsp:nvSpPr>
      <dsp:spPr>
        <a:xfrm>
          <a:off x="0" y="764732"/>
          <a:ext cx="2181510" cy="1766926"/>
        </a:xfrm>
        <a:prstGeom prst="rect">
          <a:avLst/>
        </a:prstGeom>
        <a:gradFill rotWithShape="0">
          <a:gsLst>
            <a:gs pos="0">
              <a:schemeClr val="accent1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Программа всероссийского этапа Всероссийских спортивных игр школьных спортивных клубов</a:t>
          </a:r>
        </a:p>
      </dsp:txBody>
      <dsp:txXfrm>
        <a:off x="0" y="764732"/>
        <a:ext cx="2181510" cy="1766926"/>
      </dsp:txXfrm>
    </dsp:sp>
    <dsp:sp modelId="{72E4CD54-2731-4638-A8FC-F282300C6C26}">
      <dsp:nvSpPr>
        <dsp:cNvPr id="0" name=""/>
        <dsp:cNvSpPr/>
      </dsp:nvSpPr>
      <dsp:spPr>
        <a:xfrm>
          <a:off x="2675396" y="44781"/>
          <a:ext cx="3041424" cy="1274824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Спортивные виды программы: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 бадминтон, баскетбол 3х3, легкая атлетика (эстафеты), настольный теннис, </a:t>
          </a:r>
          <a:br>
            <a:rPr lang="ru-RU" sz="1000" kern="1200" dirty="0"/>
          </a:br>
          <a:r>
            <a:rPr lang="ru-RU" sz="1000" kern="1200" dirty="0"/>
            <a:t>плавание, футбол 6х6 </a:t>
          </a:r>
          <a:br>
            <a:rPr lang="ru-RU" sz="1000" kern="1200" dirty="0"/>
          </a:br>
          <a:r>
            <a:rPr lang="ru-RU" sz="1000" kern="1200" dirty="0"/>
            <a:t>(зачёт по 4-ём видам у юношей и девушек)</a:t>
          </a:r>
        </a:p>
      </dsp:txBody>
      <dsp:txXfrm>
        <a:off x="2675396" y="44781"/>
        <a:ext cx="3041424" cy="1274824"/>
      </dsp:txXfrm>
    </dsp:sp>
    <dsp:sp modelId="{C07AB9F5-43C2-4B91-9BB5-190C2621FDAC}">
      <dsp:nvSpPr>
        <dsp:cNvPr id="0" name=""/>
        <dsp:cNvSpPr/>
      </dsp:nvSpPr>
      <dsp:spPr>
        <a:xfrm>
          <a:off x="2695837" y="1829331"/>
          <a:ext cx="3101454" cy="1196945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Конкурсная программа: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домашнее задание «Видеоролики», «Спортивные батлы», фотоконкурс «История наших игр»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 (зачет по двум видам)</a:t>
          </a:r>
        </a:p>
      </dsp:txBody>
      <dsp:txXfrm>
        <a:off x="2695837" y="1829331"/>
        <a:ext cx="3101454" cy="1196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4/21/2021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94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4/21/2021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31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41"/>
            <a:ext cx="2414588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6" y="274641"/>
            <a:ext cx="7078663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4/21/2021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82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4/21/2021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93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4/21/2021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3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4/21/2021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19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4/21/2021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14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4/21/2021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13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4/21/2021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27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4/21/2021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4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4/21/2021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4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4/21/2021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26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0.jpg"/><Relationship Id="rId3" Type="http://schemas.microsoft.com/office/2007/relationships/hdphoto" Target="../media/hdphoto3.wdp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8.jpg"/><Relationship Id="rId5" Type="http://schemas.openxmlformats.org/officeDocument/2006/relationships/diagramData" Target="../diagrams/data1.xml"/><Relationship Id="rId15" Type="http://schemas.openxmlformats.org/officeDocument/2006/relationships/image" Target="../media/image12.png"/><Relationship Id="rId10" Type="http://schemas.openxmlformats.org/officeDocument/2006/relationships/image" Target="../media/image7.jpg"/><Relationship Id="rId4" Type="http://schemas.openxmlformats.org/officeDocument/2006/relationships/image" Target="../media/image6.png"/><Relationship Id="rId9" Type="http://schemas.microsoft.com/office/2007/relationships/diagramDrawing" Target="../diagrams/drawing1.xml"/><Relationship Id="rId1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17.jpg"/><Relationship Id="rId3" Type="http://schemas.microsoft.com/office/2007/relationships/hdphoto" Target="../media/hdphoto3.wdp"/><Relationship Id="rId7" Type="http://schemas.openxmlformats.org/officeDocument/2006/relationships/diagramColors" Target="../diagrams/colors3.xml"/><Relationship Id="rId12" Type="http://schemas.openxmlformats.org/officeDocument/2006/relationships/image" Target="../media/image16.jpg"/><Relationship Id="rId17" Type="http://schemas.openxmlformats.org/officeDocument/2006/relationships/image" Target="../media/image9.png"/><Relationship Id="rId2" Type="http://schemas.openxmlformats.org/officeDocument/2006/relationships/image" Target="../media/image5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5.jpg"/><Relationship Id="rId5" Type="http://schemas.openxmlformats.org/officeDocument/2006/relationships/diagramLayout" Target="../diagrams/layout3.xml"/><Relationship Id="rId15" Type="http://schemas.openxmlformats.org/officeDocument/2006/relationships/image" Target="../media/image18.png"/><Relationship Id="rId10" Type="http://schemas.openxmlformats.org/officeDocument/2006/relationships/image" Target="../media/image14.jpg"/><Relationship Id="rId4" Type="http://schemas.openxmlformats.org/officeDocument/2006/relationships/diagramData" Target="../diagrams/data3.xml"/><Relationship Id="rId9" Type="http://schemas.openxmlformats.org/officeDocument/2006/relationships/image" Target="../media/image13.jpg"/><Relationship Id="rId1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hyperlink" Target="mailto:info@fcomofv.ru" TargetMode="External"/><Relationship Id="rId7" Type="http://schemas.openxmlformats.org/officeDocument/2006/relationships/image" Target="../media/image27.png"/><Relationship Id="rId2" Type="http://schemas.openxmlformats.org/officeDocument/2006/relationships/hyperlink" Target="tel:+74953607246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576FE6E-B486-4BDE-ACDF-5A7E3202C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06000" cy="33163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C2B5B5-7C5F-4328-AC85-6A6FFD9F8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" b="100000" l="1563" r="100000">
                        <a14:foregroundMark x1="62500" y1="49167" x2="62500" y2="49167"/>
                        <a14:foregroundMark x1="67813" y1="40417" x2="67813" y2="40417"/>
                        <a14:foregroundMark x1="99063" y1="27083" x2="99063" y2="27083"/>
                        <a14:foregroundMark x1="98438" y1="20417" x2="98438" y2="20417"/>
                        <a14:foregroundMark x1="98438" y1="6667" x2="98438" y2="6667"/>
                        <a14:foregroundMark x1="97813" y1="77083" x2="97813" y2="77083"/>
                        <a14:foregroundMark x1="78438" y1="99167" x2="78438" y2="99167"/>
                        <a14:foregroundMark x1="55625" y1="97500" x2="55625" y2="97500"/>
                        <a14:foregroundMark x1="33125" y1="99167" x2="33125" y2="99167"/>
                        <a14:foregroundMark x1="99063" y1="88750" x2="99063" y2="88750"/>
                        <a14:foregroundMark x1="75313" y1="97083" x2="75313" y2="9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35" y="3585041"/>
            <a:ext cx="4192866" cy="32863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D003F2-C533-4F1B-BF88-DA5C0E35DBA6}"/>
              </a:ext>
            </a:extLst>
          </p:cNvPr>
          <p:cNvSpPr txBox="1"/>
          <p:nvPr/>
        </p:nvSpPr>
        <p:spPr>
          <a:xfrm>
            <a:off x="585991" y="3059344"/>
            <a:ext cx="91347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этап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Всероссийских спортивных игр школьных спортивных клубов 2020/2021 учебного года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6E576A-84EC-4E4A-B5F2-543895E8F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36" y="400155"/>
            <a:ext cx="1306203" cy="14302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1E2E7C-73B8-499C-BBB0-DA67E4AADE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0" b="97267" l="1802" r="95045">
                        <a14:foregroundMark x1="17117" y1="27107" x2="17117" y2="27107"/>
                        <a14:foregroundMark x1="9009" y1="41686" x2="20495" y2="20273"/>
                        <a14:foregroundMark x1="20495" y1="20273" x2="37387" y2="10478"/>
                        <a14:foregroundMark x1="37387" y1="10478" x2="57432" y2="8200"/>
                        <a14:foregroundMark x1="57432" y1="8200" x2="74550" y2="16629"/>
                        <a14:foregroundMark x1="74550" y1="16629" x2="85586" y2="33030"/>
                        <a14:foregroundMark x1="85586" y1="33030" x2="89414" y2="43508"/>
                        <a14:foregroundMark x1="89414" y1="43508" x2="87613" y2="62870"/>
                        <a14:foregroundMark x1="87613" y1="62870" x2="78378" y2="81549"/>
                        <a14:foregroundMark x1="78378" y1="81549" x2="46171" y2="91572"/>
                        <a14:foregroundMark x1="46171" y1="91572" x2="35360" y2="90205"/>
                        <a14:foregroundMark x1="35360" y1="90205" x2="19144" y2="78132"/>
                        <a14:foregroundMark x1="19144" y1="78132" x2="7883" y2="50569"/>
                        <a14:foregroundMark x1="7883" y1="50569" x2="9685" y2="41458"/>
                        <a14:foregroundMark x1="9685" y1="41458" x2="10135" y2="41002"/>
                        <a14:foregroundMark x1="5856" y1="42141" x2="7207" y2="32118"/>
                        <a14:foregroundMark x1="7207" y1="32118" x2="12162" y2="24146"/>
                        <a14:foregroundMark x1="12162" y1="24146" x2="27703" y2="11845"/>
                        <a14:foregroundMark x1="27703" y1="11845" x2="45721" y2="5467"/>
                        <a14:foregroundMark x1="45721" y1="5467" x2="65090" y2="7745"/>
                        <a14:foregroundMark x1="65090" y1="7745" x2="74550" y2="12073"/>
                        <a14:foregroundMark x1="74550" y1="12073" x2="86486" y2="27335"/>
                        <a14:foregroundMark x1="86486" y1="27335" x2="93919" y2="45558"/>
                        <a14:foregroundMark x1="93919" y1="45558" x2="93694" y2="55353"/>
                        <a14:foregroundMark x1="93694" y1="55353" x2="86712" y2="73121"/>
                        <a14:foregroundMark x1="86712" y1="73121" x2="73649" y2="87244"/>
                        <a14:foregroundMark x1="73649" y1="87244" x2="55856" y2="94989"/>
                        <a14:foregroundMark x1="55856" y1="94989" x2="36036" y2="93850"/>
                        <a14:foregroundMark x1="36036" y1="93850" x2="19820" y2="84966"/>
                        <a14:foregroundMark x1="19820" y1="84966" x2="9685" y2="69476"/>
                        <a14:foregroundMark x1="9685" y1="69476" x2="5405" y2="41002"/>
                        <a14:foregroundMark x1="5405" y1="41002" x2="6532" y2="39180"/>
                        <a14:foregroundMark x1="2703" y1="47608" x2="2477" y2="57403"/>
                        <a14:foregroundMark x1="2477" y1="57403" x2="4955" y2="58542"/>
                        <a14:foregroundMark x1="41667" y1="94533" x2="52477" y2="94077"/>
                        <a14:foregroundMark x1="52477" y1="94077" x2="62613" y2="89977"/>
                        <a14:foregroundMark x1="48423" y1="97722" x2="48423" y2="97722"/>
                        <a14:foregroundMark x1="95270" y1="52847" x2="93468" y2="36219"/>
                        <a14:foregroundMark x1="54505" y1="4556" x2="44820" y2="4100"/>
                        <a14:foregroundMark x1="44820" y1="4100" x2="31081" y2="88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3005" y="2080146"/>
            <a:ext cx="1119990" cy="110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3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8E4313-7AC7-4C53-BB8A-BEE235AC6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8077" y1="47761" x2="18077" y2="47761"/>
                        <a14:foregroundMark x1="9231" y1="49893" x2="9231" y2="49893"/>
                        <a14:foregroundMark x1="3462" y1="60768" x2="3462" y2="60768"/>
                        <a14:foregroundMark x1="8462" y1="63966" x2="9615" y2="64819"/>
                        <a14:foregroundMark x1="12308" y1="65885" x2="13077" y2="66525"/>
                        <a14:foregroundMark x1="13846" y1="68017" x2="13846" y2="68657"/>
                        <a14:foregroundMark x1="11923" y1="69723" x2="10769" y2="72495"/>
                        <a14:foregroundMark x1="10769" y1="72495" x2="10769" y2="73134"/>
                        <a14:foregroundMark x1="10769" y1="73561" x2="11154" y2="74414"/>
                        <a14:foregroundMark x1="11538" y1="75480" x2="14231" y2="79531"/>
                        <a14:foregroundMark x1="14231" y1="79744" x2="14615" y2="80597"/>
                        <a14:foregroundMark x1="15000" y1="80597" x2="16154" y2="82303"/>
                        <a14:foregroundMark x1="16154" y1="82729" x2="16923" y2="86994"/>
                        <a14:foregroundMark x1="14231" y1="87420" x2="11923" y2="90832"/>
                        <a14:foregroundMark x1="11923" y1="91258" x2="11923" y2="91898"/>
                        <a14:foregroundMark x1="11923" y1="92111" x2="13462" y2="92537"/>
                        <a14:foregroundMark x1="14231" y1="92751" x2="14231" y2="92751"/>
                        <a14:foregroundMark x1="14231" y1="92964" x2="15769" y2="94670"/>
                        <a14:foregroundMark x1="17308" y1="94670" x2="28846" y2="96162"/>
                        <a14:foregroundMark x1="31154" y1="96162" x2="33077" y2="96162"/>
                        <a14:foregroundMark x1="34231" y1="95949" x2="39615" y2="95736"/>
                        <a14:foregroundMark x1="42692" y1="95309" x2="43846" y2="94243"/>
                        <a14:foregroundMark x1="46154" y1="92964" x2="54231" y2="96162"/>
                        <a14:foregroundMark x1="54231" y1="96588" x2="54231" y2="96588"/>
                        <a14:foregroundMark x1="45385" y1="93177" x2="24231" y2="63113"/>
                        <a14:foregroundMark x1="14615" y1="57783" x2="6154" y2="640"/>
                        <a14:foregroundMark x1="5769" y1="58422" x2="3077" y2="8102"/>
                        <a14:foregroundMark x1="20769" y1="18337" x2="17308" y2="640"/>
                        <a14:foregroundMark x1="72692" y1="84861" x2="99615" y2="95736"/>
                        <a14:foregroundMark x1="6923" y1="73348" x2="6923" y2="99574"/>
                        <a14:backgroundMark x1="72308" y1="7676" x2="72308" y2="7676"/>
                        <a14:backgroundMark x1="28462" y1="2132" x2="89231" y2="51812"/>
                        <a14:backgroundMark x1="34231" y1="39019" x2="62692" y2="71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209"/>
            <a:ext cx="2474619" cy="6852791"/>
          </a:xfrm>
          <a:prstGeom prst="rect">
            <a:avLst/>
          </a:prstGeom>
        </p:spPr>
      </p:pic>
      <p:pic>
        <p:nvPicPr>
          <p:cNvPr id="44" name="Picture 3" descr="C:\Users\nsale\Desktop\фоны ПС и ПСИ\pngtree-Art-Design-Wallpaper-Curve-background-photo-680839.jpg">
            <a:extLst>
              <a:ext uri="{FF2B5EF4-FFF2-40B4-BE49-F238E27FC236}">
                <a16:creationId xmlns:a16="http://schemas.microsoft.com/office/drawing/2014/main" id="{BD5DE8AF-0106-4FEE-B110-665ECEEC6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4449">
            <a:off x="359261" y="2316434"/>
            <a:ext cx="9557857" cy="35913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BACE420-C483-4EDD-979E-04ACFA6151ED}"/>
              </a:ext>
            </a:extLst>
          </p:cNvPr>
          <p:cNvSpPr/>
          <p:nvPr/>
        </p:nvSpPr>
        <p:spPr>
          <a:xfrm>
            <a:off x="1974629" y="3390451"/>
            <a:ext cx="3397543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id="{CFEE99EB-5761-45E6-A564-ABA831D6D17C}"/>
              </a:ext>
            </a:extLst>
          </p:cNvPr>
          <p:cNvGraphicFramePr/>
          <p:nvPr/>
        </p:nvGraphicFramePr>
        <p:xfrm>
          <a:off x="1679739" y="3790562"/>
          <a:ext cx="3729208" cy="2752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38408" y="392247"/>
            <a:ext cx="211941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556287" y="2816410"/>
            <a:ext cx="8712734" cy="1490406"/>
            <a:chOff x="2743026" y="293367"/>
            <a:chExt cx="6658105" cy="1490406"/>
          </a:xfrm>
        </p:grpSpPr>
        <p:sp>
          <p:nvSpPr>
            <p:cNvPr id="7" name="Прямая соединительная линия 6"/>
            <p:cNvSpPr/>
            <p:nvPr/>
          </p:nvSpPr>
          <p:spPr>
            <a:xfrm>
              <a:off x="2797131" y="801449"/>
              <a:ext cx="6604000" cy="0"/>
            </a:xfrm>
            <a:prstGeom prst="line">
              <a:avLst/>
            </a:prstGeom>
            <a:scene3d>
              <a:camera prst="orthographicFront"/>
              <a:lightRig rig="chilly" dir="t"/>
            </a:scene3d>
            <a:sp3d z="-40000" prstMaterial="matte"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4514170" y="310361"/>
              <a:ext cx="4886960" cy="491088"/>
            </a:xfrm>
            <a:custGeom>
              <a:avLst/>
              <a:gdLst>
                <a:gd name="connsiteX0" fmla="*/ 0 w 4886960"/>
                <a:gd name="connsiteY0" fmla="*/ 0 h 491088"/>
                <a:gd name="connsiteX1" fmla="*/ 4886960 w 4886960"/>
                <a:gd name="connsiteY1" fmla="*/ 0 h 491088"/>
                <a:gd name="connsiteX2" fmla="*/ 4886960 w 4886960"/>
                <a:gd name="connsiteY2" fmla="*/ 491088 h 491088"/>
                <a:gd name="connsiteX3" fmla="*/ 0 w 4886960"/>
                <a:gd name="connsiteY3" fmla="*/ 491088 h 491088"/>
                <a:gd name="connsiteX4" fmla="*/ 0 w 4886960"/>
                <a:gd name="connsiteY4" fmla="*/ 0 h 4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6960" h="491088">
                  <a:moveTo>
                    <a:pt x="0" y="0"/>
                  </a:moveTo>
                  <a:lnTo>
                    <a:pt x="4886960" y="0"/>
                  </a:lnTo>
                  <a:lnTo>
                    <a:pt x="4886960" y="491088"/>
                  </a:lnTo>
                  <a:lnTo>
                    <a:pt x="0" y="491088"/>
                  </a:lnTo>
                  <a:lnTo>
                    <a:pt x="0" y="0"/>
                  </a:lnTo>
                  <a:close/>
                </a:path>
              </a:pathLst>
            </a:custGeom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20955" rIns="20955" bIns="20955" numCol="1" spcCol="1270" anchor="b" anchorCtr="0">
              <a:noAutofit/>
            </a:bodyPr>
            <a:lstStyle/>
            <a:p>
              <a:pPr lvl="0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укрепление здоровья, вовлечение обучающихся в систематические занятия физической культурой и спортом, пропаганда здорового образа жизни, гражданское и патриотическое воспитание, выявление талантливых детей</a:t>
              </a:r>
              <a:endParaRPr lang="ru-RU" sz="1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2743026" y="293367"/>
              <a:ext cx="1717040" cy="491088"/>
            </a:xfrm>
            <a:custGeom>
              <a:avLst/>
              <a:gdLst>
                <a:gd name="connsiteX0" fmla="*/ 81864 w 1717040"/>
                <a:gd name="connsiteY0" fmla="*/ 0 h 491088"/>
                <a:gd name="connsiteX1" fmla="*/ 1635176 w 1717040"/>
                <a:gd name="connsiteY1" fmla="*/ 0 h 491088"/>
                <a:gd name="connsiteX2" fmla="*/ 1717040 w 1717040"/>
                <a:gd name="connsiteY2" fmla="*/ 81864 h 491088"/>
                <a:gd name="connsiteX3" fmla="*/ 1717040 w 1717040"/>
                <a:gd name="connsiteY3" fmla="*/ 491088 h 491088"/>
                <a:gd name="connsiteX4" fmla="*/ 1717040 w 1717040"/>
                <a:gd name="connsiteY4" fmla="*/ 491088 h 491088"/>
                <a:gd name="connsiteX5" fmla="*/ 0 w 1717040"/>
                <a:gd name="connsiteY5" fmla="*/ 491088 h 491088"/>
                <a:gd name="connsiteX6" fmla="*/ 0 w 1717040"/>
                <a:gd name="connsiteY6" fmla="*/ 491088 h 491088"/>
                <a:gd name="connsiteX7" fmla="*/ 0 w 1717040"/>
                <a:gd name="connsiteY7" fmla="*/ 81864 h 491088"/>
                <a:gd name="connsiteX8" fmla="*/ 81864 w 1717040"/>
                <a:gd name="connsiteY8" fmla="*/ 0 h 4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7040" h="491088">
                  <a:moveTo>
                    <a:pt x="81864" y="0"/>
                  </a:moveTo>
                  <a:lnTo>
                    <a:pt x="1635176" y="0"/>
                  </a:lnTo>
                  <a:cubicBezTo>
                    <a:pt x="1680388" y="0"/>
                    <a:pt x="1717040" y="36652"/>
                    <a:pt x="1717040" y="81864"/>
                  </a:cubicBezTo>
                  <a:lnTo>
                    <a:pt x="1717040" y="491088"/>
                  </a:lnTo>
                  <a:lnTo>
                    <a:pt x="1717040" y="491088"/>
                  </a:lnTo>
                  <a:lnTo>
                    <a:pt x="0" y="491088"/>
                  </a:lnTo>
                  <a:lnTo>
                    <a:pt x="0" y="491088"/>
                  </a:lnTo>
                  <a:lnTo>
                    <a:pt x="0" y="81864"/>
                  </a:lnTo>
                  <a:cubicBezTo>
                    <a:pt x="0" y="36652"/>
                    <a:pt x="36652" y="0"/>
                    <a:pt x="81864" y="0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507" tIns="73507" rIns="73507" bIns="49530" numCol="1" spcCol="1270" anchor="ctr" anchorCtr="0">
              <a:no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ЦЕЛЬ</a:t>
              </a:r>
              <a:r>
                <a:rPr lang="ru-RU" sz="2600" b="1" kern="1200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600" b="1" kern="12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797131" y="801449"/>
              <a:ext cx="6604000" cy="982324"/>
            </a:xfrm>
            <a:custGeom>
              <a:avLst/>
              <a:gdLst>
                <a:gd name="connsiteX0" fmla="*/ 0 w 6604000"/>
                <a:gd name="connsiteY0" fmla="*/ 0 h 982324"/>
                <a:gd name="connsiteX1" fmla="*/ 6604000 w 6604000"/>
                <a:gd name="connsiteY1" fmla="*/ 0 h 982324"/>
                <a:gd name="connsiteX2" fmla="*/ 6604000 w 6604000"/>
                <a:gd name="connsiteY2" fmla="*/ 982324 h 982324"/>
                <a:gd name="connsiteX3" fmla="*/ 0 w 6604000"/>
                <a:gd name="connsiteY3" fmla="*/ 982324 h 982324"/>
                <a:gd name="connsiteX4" fmla="*/ 0 w 6604000"/>
                <a:gd name="connsiteY4" fmla="*/ 0 h 9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4000" h="982324">
                  <a:moveTo>
                    <a:pt x="0" y="0"/>
                  </a:moveTo>
                  <a:lnTo>
                    <a:pt x="6604000" y="0"/>
                  </a:lnTo>
                  <a:lnTo>
                    <a:pt x="6604000" y="982324"/>
                  </a:lnTo>
                  <a:lnTo>
                    <a:pt x="0" y="9823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20955" rIns="20955" bIns="20955" numCol="1" spcCol="1270" anchor="t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900" kern="1200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9C235E7-3E04-4E16-82B6-E84B198255DF}"/>
              </a:ext>
            </a:extLst>
          </p:cNvPr>
          <p:cNvSpPr/>
          <p:nvPr/>
        </p:nvSpPr>
        <p:spPr>
          <a:xfrm>
            <a:off x="2309933" y="304371"/>
            <a:ext cx="5491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ru-RU" sz="1600" b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спортивные ИГРЫ 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школьных спортивных клубов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8026FE-BB29-4EA5-9C00-684A2ACA6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1771" y="3707839"/>
            <a:ext cx="1969946" cy="1313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E7B4F92-4354-4E8C-B7F4-41EB5BEF5C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4025" y="5021393"/>
            <a:ext cx="2546387" cy="1587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A7E994-97D2-44E6-8034-03E0ED1B62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51820" y="191804"/>
            <a:ext cx="603046" cy="63014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6C25F37-C51B-4FB7-8503-244C31C5F0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2539" y="3682903"/>
            <a:ext cx="2150672" cy="1434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7294C3BB-F9A3-4CAF-9B28-959E7E6E2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DCF2BA-1406-4B6C-A7B3-B534DF3298ED}"/>
              </a:ext>
            </a:extLst>
          </p:cNvPr>
          <p:cNvSpPr/>
          <p:nvPr/>
        </p:nvSpPr>
        <p:spPr>
          <a:xfrm>
            <a:off x="899059" y="1393507"/>
            <a:ext cx="8332841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ВСЕРОССИЙСКИЕ СПОРТИВНЫЕ ИГРЫ ШКОЛЬНЫХ СПОРТИВНЫХ КЛУБОВ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проводятся в соответствии с Указом Президента Российской Федерации от 29 мая 2017 г. № 240 «Об объявлении </a:t>
            </a:r>
            <a:b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Российской Федерации Десятилетия детства» и пунктом 3.2 поручения Правительства Российской Федерации </a:t>
            </a:r>
            <a:b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10 декабря 2014 г. № АД-П12-197пр о развитии сети школьных спортивных клубов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54F9F27-A468-4E70-A5D9-01E9E6C56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6625" y="221827"/>
            <a:ext cx="1214853" cy="120117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DCF9B10-7EDA-4BF9-AF5D-5CDD476F06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17" y="821953"/>
            <a:ext cx="1370796" cy="6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6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 descr="C:\Users\nsale\Desktop\фоны ПС и ПСИ\pngtree-Art-Design-Wallpaper-Curve-background-photo-680839.jpg">
            <a:extLst>
              <a:ext uri="{FF2B5EF4-FFF2-40B4-BE49-F238E27FC236}">
                <a16:creationId xmlns:a16="http://schemas.microsoft.com/office/drawing/2014/main" id="{BD5DE8AF-0106-4FEE-B110-665ECEEC6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4449">
            <a:off x="118587" y="2192936"/>
            <a:ext cx="9557857" cy="35913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F6E12864-9430-4E0E-B076-5594D03C9A82}"/>
              </a:ext>
            </a:extLst>
          </p:cNvPr>
          <p:cNvGraphicFramePr/>
          <p:nvPr/>
        </p:nvGraphicFramePr>
        <p:xfrm>
          <a:off x="3999918" y="1320741"/>
          <a:ext cx="5790034" cy="2183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EE83C67-8C1C-4C44-8A19-5E92DE6BA2EE}"/>
              </a:ext>
            </a:extLst>
          </p:cNvPr>
          <p:cNvSpPr/>
          <p:nvPr/>
        </p:nvSpPr>
        <p:spPr>
          <a:xfrm>
            <a:off x="6900446" y="1303827"/>
            <a:ext cx="13169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>
                <a:solidFill>
                  <a:srgbClr val="C00000"/>
                </a:solidFill>
              </a:rPr>
              <a:t>Региональный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D76319F-DA2D-45AF-B12B-7CAD0AB38C3A}"/>
              </a:ext>
            </a:extLst>
          </p:cNvPr>
          <p:cNvSpPr/>
          <p:nvPr/>
        </p:nvSpPr>
        <p:spPr>
          <a:xfrm>
            <a:off x="4118994" y="1986934"/>
            <a:ext cx="11657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>
                <a:solidFill>
                  <a:srgbClr val="C00000"/>
                </a:solidFill>
              </a:rPr>
              <a:t>Школьный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0C3B222-F5E7-45DF-B5BE-C99256AF018F}"/>
              </a:ext>
            </a:extLst>
          </p:cNvPr>
          <p:cNvSpPr/>
          <p:nvPr/>
        </p:nvSpPr>
        <p:spPr>
          <a:xfrm>
            <a:off x="8418754" y="976138"/>
            <a:ext cx="13169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>
                <a:solidFill>
                  <a:srgbClr val="C00000"/>
                </a:solidFill>
              </a:rPr>
              <a:t>Всероссийский</a:t>
            </a:r>
          </a:p>
          <a:p>
            <a:pPr algn="ctr"/>
            <a:r>
              <a:rPr lang="ru-RU" sz="1100" b="1" i="1" dirty="0">
                <a:solidFill>
                  <a:srgbClr val="C00000"/>
                </a:solidFill>
              </a:rPr>
              <a:t> </a:t>
            </a:r>
            <a:endParaRPr lang="ru-RU" sz="11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29718" y="1065300"/>
            <a:ext cx="883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FCDF3C-5E04-463C-AD04-2506471C4717}"/>
              </a:ext>
            </a:extLst>
          </p:cNvPr>
          <p:cNvSpPr txBox="1"/>
          <p:nvPr/>
        </p:nvSpPr>
        <p:spPr>
          <a:xfrm>
            <a:off x="116048" y="2464285"/>
            <a:ext cx="28891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команды: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человек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 девушек, 8 юношей)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участников: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14-15 лет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011CD-71B5-4935-86E0-9E33D2CBAAE3}"/>
              </a:ext>
            </a:extLst>
          </p:cNvPr>
          <p:cNvSpPr txBox="1"/>
          <p:nvPr/>
        </p:nvSpPr>
        <p:spPr>
          <a:xfrm>
            <a:off x="1768582" y="897027"/>
            <a:ext cx="255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играх ШСК принимают участие команды школьных спортивных клубов  общеобразовательных организаций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A979DB-9F46-4258-AB2D-FFBAF9B89A6D}"/>
              </a:ext>
            </a:extLst>
          </p:cNvPr>
          <p:cNvSpPr txBox="1"/>
          <p:nvPr/>
        </p:nvSpPr>
        <p:spPr>
          <a:xfrm>
            <a:off x="-170253" y="317562"/>
            <a:ext cx="990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СПОРТИВНЫЕ ИГРЫ ШКОЛЬНЫХ СПОРТИВНЫХ КЛУБОВ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6A1D246-B442-4266-B433-A2727A49EC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3667" y="181462"/>
            <a:ext cx="542591" cy="56697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6AF9C3F-4522-4FCF-A9F5-7FFB7F4C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61ED56C-60E7-48B5-BBD7-40B77BB67F3C}"/>
              </a:ext>
            </a:extLst>
          </p:cNvPr>
          <p:cNvSpPr/>
          <p:nvPr/>
        </p:nvSpPr>
        <p:spPr>
          <a:xfrm>
            <a:off x="5472133" y="1585301"/>
            <a:ext cx="13169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rgbClr val="C00000"/>
                </a:solidFill>
              </a:rPr>
              <a:t>Муниципальный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54F9F27-A468-4E70-A5D9-01E9E6C56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694" y="816961"/>
            <a:ext cx="1447888" cy="1431583"/>
          </a:xfrm>
          <a:prstGeom prst="rect">
            <a:avLst/>
          </a:prstGeom>
        </p:spPr>
      </p:pic>
      <p:graphicFrame>
        <p:nvGraphicFramePr>
          <p:cNvPr id="30" name="Таблица 7">
            <a:extLst>
              <a:ext uri="{FF2B5EF4-FFF2-40B4-BE49-F238E27FC236}">
                <a16:creationId xmlns:a16="http://schemas.microsoft.com/office/drawing/2014/main" id="{948525FB-D414-4225-8389-19E783BA4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708612"/>
              </p:ext>
            </p:extLst>
          </p:nvPr>
        </p:nvGraphicFramePr>
        <p:xfrm>
          <a:off x="1905882" y="3805966"/>
          <a:ext cx="6757677" cy="2796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225">
                  <a:extLst>
                    <a:ext uri="{9D8B030D-6E8A-4147-A177-3AD203B41FA5}">
                      <a16:colId xmlns:a16="http://schemas.microsoft.com/office/drawing/2014/main" val="104985344"/>
                    </a:ext>
                  </a:extLst>
                </a:gridCol>
                <a:gridCol w="4083452">
                  <a:extLst>
                    <a:ext uri="{9D8B030D-6E8A-4147-A177-3AD203B41FA5}">
                      <a16:colId xmlns:a16="http://schemas.microsoft.com/office/drawing/2014/main" val="1709282169"/>
                    </a:ext>
                  </a:extLst>
                </a:gridCol>
              </a:tblGrid>
              <a:tr h="43714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 ШСК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9654224"/>
                  </a:ext>
                </a:extLst>
              </a:tr>
              <a:tr h="35457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(школьный)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15 января по 15 февраля 2021 г.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988256"/>
                  </a:ext>
                </a:extLst>
              </a:tr>
              <a:tr h="43714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 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(муниципальный)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 марта 2021 г.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7925578"/>
                  </a:ext>
                </a:extLst>
              </a:tr>
              <a:tr h="43714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(региональный)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10 марта 2021 г.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1270612"/>
                  </a:ext>
                </a:extLst>
              </a:tr>
              <a:tr h="62205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(всероссийский)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4 по 24 мая 2021 г.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ВДЦ «Смена» Краснодарский край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8075833"/>
                  </a:ext>
                </a:extLst>
              </a:tr>
            </a:tbl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4262971" y="3373260"/>
            <a:ext cx="2125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проведения</a:t>
            </a:r>
          </a:p>
        </p:txBody>
      </p:sp>
    </p:spTree>
    <p:extLst>
      <p:ext uri="{BB962C8B-B14F-4D97-AF65-F5344CB8AC3E}">
        <p14:creationId xmlns:p14="http://schemas.microsoft.com/office/powerpoint/2010/main" val="1881623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8E4313-7AC7-4C53-BB8A-BEE235AC6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8077" y1="47761" x2="18077" y2="47761"/>
                        <a14:foregroundMark x1="9231" y1="49893" x2="9231" y2="49893"/>
                        <a14:foregroundMark x1="3462" y1="60768" x2="3462" y2="60768"/>
                        <a14:foregroundMark x1="8462" y1="63966" x2="9615" y2="64819"/>
                        <a14:foregroundMark x1="12308" y1="65885" x2="13077" y2="66525"/>
                        <a14:foregroundMark x1="13846" y1="68017" x2="13846" y2="68657"/>
                        <a14:foregroundMark x1="11923" y1="69723" x2="10769" y2="72495"/>
                        <a14:foregroundMark x1="10769" y1="72495" x2="10769" y2="73134"/>
                        <a14:foregroundMark x1="10769" y1="73561" x2="11154" y2="74414"/>
                        <a14:foregroundMark x1="11538" y1="75480" x2="14231" y2="79531"/>
                        <a14:foregroundMark x1="14231" y1="79744" x2="14615" y2="80597"/>
                        <a14:foregroundMark x1="15000" y1="80597" x2="16154" y2="82303"/>
                        <a14:foregroundMark x1="16154" y1="82729" x2="16923" y2="86994"/>
                        <a14:foregroundMark x1="14231" y1="87420" x2="11923" y2="90832"/>
                        <a14:foregroundMark x1="11923" y1="91258" x2="11923" y2="91898"/>
                        <a14:foregroundMark x1="11923" y1="92111" x2="13462" y2="92537"/>
                        <a14:foregroundMark x1="14231" y1="92751" x2="14231" y2="92751"/>
                        <a14:foregroundMark x1="14231" y1="92964" x2="15769" y2="94670"/>
                        <a14:foregroundMark x1="17308" y1="94670" x2="28846" y2="96162"/>
                        <a14:foregroundMark x1="31154" y1="96162" x2="33077" y2="96162"/>
                        <a14:foregroundMark x1="34231" y1="95949" x2="39615" y2="95736"/>
                        <a14:foregroundMark x1="42692" y1="95309" x2="43846" y2="94243"/>
                        <a14:foregroundMark x1="46154" y1="92964" x2="54231" y2="96162"/>
                        <a14:foregroundMark x1="54231" y1="96588" x2="54231" y2="96588"/>
                        <a14:foregroundMark x1="45385" y1="93177" x2="24231" y2="63113"/>
                        <a14:foregroundMark x1="14615" y1="57783" x2="6154" y2="640"/>
                        <a14:foregroundMark x1="5769" y1="58422" x2="3077" y2="8102"/>
                        <a14:foregroundMark x1="20769" y1="18337" x2="17308" y2="640"/>
                        <a14:foregroundMark x1="72692" y1="84861" x2="99615" y2="95736"/>
                        <a14:foregroundMark x1="6923" y1="73348" x2="6923" y2="99574"/>
                        <a14:backgroundMark x1="72308" y1="7676" x2="72308" y2="7676"/>
                        <a14:backgroundMark x1="28462" y1="2132" x2="89231" y2="51812"/>
                        <a14:backgroundMark x1="34231" y1="39019" x2="62692" y2="71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209"/>
            <a:ext cx="2474619" cy="685279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66C5A66C-34BA-44B4-AD02-5D19898BD7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5560553"/>
              </p:ext>
            </p:extLst>
          </p:nvPr>
        </p:nvGraphicFramePr>
        <p:xfrm>
          <a:off x="258491" y="1738266"/>
          <a:ext cx="6115149" cy="3250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6E0AAC-DB07-42DF-8637-D964B2ABA0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8886" y="3674071"/>
            <a:ext cx="2528456" cy="1684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C603BD-32AF-4891-BEA7-C306B54BA3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2671" y="5241356"/>
            <a:ext cx="2562130" cy="1439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373082-DB69-4F30-A813-3F60DA78E6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5635" y="5341933"/>
            <a:ext cx="2695231" cy="1516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7F278F-76A9-4D1E-8CB1-8BAD26E654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0574" y="2176182"/>
            <a:ext cx="2369656" cy="1581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13A590-AF2D-4266-B397-7A9CBE2BB0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8943" y="748439"/>
            <a:ext cx="2277771" cy="15153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A979DB-9F46-4258-AB2D-FFBAF9B89A6D}"/>
              </a:ext>
            </a:extLst>
          </p:cNvPr>
          <p:cNvSpPr txBox="1"/>
          <p:nvPr/>
        </p:nvSpPr>
        <p:spPr>
          <a:xfrm>
            <a:off x="63374" y="286939"/>
            <a:ext cx="990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СПОРТИВНЫЕ ИГРЫ ШКОЛЬНЫХ СПОРТИВНЫХ КЛУБОВ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4F9F27-A468-4E70-A5D9-01E9E6C56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5618" y="908141"/>
            <a:ext cx="1572322" cy="155461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D27243-A818-4BE7-BE1B-74B7E932309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231" r="7629"/>
          <a:stretch/>
        </p:blipFill>
        <p:spPr>
          <a:xfrm>
            <a:off x="236785" y="4758845"/>
            <a:ext cx="2228850" cy="1745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A1D246-B442-4266-B433-A2727A49EC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53667" y="181462"/>
            <a:ext cx="542591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1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C9FB3A-9EB5-4784-9B2A-D3C41AFEE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" y="0"/>
            <a:ext cx="9902551" cy="6858000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3C0DD62-73F0-47E5-BA01-C6AAE075F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494083"/>
              </p:ext>
            </p:extLst>
          </p:nvPr>
        </p:nvGraphicFramePr>
        <p:xfrm>
          <a:off x="2682030" y="1195431"/>
          <a:ext cx="3422708" cy="5303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345">
                  <a:extLst>
                    <a:ext uri="{9D8B030D-6E8A-4147-A177-3AD203B41FA5}">
                      <a16:colId xmlns:a16="http://schemas.microsoft.com/office/drawing/2014/main" val="3841089154"/>
                    </a:ext>
                  </a:extLst>
                </a:gridCol>
                <a:gridCol w="2996363">
                  <a:extLst>
                    <a:ext uri="{9D8B030D-6E8A-4147-A177-3AD203B41FA5}">
                      <a16:colId xmlns:a16="http://schemas.microsoft.com/office/drawing/2014/main" val="696706364"/>
                    </a:ext>
                  </a:extLst>
                </a:gridCol>
              </a:tblGrid>
              <a:tr h="843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 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/>
                </a:tc>
                <a:extLst>
                  <a:ext uri="{0D108BD9-81ED-4DB2-BD59-A6C34878D82A}">
                    <a16:rowId xmlns:a16="http://schemas.microsoft.com/office/drawing/2014/main" val="114294518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Алтайский край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2474519540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Архангельская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243003710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Астраханская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643274249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Белгородская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2631758224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Владимирская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446633955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Воронежская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3918324912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Забайкальский край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813919520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Ивановская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264482921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Иркутская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053634610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Кабардино-Балкарская Республика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865658753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Калининградская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3344347690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Калужская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3263683408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Карачаево-Черкесская Республика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665456057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Кемеровская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3697801003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Кировская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2573708714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219965794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412364948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Ленинградская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935412933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Липецкая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913081385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Московская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878131968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Мурманская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098677232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Нижегородская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2710510626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Новосибирская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4256499464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894800299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Оренбургская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768693465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Орловская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2556663108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Псковская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3434055409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07AAE105-05B2-46CE-8032-06698940C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8917" y="101073"/>
            <a:ext cx="755363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Перечень субъектов Российской Федерации, принимающих участие </a:t>
            </a:r>
            <a:b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всероссийском этапе Всероссийских спортивных игр школьных спортивных клубов 2020/2021 учебного года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B0EA134-7BDB-494B-9C82-AA2B49919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721460"/>
              </p:ext>
            </p:extLst>
          </p:nvPr>
        </p:nvGraphicFramePr>
        <p:xfrm>
          <a:off x="6294015" y="1195431"/>
          <a:ext cx="3422708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345">
                  <a:extLst>
                    <a:ext uri="{9D8B030D-6E8A-4147-A177-3AD203B41FA5}">
                      <a16:colId xmlns:a16="http://schemas.microsoft.com/office/drawing/2014/main" val="1189332682"/>
                    </a:ext>
                  </a:extLst>
                </a:gridCol>
                <a:gridCol w="2996363">
                  <a:extLst>
                    <a:ext uri="{9D8B030D-6E8A-4147-A177-3AD203B41FA5}">
                      <a16:colId xmlns:a16="http://schemas.microsoft.com/office/drawing/2014/main" val="2231715733"/>
                    </a:ext>
                  </a:extLst>
                </a:gridCol>
              </a:tblGrid>
              <a:tr h="8967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 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/>
                </a:tc>
                <a:extLst>
                  <a:ext uri="{0D108BD9-81ED-4DB2-BD59-A6C34878D82A}">
                    <a16:rowId xmlns:a16="http://schemas.microsoft.com/office/drawing/2014/main" val="101850737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Адыгея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9208270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Алтай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830745894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Башкортостан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509338402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Карелия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2474460582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Коми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21320829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Крым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4206612719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Мордовия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3426645812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Саха (Якутия)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4049389246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Северная Осетия – Алания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2027293313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Татарстан 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2997577525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Тыва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401265675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Ростовская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782529886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Самарская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4214162350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Санкт-Петербург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538155897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Саратовская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767934544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Свердловская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759817723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Севастополь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3960325053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Ставропольский край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2958199790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Тамбовская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491884371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Тверская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32998938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Томская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572334288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Тюменская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959548237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Ульяновская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2979022164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Челябинская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3934327844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Чеченская Республика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3644026284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883126165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Ямало-Ненецкий автономный округ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140160439"/>
                  </a:ext>
                </a:extLst>
              </a:tr>
              <a:tr h="89678">
                <a:tc>
                  <a:txBody>
                    <a:bodyPr/>
                    <a:lstStyle/>
                    <a:p>
                      <a:pPr marL="0" lvl="0" indent="0" algn="ctr">
                        <a:buFont typeface="Times New Roman" panose="02020603050405020304" pitchFamily="18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26045" marR="26045" marT="0" marB="0" anchor="ctr"/>
                </a:tc>
                <a:tc>
                  <a:txBody>
                    <a:bodyPr/>
                    <a:lstStyle/>
                    <a:p>
                      <a:pPr marR="469265"/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Ярославская область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045" marR="26045" marT="0" marB="0" anchor="ctr"/>
                </a:tc>
                <a:extLst>
                  <a:ext uri="{0D108BD9-81ED-4DB2-BD59-A6C34878D82A}">
                    <a16:rowId xmlns:a16="http://schemas.microsoft.com/office/drawing/2014/main" val="2620336237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94AD6D-40A6-4C9D-87F2-89A73BF5F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0" b="97267" l="1802" r="95045">
                        <a14:foregroundMark x1="17117" y1="27107" x2="17117" y2="27107"/>
                        <a14:foregroundMark x1="9009" y1="41686" x2="20495" y2="20273"/>
                        <a14:foregroundMark x1="20495" y1="20273" x2="37387" y2="10478"/>
                        <a14:foregroundMark x1="37387" y1="10478" x2="57432" y2="8200"/>
                        <a14:foregroundMark x1="57432" y1="8200" x2="74550" y2="16629"/>
                        <a14:foregroundMark x1="74550" y1="16629" x2="85586" y2="33030"/>
                        <a14:foregroundMark x1="85586" y1="33030" x2="89414" y2="43508"/>
                        <a14:foregroundMark x1="89414" y1="43508" x2="87613" y2="62870"/>
                        <a14:foregroundMark x1="87613" y1="62870" x2="78378" y2="81549"/>
                        <a14:foregroundMark x1="78378" y1="81549" x2="46171" y2="91572"/>
                        <a14:foregroundMark x1="46171" y1="91572" x2="35360" y2="90205"/>
                        <a14:foregroundMark x1="35360" y1="90205" x2="19144" y2="78132"/>
                        <a14:foregroundMark x1="19144" y1="78132" x2="7883" y2="50569"/>
                        <a14:foregroundMark x1="7883" y1="50569" x2="9685" y2="41458"/>
                        <a14:foregroundMark x1="9685" y1="41458" x2="10135" y2="41002"/>
                        <a14:foregroundMark x1="5856" y1="42141" x2="7207" y2="32118"/>
                        <a14:foregroundMark x1="7207" y1="32118" x2="12162" y2="24146"/>
                        <a14:foregroundMark x1="12162" y1="24146" x2="27703" y2="11845"/>
                        <a14:foregroundMark x1="27703" y1="11845" x2="45721" y2="5467"/>
                        <a14:foregroundMark x1="45721" y1="5467" x2="65090" y2="7745"/>
                        <a14:foregroundMark x1="65090" y1="7745" x2="74550" y2="12073"/>
                        <a14:foregroundMark x1="74550" y1="12073" x2="86486" y2="27335"/>
                        <a14:foregroundMark x1="86486" y1="27335" x2="93919" y2="45558"/>
                        <a14:foregroundMark x1="93919" y1="45558" x2="93694" y2="55353"/>
                        <a14:foregroundMark x1="93694" y1="55353" x2="86712" y2="73121"/>
                        <a14:foregroundMark x1="86712" y1="73121" x2="73649" y2="87244"/>
                        <a14:foregroundMark x1="73649" y1="87244" x2="55856" y2="94989"/>
                        <a14:foregroundMark x1="55856" y1="94989" x2="36036" y2="93850"/>
                        <a14:foregroundMark x1="36036" y1="93850" x2="19820" y2="84966"/>
                        <a14:foregroundMark x1="19820" y1="84966" x2="9685" y2="69476"/>
                        <a14:foregroundMark x1="9685" y1="69476" x2="5405" y2="41002"/>
                        <a14:foregroundMark x1="5405" y1="41002" x2="6532" y2="39180"/>
                        <a14:foregroundMark x1="2703" y1="47608" x2="2477" y2="57403"/>
                        <a14:foregroundMark x1="2477" y1="57403" x2="4955" y2="58542"/>
                        <a14:foregroundMark x1="41667" y1="94533" x2="52477" y2="94077"/>
                        <a14:foregroundMark x1="52477" y1="94077" x2="62613" y2="89977"/>
                        <a14:foregroundMark x1="48423" y1="97722" x2="48423" y2="97722"/>
                        <a14:foregroundMark x1="95270" y1="52847" x2="93468" y2="36219"/>
                        <a14:foregroundMark x1="54505" y1="4556" x2="44820" y2="4100"/>
                        <a14:foregroundMark x1="44820" y1="4100" x2="31081" y2="88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948" y="257530"/>
            <a:ext cx="1551839" cy="153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3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344B2D-4B83-4928-B822-D2FB80442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71" y="1431503"/>
            <a:ext cx="8718143" cy="4903955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38B01424-1F39-4B7E-AA83-3BBC6D31B5D6}"/>
              </a:ext>
            </a:extLst>
          </p:cNvPr>
          <p:cNvSpPr/>
          <p:nvPr/>
        </p:nvSpPr>
        <p:spPr>
          <a:xfrm>
            <a:off x="4311941" y="3187193"/>
            <a:ext cx="545285" cy="4362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55E66BA3-E54D-4968-B761-5318DBBA6399}"/>
              </a:ext>
            </a:extLst>
          </p:cNvPr>
          <p:cNvCxnSpPr>
            <a:cxnSpLocks/>
          </p:cNvCxnSpPr>
          <p:nvPr/>
        </p:nvCxnSpPr>
        <p:spPr>
          <a:xfrm flipV="1">
            <a:off x="1166070" y="3459836"/>
            <a:ext cx="3145871" cy="4997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995FD69-EFCC-470F-B0CF-9771313F723F}"/>
              </a:ext>
            </a:extLst>
          </p:cNvPr>
          <p:cNvSpPr txBox="1"/>
          <p:nvPr/>
        </p:nvSpPr>
        <p:spPr>
          <a:xfrm>
            <a:off x="33556" y="448989"/>
            <a:ext cx="983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федерального государственного бюджетного учреждения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«Федеральный центр организационно-методического обеспечения физического воспитания»  </a:t>
            </a:r>
          </a:p>
        </p:txBody>
      </p:sp>
    </p:spTree>
    <p:extLst>
      <p:ext uri="{BB962C8B-B14F-4D97-AF65-F5344CB8AC3E}">
        <p14:creationId xmlns:p14="http://schemas.microsoft.com/office/powerpoint/2010/main" val="41232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7C11F0-3E8B-4FA4-832C-ECDC45367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79" y="1110033"/>
            <a:ext cx="9102756" cy="51203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014040F1-ED27-472A-9512-B6F134B08911}"/>
              </a:ext>
            </a:extLst>
          </p:cNvPr>
          <p:cNvSpPr/>
          <p:nvPr/>
        </p:nvSpPr>
        <p:spPr>
          <a:xfrm>
            <a:off x="5478011" y="4110606"/>
            <a:ext cx="654341" cy="3271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A4A8C524-D8C9-4007-88F2-A68D039EEB16}"/>
              </a:ext>
            </a:extLst>
          </p:cNvPr>
          <p:cNvCxnSpPr/>
          <p:nvPr/>
        </p:nvCxnSpPr>
        <p:spPr>
          <a:xfrm flipV="1">
            <a:off x="3842158" y="4337109"/>
            <a:ext cx="1551963" cy="2013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6C11C13-6074-4710-8B7E-2292AE70F265}"/>
              </a:ext>
            </a:extLst>
          </p:cNvPr>
          <p:cNvSpPr txBox="1"/>
          <p:nvPr/>
        </p:nvSpPr>
        <p:spPr>
          <a:xfrm>
            <a:off x="67112" y="234893"/>
            <a:ext cx="983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федерального государственного бюджетного учреждения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«Федеральный центр организационно-методического обеспечения физического воспитания»  </a:t>
            </a:r>
          </a:p>
        </p:txBody>
      </p:sp>
    </p:spTree>
    <p:extLst>
      <p:ext uri="{BB962C8B-B14F-4D97-AF65-F5344CB8AC3E}">
        <p14:creationId xmlns:p14="http://schemas.microsoft.com/office/powerpoint/2010/main" val="150577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06F409-D768-4E5F-A507-46BFD2540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610" y="414337"/>
            <a:ext cx="5359401" cy="3014663"/>
          </a:xfrm>
          <a:prstGeom prst="rect">
            <a:avLst/>
          </a:prstGeom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0848949F-A57D-431D-9223-97E73CF3FABF}"/>
              </a:ext>
            </a:extLst>
          </p:cNvPr>
          <p:cNvCxnSpPr>
            <a:cxnSpLocks/>
          </p:cNvCxnSpPr>
          <p:nvPr/>
        </p:nvCxnSpPr>
        <p:spPr>
          <a:xfrm flipH="1" flipV="1">
            <a:off x="8603610" y="2220095"/>
            <a:ext cx="1023456" cy="3691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42CD1A-F7CF-4656-8382-BDA9AAFCC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96" y="3653790"/>
            <a:ext cx="5598021" cy="3148887"/>
          </a:xfrm>
          <a:prstGeom prst="rect">
            <a:avLst/>
          </a:prstGeom>
        </p:spPr>
      </p:pic>
      <p:pic>
        <p:nvPicPr>
          <p:cNvPr id="13" name="Рисунок 12" descr="Восклицательный знак">
            <a:extLst>
              <a:ext uri="{FF2B5EF4-FFF2-40B4-BE49-F238E27FC236}">
                <a16:creationId xmlns:a16="http://schemas.microsoft.com/office/drawing/2014/main" id="{FEE2B2E7-7749-4536-98E6-60F9580EF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8809" y="4486932"/>
            <a:ext cx="914400" cy="9144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176145-FD85-4757-96AA-E77C215AD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3" b="100000" l="1563" r="100000">
                        <a14:foregroundMark x1="62500" y1="49167" x2="62500" y2="49167"/>
                        <a14:foregroundMark x1="67813" y1="40417" x2="67813" y2="40417"/>
                        <a14:foregroundMark x1="99063" y1="27083" x2="99063" y2="27083"/>
                        <a14:foregroundMark x1="98438" y1="20417" x2="98438" y2="20417"/>
                        <a14:foregroundMark x1="98438" y1="6667" x2="98438" y2="6667"/>
                        <a14:foregroundMark x1="97813" y1="77083" x2="97813" y2="77083"/>
                        <a14:foregroundMark x1="78438" y1="99167" x2="78438" y2="99167"/>
                        <a14:foregroundMark x1="55625" y1="97500" x2="55625" y2="97500"/>
                        <a14:foregroundMark x1="33125" y1="99167" x2="33125" y2="99167"/>
                        <a14:foregroundMark x1="99063" y1="88750" x2="99063" y2="88750"/>
                        <a14:foregroundMark x1="75313" y1="97083" x2="75313" y2="9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35" y="3585041"/>
            <a:ext cx="4192866" cy="32863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C9CB25-A45B-449E-922D-E12498625453}"/>
              </a:ext>
            </a:extLst>
          </p:cNvPr>
          <p:cNvSpPr txBox="1"/>
          <p:nvPr/>
        </p:nvSpPr>
        <p:spPr>
          <a:xfrm>
            <a:off x="133989" y="834883"/>
            <a:ext cx="4169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федерального государственного бюджетного учреждения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«Федеральный центр организационно-методического обеспечения физического воспитания»  </a:t>
            </a:r>
          </a:p>
        </p:txBody>
      </p:sp>
    </p:spTree>
    <p:extLst>
      <p:ext uri="{BB962C8B-B14F-4D97-AF65-F5344CB8AC3E}">
        <p14:creationId xmlns:p14="http://schemas.microsoft.com/office/powerpoint/2010/main" val="332755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709" y="461819"/>
            <a:ext cx="8940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Телефон ФГБУ «ФЦОМОФВ»: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hlinkClick r:id="rId2"/>
              </a:rPr>
              <a:t>+7 (495) 360-72-46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Адрес электронной почты: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hlinkClick r:id="rId3"/>
              </a:rPr>
              <a:t>info@fcomofv.ru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9" b="6378"/>
          <a:stretch/>
        </p:blipFill>
        <p:spPr bwMode="auto">
          <a:xfrm>
            <a:off x="2542577" y="3278673"/>
            <a:ext cx="4820845" cy="227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C2B5B5-7C5F-4328-AC85-6A6FFD9F8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3" b="100000" l="1563" r="100000">
                        <a14:foregroundMark x1="62500" y1="49167" x2="62500" y2="49167"/>
                        <a14:foregroundMark x1="67813" y1="40417" x2="67813" y2="40417"/>
                        <a14:foregroundMark x1="99063" y1="27083" x2="99063" y2="27083"/>
                        <a14:foregroundMark x1="98438" y1="20417" x2="98438" y2="20417"/>
                        <a14:foregroundMark x1="98438" y1="6667" x2="98438" y2="6667"/>
                        <a14:foregroundMark x1="97813" y1="77083" x2="97813" y2="77083"/>
                        <a14:foregroundMark x1="78438" y1="99167" x2="78438" y2="99167"/>
                        <a14:foregroundMark x1="55625" y1="97500" x2="55625" y2="97500"/>
                        <a14:foregroundMark x1="33125" y1="99167" x2="33125" y2="99167"/>
                        <a14:foregroundMark x1="99063" y1="88750" x2="99063" y2="88750"/>
                        <a14:foregroundMark x1="75313" y1="97083" x2="75313" y2="9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16" y="3703782"/>
            <a:ext cx="4092784" cy="3154218"/>
          </a:xfrm>
          <a:prstGeom prst="rect">
            <a:avLst/>
          </a:prstGeom>
        </p:spPr>
      </p:pic>
      <p:pic>
        <p:nvPicPr>
          <p:cNvPr id="4100" name="Picture 4" descr="https://anuka.com.ua/upload/medialibrary/0be/0bea4e37a1afc1aaaccd504fa1a1c66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66" y="1101476"/>
            <a:ext cx="446118" cy="37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uchportal.ru/_si/0/6817273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82" y="2066801"/>
            <a:ext cx="707166" cy="56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5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3295</TotalTime>
  <Words>603</Words>
  <Application>Microsoft Office PowerPoint</Application>
  <PresentationFormat>Лист A4 (210x297 мм)</PresentationFormat>
  <Paragraphs>182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«Президентские состязания»  и «Президентские спортивные игры»</dc:title>
  <dc:creator>Наталья</dc:creator>
  <cp:lastModifiedBy>Екатерина Журочкина</cp:lastModifiedBy>
  <cp:revision>327</cp:revision>
  <cp:lastPrinted>2019-09-02T15:24:08Z</cp:lastPrinted>
  <dcterms:created xsi:type="dcterms:W3CDTF">2019-08-06T09:10:03Z</dcterms:created>
  <dcterms:modified xsi:type="dcterms:W3CDTF">2021-04-21T12:35:37Z</dcterms:modified>
</cp:coreProperties>
</file>