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257" r:id="rId4"/>
    <p:sldId id="311" r:id="rId5"/>
    <p:sldId id="258" r:id="rId6"/>
    <p:sldId id="295" r:id="rId7"/>
    <p:sldId id="312" r:id="rId8"/>
    <p:sldId id="260" r:id="rId9"/>
    <p:sldId id="261" r:id="rId10"/>
    <p:sldId id="262" r:id="rId11"/>
    <p:sldId id="259" r:id="rId12"/>
    <p:sldId id="296" r:id="rId13"/>
    <p:sldId id="263" r:id="rId14"/>
    <p:sldId id="264" r:id="rId15"/>
    <p:sldId id="265" r:id="rId16"/>
    <p:sldId id="313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314" r:id="rId28"/>
    <p:sldId id="276" r:id="rId29"/>
    <p:sldId id="277" r:id="rId30"/>
    <p:sldId id="278" r:id="rId31"/>
    <p:sldId id="279" r:id="rId32"/>
    <p:sldId id="315" r:id="rId33"/>
    <p:sldId id="280" r:id="rId34"/>
    <p:sldId id="281" r:id="rId35"/>
    <p:sldId id="282" r:id="rId36"/>
    <p:sldId id="316" r:id="rId37"/>
    <p:sldId id="31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14274-5938-EA1E-27FF-4EA38E382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E10854-D633-000B-32D7-EF786AF32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7B5A23-594E-3773-FACE-3AAF2B19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13913-3875-C440-2A0C-A5F44784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51648-C0EF-38A1-0B32-4B91FE0D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153FA-B1D4-54C2-A1B8-55522B7F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7089BB-C7B6-1001-717E-8FF502B7B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8E8C40-D876-AA87-1CC0-EFFDA4A5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771C7-5549-4D2E-0A47-8CD6A773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74EA1-C211-15EE-DDA3-19B6ABA5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1666E8-4C2E-0A09-3124-065CEB104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2341D-4EFD-67A5-DB4C-B4CC0DEFD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B48667-B760-F50B-9EF5-3FACE9C2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9D5F98-F979-CF97-6AD3-64B33391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31A63-B4AA-A94B-3897-F8542F4E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20525-49DB-FA11-1E0D-078066B0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5EB3C-F415-CB3B-26C6-441AE4EE5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C8382-FDE4-928B-C93B-4FAFCF33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76866-F37D-E41A-A660-F3B34EBF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A53BC-DEA4-66C8-1084-F3D02B9F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E8D60-35E3-6F44-42F6-5FF5F87A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41B96A-1D0C-77F1-1B75-2192B91F6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25F4C-2778-118B-4F02-48CB30ED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67142-781D-1836-BE5F-0F9528FB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2862B-F6DB-AB0B-8278-F367E8CC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2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0463F-3628-BECA-0728-96E6C95D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8B4FB8-1A73-EDC0-C8D9-AB74C2AFF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D1CB03-E57A-17F0-94D2-6D751313E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AD2285-2C7A-A99C-028F-E41AB0FB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EB7AE8-62B0-13B0-90CD-04FE6749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D53E08-7EAB-2E8E-1E68-D322998B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162FA-F537-999B-56D8-DAB4F873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6B1492-2B9F-E59C-AC41-A6CCC4554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E86F0E-62C9-A8CD-1469-3FCE3B3CA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587C5D-55FB-BDCB-E930-C0CF1E92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3F9AAD-09B2-1BA5-6C27-66B0CB2FE3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3BB44B-06A0-4A76-8B91-838A6541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10483E-8D00-4C30-D520-B2CBF13F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81FBC7-AD82-B64E-7728-69631289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2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2B557-FCA5-DA66-5893-67C55372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91F82B-834B-623F-8B55-B0CC9C08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43D4EA-AFB9-1B63-28CD-BB9098E7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BD93E7-DAD7-8A6A-EFE6-597FB24C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8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AB508E-C2A3-B19E-4396-D253C6C3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82C7BD-7423-01E1-961F-8912FFB7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26A8C4-08A3-2778-8DCD-E4756578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ABA19-261C-DDDD-47C6-456A5FCF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8D50A5-3F4C-56FF-96D1-C3595339D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113544-93BD-3151-2E11-D883FFA5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D9EFDF-0433-7892-B4CF-C35C3B16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A9480-CCD4-FB5D-A034-D6794483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995E89-944B-337B-07CE-31C647C6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1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43CF4-D0F4-21BD-8935-C96412A3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34050D-E4A1-FAD3-C1FE-8FD3E2C75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FD2D7-CB2A-FC34-6C13-22079D849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82D9CA-E1EA-8E33-29BF-C5018235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0AB17E-1AFC-5E2F-D278-E52A73BD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8A333A-FCEC-057E-BAEB-1B002EF7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3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844FE-D3CC-DC54-DC69-F0A73477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EFDF5-AF45-608B-B35D-A644F4C50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2BDEE2-699B-D814-BD4A-F16A3DFB0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2A86-08A6-46A1-974B-741D2AED405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1DF86-101A-E9AB-2E13-EB9E3894D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1D58DC-3102-E9A1-9F48-DA578A6C9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20B52-2BB4-4458-94D4-FB3AEFC82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1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ля семинара 28.09.22\Тула 2013 РССС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547" y="0"/>
            <a:ext cx="4982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ФО 2012_ПЕН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32656"/>
            <a:ext cx="9144000" cy="6033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_9723"/>
          <p:cNvPicPr>
            <a:picLocks noChangeAspect="1" noChangeArrowheads="1"/>
          </p:cNvPicPr>
          <p:nvPr/>
        </p:nvPicPr>
        <p:blipFill>
          <a:blip r:embed="rId2" cstate="print"/>
          <a:srcRect l="13969" t="16432" r="20333" b="22479"/>
          <a:stretch>
            <a:fillRect/>
          </a:stretch>
        </p:blipFill>
        <p:spPr bwMode="auto">
          <a:xfrm>
            <a:off x="1524000" y="188640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E:\для семинара 28.09.22\газета16.jpg"/>
          <p:cNvPicPr>
            <a:picLocks noChangeAspect="1" noChangeArrowheads="1"/>
          </p:cNvPicPr>
          <p:nvPr/>
        </p:nvPicPr>
        <p:blipFill>
          <a:blip r:embed="rId2" cstate="print"/>
          <a:srcRect l="5273" b="16671"/>
          <a:stretch>
            <a:fillRect/>
          </a:stretch>
        </p:blipFill>
        <p:spPr bwMode="auto">
          <a:xfrm>
            <a:off x="5571050" y="692696"/>
            <a:ext cx="5096950" cy="6165304"/>
          </a:xfrm>
          <a:prstGeom prst="rect">
            <a:avLst/>
          </a:prstGeom>
          <a:noFill/>
        </p:spPr>
      </p:pic>
      <p:pic>
        <p:nvPicPr>
          <p:cNvPr id="23554" name="Picture 2" descr="E:\для семинара 28.09.22\газета12.jpg"/>
          <p:cNvPicPr>
            <a:picLocks noChangeAspect="1" noChangeArrowheads="1"/>
          </p:cNvPicPr>
          <p:nvPr/>
        </p:nvPicPr>
        <p:blipFill>
          <a:blip r:embed="rId3" cstate="print"/>
          <a:srcRect l="6039" b="21192"/>
          <a:stretch>
            <a:fillRect/>
          </a:stretch>
        </p:blipFill>
        <p:spPr bwMode="auto">
          <a:xfrm>
            <a:off x="1524000" y="0"/>
            <a:ext cx="5033618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r0MS_8NPW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0"/>
            <a:ext cx="9873324" cy="6538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02908"/>
          <p:cNvPicPr>
            <a:picLocks noChangeAspect="1" noChangeArrowheads="1"/>
          </p:cNvPicPr>
          <p:nvPr/>
        </p:nvPicPr>
        <p:blipFill>
          <a:blip r:embed="rId2" cstate="print"/>
          <a:srcRect l="8957" r="4219"/>
          <a:stretch>
            <a:fillRect/>
          </a:stretch>
        </p:blipFill>
        <p:spPr bwMode="auto">
          <a:xfrm>
            <a:off x="1524001" y="404664"/>
            <a:ext cx="9158953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927" t="30120" r="4225" b="8916"/>
          <a:stretch>
            <a:fillRect/>
          </a:stretch>
        </p:blipFill>
        <p:spPr bwMode="auto">
          <a:xfrm>
            <a:off x="1524000" y="692696"/>
            <a:ext cx="9144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shulg\Downloads\FullSizeRender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4692" y="0"/>
            <a:ext cx="4500000" cy="6880814"/>
          </a:xfrm>
          <a:prstGeom prst="rect">
            <a:avLst/>
          </a:prstGeom>
          <a:noFill/>
        </p:spPr>
      </p:pic>
      <p:pic>
        <p:nvPicPr>
          <p:cNvPr id="16388" name="Picture 4" descr="C:\Users\shulg\Downloads\FullSizeRende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9" y="18001"/>
            <a:ext cx="4572000" cy="6867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зображение 006"/>
          <p:cNvPicPr>
            <a:picLocks noChangeAspect="1" noChangeArrowheads="1"/>
          </p:cNvPicPr>
          <p:nvPr/>
        </p:nvPicPr>
        <p:blipFill>
          <a:blip r:embed="rId2" cstate="print"/>
          <a:srcRect l="6369" t="26198" r="22960" b="6610"/>
          <a:stretch>
            <a:fillRect/>
          </a:stretch>
        </p:blipFill>
        <p:spPr bwMode="auto">
          <a:xfrm>
            <a:off x="1524000" y="0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Аэробика\сезон 2013\Сербия 2013\ЧМ 2013.jpg"/>
          <p:cNvPicPr/>
          <p:nvPr/>
        </p:nvPicPr>
        <p:blipFill>
          <a:blip r:embed="rId2" cstate="print"/>
          <a:srcRect l="30780" t="19577" r="6689" b="1878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6393" t="13621" r="12442" b="6265"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image.png"/>
          <p:cNvPicPr/>
          <p:nvPr/>
        </p:nvPicPr>
        <p:blipFill>
          <a:blip r:embed="rId2" cstate="print"/>
          <a:srcRect l="7016" t="9058" r="2421"/>
          <a:stretch>
            <a:fillRect/>
          </a:stretch>
        </p:blipFill>
        <p:spPr bwMode="auto">
          <a:xfrm>
            <a:off x="1524000" y="188641"/>
            <a:ext cx="9144000" cy="630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0141" t="15282" r="38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2186" t="14009" r="5238" b="289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19565" r="26047" b="4831"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2540" t="22026" r="15238" b="17841"/>
          <a:stretch>
            <a:fillRect/>
          </a:stretch>
        </p:blipFill>
        <p:spPr bwMode="auto">
          <a:xfrm>
            <a:off x="3935760" y="0"/>
            <a:ext cx="4283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055" t="726" r="13993" b="2058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3001" t="19082" r="12423" b="23672"/>
          <a:stretch>
            <a:fillRect/>
          </a:stretch>
        </p:blipFill>
        <p:spPr bwMode="auto">
          <a:xfrm>
            <a:off x="1524000" y="260648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696" t="3855" r="899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ulg\Downloads\FullSizeRender (6).jpg"/>
          <p:cNvPicPr>
            <a:picLocks noChangeAspect="1" noChangeArrowheads="1"/>
          </p:cNvPicPr>
          <p:nvPr/>
        </p:nvPicPr>
        <p:blipFill>
          <a:blip r:embed="rId2" cstate="print"/>
          <a:srcRect l="6414" r="383"/>
          <a:stretch>
            <a:fillRect/>
          </a:stretch>
        </p:blipFill>
        <p:spPr bwMode="auto">
          <a:xfrm>
            <a:off x="1524000" y="0"/>
            <a:ext cx="4716016" cy="6840000"/>
          </a:xfrm>
          <a:prstGeom prst="rect">
            <a:avLst/>
          </a:prstGeom>
          <a:noFill/>
        </p:spPr>
      </p:pic>
      <p:pic>
        <p:nvPicPr>
          <p:cNvPr id="17411" name="Picture 3" descr="C:\Users\shulg\Downloads\FullSizeRender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0"/>
            <a:ext cx="4829970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4695" t="22410" r="21900" b="2354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2)"/>
          <p:cNvPicPr/>
          <p:nvPr/>
        </p:nvPicPr>
        <p:blipFill>
          <a:blip r:embed="rId2" cstate="print"/>
          <a:srcRect l="2802" r="7355" b="18254"/>
          <a:stretch>
            <a:fillRect/>
          </a:stretch>
        </p:blipFill>
        <p:spPr bwMode="auto">
          <a:xfrm>
            <a:off x="152400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046" t="4327" b="26442"/>
          <a:stretch>
            <a:fillRect/>
          </a:stretch>
        </p:blipFill>
        <p:spPr bwMode="auto">
          <a:xfrm>
            <a:off x="1524000" y="764704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245" t="8654" b="240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ulg\Downloads\FullSizeRender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0"/>
            <a:ext cx="4575866" cy="6840000"/>
          </a:xfrm>
          <a:prstGeom prst="rect">
            <a:avLst/>
          </a:prstGeom>
          <a:noFill/>
        </p:spPr>
      </p:pic>
      <p:pic>
        <p:nvPicPr>
          <p:cNvPr id="18435" name="Picture 3" descr="C:\Users\shulg\Downloads\FullSizeRender (7).jpg"/>
          <p:cNvPicPr>
            <a:picLocks noChangeAspect="1" noChangeArrowheads="1"/>
          </p:cNvPicPr>
          <p:nvPr/>
        </p:nvPicPr>
        <p:blipFill>
          <a:blip r:embed="rId3" cstate="print"/>
          <a:srcRect l="2748" r="8652"/>
          <a:stretch>
            <a:fillRect/>
          </a:stretch>
        </p:blipFill>
        <p:spPr bwMode="auto">
          <a:xfrm>
            <a:off x="6023992" y="0"/>
            <a:ext cx="4644008" cy="68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890" t="31129" r="15690" b="14286"/>
          <a:stretch>
            <a:fillRect/>
          </a:stretch>
        </p:blipFill>
        <p:spPr bwMode="auto">
          <a:xfrm>
            <a:off x="1524000" y="692696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1\Кубок Рос 2021\ZP6eNuHOh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710" y="332657"/>
            <a:ext cx="9144291" cy="6097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60648"/>
            <a:ext cx="913786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5399279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420" y="0"/>
            <a:ext cx="5400581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428" y="3258000"/>
            <a:ext cx="5400572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 r="21990"/>
          <a:stretch>
            <a:fillRect/>
          </a:stretch>
        </p:blipFill>
        <p:spPr bwMode="auto">
          <a:xfrm>
            <a:off x="1524000" y="3258000"/>
            <a:ext cx="4211960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24000" y="3140968"/>
            <a:ext cx="9144000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ФИТНЕС-ТРОФИ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shulg\Downloads\FullSizeRender (11).jpg"/>
          <p:cNvPicPr>
            <a:picLocks noChangeAspect="1" noChangeArrowheads="1"/>
          </p:cNvPicPr>
          <p:nvPr/>
        </p:nvPicPr>
        <p:blipFill>
          <a:blip r:embed="rId2" cstate="print"/>
          <a:srcRect r="12743"/>
          <a:stretch>
            <a:fillRect/>
          </a:stretch>
        </p:blipFill>
        <p:spPr bwMode="auto">
          <a:xfrm>
            <a:off x="5815478" y="3068961"/>
            <a:ext cx="4852523" cy="3789040"/>
          </a:xfrm>
          <a:prstGeom prst="rect">
            <a:avLst/>
          </a:prstGeom>
          <a:noFill/>
        </p:spPr>
      </p:pic>
      <p:pic>
        <p:nvPicPr>
          <p:cNvPr id="20485" name="Picture 5" descr="C:\Users\shulg\Downloads\FullSizeRender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0"/>
            <a:ext cx="4762500" cy="3162300"/>
          </a:xfrm>
          <a:prstGeom prst="rect">
            <a:avLst/>
          </a:prstGeom>
          <a:noFill/>
        </p:spPr>
      </p:pic>
      <p:pic>
        <p:nvPicPr>
          <p:cNvPr id="20482" name="Picture 2" descr="C:\Users\shulg\Downloads\FullSizeRender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5269980" cy="3429000"/>
          </a:xfrm>
          <a:prstGeom prst="rect">
            <a:avLst/>
          </a:prstGeom>
          <a:noFill/>
        </p:spPr>
      </p:pic>
      <p:pic>
        <p:nvPicPr>
          <p:cNvPr id="20484" name="Picture 4" descr="C:\Users\shulg\Downloads\FullSizeRender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3365500"/>
            <a:ext cx="4762501" cy="3492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0" y="0"/>
            <a:ext cx="6588224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РЕГБИЙНЫЙ КЛУБ «ЛОКОМОТИВ»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для семинара 28.09.22\дубна 2010.jpg"/>
          <p:cNvPicPr>
            <a:picLocks noChangeAspect="1" noChangeArrowheads="1"/>
          </p:cNvPicPr>
          <p:nvPr/>
        </p:nvPicPr>
        <p:blipFill>
          <a:blip r:embed="rId2" cstate="print"/>
          <a:srcRect t="9746" b="6738"/>
          <a:stretch>
            <a:fillRect/>
          </a:stretch>
        </p:blipFill>
        <p:spPr bwMode="auto">
          <a:xfrm>
            <a:off x="1524000" y="0"/>
            <a:ext cx="9144000" cy="6905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jbe-fit-mer_115"/>
          <p:cNvPicPr>
            <a:picLocks noChangeAspect="1" noChangeArrowheads="1"/>
          </p:cNvPicPr>
          <p:nvPr/>
        </p:nvPicPr>
        <p:blipFill>
          <a:blip r:embed="rId2" cstate="print"/>
          <a:srcRect l="19119" t="32199" r="20987"/>
          <a:stretch>
            <a:fillRect/>
          </a:stretch>
        </p:blipFill>
        <p:spPr bwMode="auto">
          <a:xfrm>
            <a:off x="1524000" y="-17140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для семинара 28.09.22\газета11.jpg"/>
          <p:cNvPicPr>
            <a:picLocks noChangeAspect="1" noChangeArrowheads="1"/>
          </p:cNvPicPr>
          <p:nvPr/>
        </p:nvPicPr>
        <p:blipFill>
          <a:blip r:embed="rId2" cstate="print"/>
          <a:srcRect l="21758" r="4792" b="8976"/>
          <a:stretch>
            <a:fillRect/>
          </a:stretch>
        </p:blipFill>
        <p:spPr bwMode="auto">
          <a:xfrm>
            <a:off x="2381224" y="0"/>
            <a:ext cx="76106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для семинара 28.09.22\ЧР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_403cf567'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830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встралия 001"/>
          <p:cNvPicPr/>
          <p:nvPr/>
        </p:nvPicPr>
        <p:blipFill>
          <a:blip r:embed="rId2" cstate="print"/>
          <a:srcRect t="27916" b="2471"/>
          <a:stretch>
            <a:fillRect/>
          </a:stretch>
        </p:blipFill>
        <p:spPr bwMode="auto">
          <a:xfrm>
            <a:off x="1524000" y="642918"/>
            <a:ext cx="91440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Широкоэкранный</PresentationFormat>
  <Paragraphs>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 Winter</dc:creator>
  <cp:lastModifiedBy>Den Winter</cp:lastModifiedBy>
  <cp:revision>1</cp:revision>
  <dcterms:created xsi:type="dcterms:W3CDTF">2022-09-28T10:01:49Z</dcterms:created>
  <dcterms:modified xsi:type="dcterms:W3CDTF">2022-09-28T10:02:23Z</dcterms:modified>
</cp:coreProperties>
</file>