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OV" ContentType="video/quicktime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3" r:id="rId11"/>
    <p:sldId id="265" r:id="rId12"/>
    <p:sldId id="266" r:id="rId13"/>
    <p:sldId id="267" r:id="rId14"/>
    <p:sldId id="268" r:id="rId15"/>
    <p:sldId id="269" r:id="rId16"/>
    <p:sldId id="270" r:id="rId17"/>
    <p:sldId id="295" r:id="rId18"/>
    <p:sldId id="272" r:id="rId19"/>
    <p:sldId id="273" r:id="rId20"/>
    <p:sldId id="274" r:id="rId21"/>
    <p:sldId id="275" r:id="rId22"/>
    <p:sldId id="276" r:id="rId23"/>
    <p:sldId id="299" r:id="rId24"/>
    <p:sldId id="277" r:id="rId25"/>
    <p:sldId id="298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1" r:id="rId35"/>
    <p:sldId id="300" r:id="rId36"/>
    <p:sldId id="289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xmlns="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70"/>
    <a:srgbClr val="94D0BF"/>
    <a:srgbClr val="F0A35D"/>
    <a:srgbClr val="A95B39"/>
    <a:srgbClr val="8C4912"/>
    <a:srgbClr val="91D1C1"/>
    <a:srgbClr val="9C5214"/>
    <a:srgbClr val="EA9C5C"/>
    <a:srgbClr val="F6D4B9"/>
    <a:srgbClr val="E7C7A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-84" y="-13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11T19:49:15.792" idx="1">
    <p:pos x="7578" y="282"/>
    <p:text/>
    <p:extLst>
      <p:ext uri="{C676402C-5697-4E1C-873F-D02D1690AC5C}">
        <p15:threadingInfo xmlns:p15="http://schemas.microsoft.com/office/powerpoint/2012/main" xmlns="" timeZoneBias="-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FF5E0-7C76-4810-83C2-5083E8008605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DC20C60-3340-4293-837D-ECCCA4D9974D}">
      <dgm:prSet phldrT="[Текст]"/>
      <dgm:spPr/>
      <dgm:t>
        <a:bodyPr/>
        <a:lstStyle/>
        <a:p>
          <a:r>
            <a:rPr lang="ru-RU" dirty="0"/>
            <a:t>Две разновидности игры </a:t>
          </a:r>
        </a:p>
      </dgm:t>
    </dgm:pt>
    <dgm:pt modelId="{A96736CF-D319-48F8-9FB0-F15216E78A46}" type="parTrans" cxnId="{E3624992-0CAB-4E08-879D-A2AB1FB25F85}">
      <dgm:prSet/>
      <dgm:spPr/>
      <dgm:t>
        <a:bodyPr/>
        <a:lstStyle/>
        <a:p>
          <a:endParaRPr lang="ru-RU"/>
        </a:p>
      </dgm:t>
    </dgm:pt>
    <dgm:pt modelId="{153C5A25-1243-4867-9848-3F467BDAFE8C}" type="sibTrans" cxnId="{E3624992-0CAB-4E08-879D-A2AB1FB25F85}">
      <dgm:prSet/>
      <dgm:spPr/>
      <dgm:t>
        <a:bodyPr/>
        <a:lstStyle/>
        <a:p>
          <a:endParaRPr lang="ru-RU"/>
        </a:p>
      </dgm:t>
    </dgm:pt>
    <dgm:pt modelId="{82967A6C-CFD9-4AB3-A917-758E46763EFF}">
      <dgm:prSet phldrT="[Текст]"/>
      <dgm:spPr/>
      <dgm:t>
        <a:bodyPr/>
        <a:lstStyle/>
        <a:p>
          <a:r>
            <a:rPr lang="ru-RU" dirty="0"/>
            <a:t>Лапта на большом поле </a:t>
          </a:r>
        </a:p>
      </dgm:t>
    </dgm:pt>
    <dgm:pt modelId="{0BE9F5EB-0FB3-4392-8AD7-6858A057975C}" type="parTrans" cxnId="{B93E1C5F-A05A-4608-8DA6-70938B2DFBFB}">
      <dgm:prSet/>
      <dgm:spPr/>
      <dgm:t>
        <a:bodyPr/>
        <a:lstStyle/>
        <a:p>
          <a:endParaRPr lang="ru-RU"/>
        </a:p>
      </dgm:t>
    </dgm:pt>
    <dgm:pt modelId="{CEF5F3CD-B354-4841-B923-D3B9D8A74838}" type="sibTrans" cxnId="{B93E1C5F-A05A-4608-8DA6-70938B2DFBFB}">
      <dgm:prSet/>
      <dgm:spPr/>
      <dgm:t>
        <a:bodyPr/>
        <a:lstStyle/>
        <a:p>
          <a:endParaRPr lang="ru-RU"/>
        </a:p>
      </dgm:t>
    </dgm:pt>
    <dgm:pt modelId="{CBCDEDD4-E60D-4AEF-837D-E1D217901029}">
      <dgm:prSet phldrT="[Текст]"/>
      <dgm:spPr/>
      <dgm:t>
        <a:bodyPr/>
        <a:lstStyle/>
        <a:p>
          <a:r>
            <a:rPr lang="ru-RU" dirty="0"/>
            <a:t>Мини-лапта</a:t>
          </a:r>
        </a:p>
      </dgm:t>
    </dgm:pt>
    <dgm:pt modelId="{330E8744-B74A-4AF4-91D2-371AE30BC8EF}" type="parTrans" cxnId="{FCFB5A26-3976-48BD-A6F1-DC167DFD1C6F}">
      <dgm:prSet/>
      <dgm:spPr/>
      <dgm:t>
        <a:bodyPr/>
        <a:lstStyle/>
        <a:p>
          <a:endParaRPr lang="ru-RU"/>
        </a:p>
      </dgm:t>
    </dgm:pt>
    <dgm:pt modelId="{673BD784-2F1B-4EBB-B557-7799A4E91F35}" type="sibTrans" cxnId="{FCFB5A26-3976-48BD-A6F1-DC167DFD1C6F}">
      <dgm:prSet/>
      <dgm:spPr/>
      <dgm:t>
        <a:bodyPr/>
        <a:lstStyle/>
        <a:p>
          <a:endParaRPr lang="ru-RU"/>
        </a:p>
      </dgm:t>
    </dgm:pt>
    <dgm:pt modelId="{49584EB1-D7F6-4AE1-A775-BF7CAB640794}" type="pres">
      <dgm:prSet presAssocID="{A46FF5E0-7C76-4810-83C2-5083E800860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46CD9E-314B-4C4A-A39A-BCE56C3F0F1C}" type="pres">
      <dgm:prSet presAssocID="{0DC20C60-3340-4293-837D-ECCCA4D9974D}" presName="hierRoot1" presStyleCnt="0"/>
      <dgm:spPr/>
    </dgm:pt>
    <dgm:pt modelId="{C5BF1BDC-7A55-4BF7-BE2A-2AE47D5B355F}" type="pres">
      <dgm:prSet presAssocID="{0DC20C60-3340-4293-837D-ECCCA4D9974D}" presName="composite" presStyleCnt="0"/>
      <dgm:spPr/>
    </dgm:pt>
    <dgm:pt modelId="{54696A1B-60A2-4A31-91A9-DB52F82C3BC4}" type="pres">
      <dgm:prSet presAssocID="{0DC20C60-3340-4293-837D-ECCCA4D9974D}" presName="background" presStyleLbl="node0" presStyleIdx="0" presStyleCnt="1"/>
      <dgm:spPr/>
    </dgm:pt>
    <dgm:pt modelId="{76FB0E2F-BAE9-42A3-B7C1-D05E9D679F44}" type="pres">
      <dgm:prSet presAssocID="{0DC20C60-3340-4293-837D-ECCCA4D9974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73B314-5B68-4A61-9102-B729F7D9D008}" type="pres">
      <dgm:prSet presAssocID="{0DC20C60-3340-4293-837D-ECCCA4D9974D}" presName="hierChild2" presStyleCnt="0"/>
      <dgm:spPr/>
    </dgm:pt>
    <dgm:pt modelId="{BB624EC7-0EF8-4B45-B9DD-9EF950058A91}" type="pres">
      <dgm:prSet presAssocID="{0BE9F5EB-0FB3-4392-8AD7-6858A057975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8C70F13-2B54-4D1F-93E0-28AB3CBD48CC}" type="pres">
      <dgm:prSet presAssocID="{82967A6C-CFD9-4AB3-A917-758E46763EFF}" presName="hierRoot2" presStyleCnt="0"/>
      <dgm:spPr/>
    </dgm:pt>
    <dgm:pt modelId="{052FE643-0ED2-4998-B4D3-5A9AE331F476}" type="pres">
      <dgm:prSet presAssocID="{82967A6C-CFD9-4AB3-A917-758E46763EFF}" presName="composite2" presStyleCnt="0"/>
      <dgm:spPr/>
    </dgm:pt>
    <dgm:pt modelId="{C61F9230-DED9-4369-8F56-A4811758FE0B}" type="pres">
      <dgm:prSet presAssocID="{82967A6C-CFD9-4AB3-A917-758E46763EFF}" presName="background2" presStyleLbl="node2" presStyleIdx="0" presStyleCnt="2"/>
      <dgm:spPr/>
    </dgm:pt>
    <dgm:pt modelId="{F83055AC-A9C2-4777-93B4-A187FFF2FB63}" type="pres">
      <dgm:prSet presAssocID="{82967A6C-CFD9-4AB3-A917-758E46763EF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4E5288-EDBB-4EB7-9ED4-57D6CD905701}" type="pres">
      <dgm:prSet presAssocID="{82967A6C-CFD9-4AB3-A917-758E46763EFF}" presName="hierChild3" presStyleCnt="0"/>
      <dgm:spPr/>
    </dgm:pt>
    <dgm:pt modelId="{2C1A8C1D-B986-4E6D-87C2-DC0AEC90F30B}" type="pres">
      <dgm:prSet presAssocID="{330E8744-B74A-4AF4-91D2-371AE30BC8E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6974BF9C-C11F-4C36-B751-163C4642C668}" type="pres">
      <dgm:prSet presAssocID="{CBCDEDD4-E60D-4AEF-837D-E1D217901029}" presName="hierRoot2" presStyleCnt="0"/>
      <dgm:spPr/>
    </dgm:pt>
    <dgm:pt modelId="{709B3634-B3AB-4A07-B2EB-9FA62552B821}" type="pres">
      <dgm:prSet presAssocID="{CBCDEDD4-E60D-4AEF-837D-E1D217901029}" presName="composite2" presStyleCnt="0"/>
      <dgm:spPr/>
    </dgm:pt>
    <dgm:pt modelId="{DF671E14-0CF2-4A24-96EF-37F01D8B69CA}" type="pres">
      <dgm:prSet presAssocID="{CBCDEDD4-E60D-4AEF-837D-E1D217901029}" presName="background2" presStyleLbl="node2" presStyleIdx="1" presStyleCnt="2"/>
      <dgm:spPr/>
    </dgm:pt>
    <dgm:pt modelId="{33F10D67-5826-4598-BDAD-FD84EE1A7974}" type="pres">
      <dgm:prSet presAssocID="{CBCDEDD4-E60D-4AEF-837D-E1D217901029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61EA40-BEF6-435B-8906-A0CDEEB2AD14}" type="pres">
      <dgm:prSet presAssocID="{CBCDEDD4-E60D-4AEF-837D-E1D217901029}" presName="hierChild3" presStyleCnt="0"/>
      <dgm:spPr/>
    </dgm:pt>
  </dgm:ptLst>
  <dgm:cxnLst>
    <dgm:cxn modelId="{B93E1C5F-A05A-4608-8DA6-70938B2DFBFB}" srcId="{0DC20C60-3340-4293-837D-ECCCA4D9974D}" destId="{82967A6C-CFD9-4AB3-A917-758E46763EFF}" srcOrd="0" destOrd="0" parTransId="{0BE9F5EB-0FB3-4392-8AD7-6858A057975C}" sibTransId="{CEF5F3CD-B354-4841-B923-D3B9D8A74838}"/>
    <dgm:cxn modelId="{BB1AEDF8-97E8-4531-9B06-B591956C99D5}" type="presOf" srcId="{0DC20C60-3340-4293-837D-ECCCA4D9974D}" destId="{76FB0E2F-BAE9-42A3-B7C1-D05E9D679F44}" srcOrd="0" destOrd="0" presId="urn:microsoft.com/office/officeart/2005/8/layout/hierarchy1"/>
    <dgm:cxn modelId="{6EA2566B-A7E1-41E3-9C5C-A6D7CBD94998}" type="presOf" srcId="{330E8744-B74A-4AF4-91D2-371AE30BC8EF}" destId="{2C1A8C1D-B986-4E6D-87C2-DC0AEC90F30B}" srcOrd="0" destOrd="0" presId="urn:microsoft.com/office/officeart/2005/8/layout/hierarchy1"/>
    <dgm:cxn modelId="{FCFB5A26-3976-48BD-A6F1-DC167DFD1C6F}" srcId="{0DC20C60-3340-4293-837D-ECCCA4D9974D}" destId="{CBCDEDD4-E60D-4AEF-837D-E1D217901029}" srcOrd="1" destOrd="0" parTransId="{330E8744-B74A-4AF4-91D2-371AE30BC8EF}" sibTransId="{673BD784-2F1B-4EBB-B557-7799A4E91F35}"/>
    <dgm:cxn modelId="{F7944C6C-5884-490C-A7D5-917EC2537106}" type="presOf" srcId="{A46FF5E0-7C76-4810-83C2-5083E8008605}" destId="{49584EB1-D7F6-4AE1-A775-BF7CAB640794}" srcOrd="0" destOrd="0" presId="urn:microsoft.com/office/officeart/2005/8/layout/hierarchy1"/>
    <dgm:cxn modelId="{E3624992-0CAB-4E08-879D-A2AB1FB25F85}" srcId="{A46FF5E0-7C76-4810-83C2-5083E8008605}" destId="{0DC20C60-3340-4293-837D-ECCCA4D9974D}" srcOrd="0" destOrd="0" parTransId="{A96736CF-D319-48F8-9FB0-F15216E78A46}" sibTransId="{153C5A25-1243-4867-9848-3F467BDAFE8C}"/>
    <dgm:cxn modelId="{D77B7A06-E133-4BDA-AF4C-9AE9CFC1E8DE}" type="presOf" srcId="{0BE9F5EB-0FB3-4392-8AD7-6858A057975C}" destId="{BB624EC7-0EF8-4B45-B9DD-9EF950058A91}" srcOrd="0" destOrd="0" presId="urn:microsoft.com/office/officeart/2005/8/layout/hierarchy1"/>
    <dgm:cxn modelId="{C512BAEC-7E07-4D1D-A50B-CE50821868AA}" type="presOf" srcId="{82967A6C-CFD9-4AB3-A917-758E46763EFF}" destId="{F83055AC-A9C2-4777-93B4-A187FFF2FB63}" srcOrd="0" destOrd="0" presId="urn:microsoft.com/office/officeart/2005/8/layout/hierarchy1"/>
    <dgm:cxn modelId="{2C4EA420-5DE7-4CAD-BD78-3E26D27B7B1F}" type="presOf" srcId="{CBCDEDD4-E60D-4AEF-837D-E1D217901029}" destId="{33F10D67-5826-4598-BDAD-FD84EE1A7974}" srcOrd="0" destOrd="0" presId="urn:microsoft.com/office/officeart/2005/8/layout/hierarchy1"/>
    <dgm:cxn modelId="{749CF5E8-3E4F-4E47-A99A-8FCB917A5CC3}" type="presParOf" srcId="{49584EB1-D7F6-4AE1-A775-BF7CAB640794}" destId="{7A46CD9E-314B-4C4A-A39A-BCE56C3F0F1C}" srcOrd="0" destOrd="0" presId="urn:microsoft.com/office/officeart/2005/8/layout/hierarchy1"/>
    <dgm:cxn modelId="{35084152-63E2-4E0A-A98B-DAFC4D1B71F2}" type="presParOf" srcId="{7A46CD9E-314B-4C4A-A39A-BCE56C3F0F1C}" destId="{C5BF1BDC-7A55-4BF7-BE2A-2AE47D5B355F}" srcOrd="0" destOrd="0" presId="urn:microsoft.com/office/officeart/2005/8/layout/hierarchy1"/>
    <dgm:cxn modelId="{1BFE3FCB-947D-4A1C-B360-A0CC0455C12C}" type="presParOf" srcId="{C5BF1BDC-7A55-4BF7-BE2A-2AE47D5B355F}" destId="{54696A1B-60A2-4A31-91A9-DB52F82C3BC4}" srcOrd="0" destOrd="0" presId="urn:microsoft.com/office/officeart/2005/8/layout/hierarchy1"/>
    <dgm:cxn modelId="{915DD6FF-E22E-45EC-BEAB-236344DF472D}" type="presParOf" srcId="{C5BF1BDC-7A55-4BF7-BE2A-2AE47D5B355F}" destId="{76FB0E2F-BAE9-42A3-B7C1-D05E9D679F44}" srcOrd="1" destOrd="0" presId="urn:microsoft.com/office/officeart/2005/8/layout/hierarchy1"/>
    <dgm:cxn modelId="{F8EDB6C0-DAC7-4A51-806C-4B4F26A740E4}" type="presParOf" srcId="{7A46CD9E-314B-4C4A-A39A-BCE56C3F0F1C}" destId="{D373B314-5B68-4A61-9102-B729F7D9D008}" srcOrd="1" destOrd="0" presId="urn:microsoft.com/office/officeart/2005/8/layout/hierarchy1"/>
    <dgm:cxn modelId="{DD521941-CE2F-4F75-B01F-D5DB0B61199E}" type="presParOf" srcId="{D373B314-5B68-4A61-9102-B729F7D9D008}" destId="{BB624EC7-0EF8-4B45-B9DD-9EF950058A91}" srcOrd="0" destOrd="0" presId="urn:microsoft.com/office/officeart/2005/8/layout/hierarchy1"/>
    <dgm:cxn modelId="{20229EF3-64FE-482A-B40E-74CD940B976D}" type="presParOf" srcId="{D373B314-5B68-4A61-9102-B729F7D9D008}" destId="{98C70F13-2B54-4D1F-93E0-28AB3CBD48CC}" srcOrd="1" destOrd="0" presId="urn:microsoft.com/office/officeart/2005/8/layout/hierarchy1"/>
    <dgm:cxn modelId="{410BEECC-20E2-4D53-97F8-9BF1B1F26AAB}" type="presParOf" srcId="{98C70F13-2B54-4D1F-93E0-28AB3CBD48CC}" destId="{052FE643-0ED2-4998-B4D3-5A9AE331F476}" srcOrd="0" destOrd="0" presId="urn:microsoft.com/office/officeart/2005/8/layout/hierarchy1"/>
    <dgm:cxn modelId="{4925832C-6CDA-479C-AD2A-B04F11AF9B17}" type="presParOf" srcId="{052FE643-0ED2-4998-B4D3-5A9AE331F476}" destId="{C61F9230-DED9-4369-8F56-A4811758FE0B}" srcOrd="0" destOrd="0" presId="urn:microsoft.com/office/officeart/2005/8/layout/hierarchy1"/>
    <dgm:cxn modelId="{DECE87B9-9299-4643-939F-00905DA3828F}" type="presParOf" srcId="{052FE643-0ED2-4998-B4D3-5A9AE331F476}" destId="{F83055AC-A9C2-4777-93B4-A187FFF2FB63}" srcOrd="1" destOrd="0" presId="urn:microsoft.com/office/officeart/2005/8/layout/hierarchy1"/>
    <dgm:cxn modelId="{2D059B07-16A8-4A4E-8BCA-DD6D0A514C34}" type="presParOf" srcId="{98C70F13-2B54-4D1F-93E0-28AB3CBD48CC}" destId="{DA4E5288-EDBB-4EB7-9ED4-57D6CD905701}" srcOrd="1" destOrd="0" presId="urn:microsoft.com/office/officeart/2005/8/layout/hierarchy1"/>
    <dgm:cxn modelId="{CED816AF-F531-489A-B5D4-6B0A2EF284BE}" type="presParOf" srcId="{D373B314-5B68-4A61-9102-B729F7D9D008}" destId="{2C1A8C1D-B986-4E6D-87C2-DC0AEC90F30B}" srcOrd="2" destOrd="0" presId="urn:microsoft.com/office/officeart/2005/8/layout/hierarchy1"/>
    <dgm:cxn modelId="{69DB18E4-23BF-40D3-818D-C73493B91FAF}" type="presParOf" srcId="{D373B314-5B68-4A61-9102-B729F7D9D008}" destId="{6974BF9C-C11F-4C36-B751-163C4642C668}" srcOrd="3" destOrd="0" presId="urn:microsoft.com/office/officeart/2005/8/layout/hierarchy1"/>
    <dgm:cxn modelId="{6A16A503-0BF1-471B-A0FE-E1B39AB06037}" type="presParOf" srcId="{6974BF9C-C11F-4C36-B751-163C4642C668}" destId="{709B3634-B3AB-4A07-B2EB-9FA62552B821}" srcOrd="0" destOrd="0" presId="urn:microsoft.com/office/officeart/2005/8/layout/hierarchy1"/>
    <dgm:cxn modelId="{FA93F9E6-50C8-4AA5-8106-F18B66F51686}" type="presParOf" srcId="{709B3634-B3AB-4A07-B2EB-9FA62552B821}" destId="{DF671E14-0CF2-4A24-96EF-37F01D8B69CA}" srcOrd="0" destOrd="0" presId="urn:microsoft.com/office/officeart/2005/8/layout/hierarchy1"/>
    <dgm:cxn modelId="{FDBA3F87-F686-47E0-8A91-F8C21D3A29DF}" type="presParOf" srcId="{709B3634-B3AB-4A07-B2EB-9FA62552B821}" destId="{33F10D67-5826-4598-BDAD-FD84EE1A7974}" srcOrd="1" destOrd="0" presId="urn:microsoft.com/office/officeart/2005/8/layout/hierarchy1"/>
    <dgm:cxn modelId="{F5A91EC4-8500-453C-9E78-B4A389908A4F}" type="presParOf" srcId="{6974BF9C-C11F-4C36-B751-163C4642C668}" destId="{2161EA40-BEF6-435B-8906-A0CDEEB2AD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85E565-E890-4F9A-B47E-4420EDC371E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913CFEDC-8E4A-4783-9A86-E64F0B2952F1}">
      <dgm:prSet phldrT="[Текст]" custT="1"/>
      <dgm:spPr/>
      <dgm:t>
        <a:bodyPr/>
        <a:lstStyle/>
        <a:p>
          <a:r>
            <a:rPr lang="ru-RU" sz="3200" dirty="0"/>
            <a:t>Знания о лапте </a:t>
          </a:r>
        </a:p>
      </dgm:t>
    </dgm:pt>
    <dgm:pt modelId="{803B7B39-BE07-4540-A30C-EEA5EE6FAB9E}" type="parTrans" cxnId="{810D8212-3877-4212-9B30-7DF49AA1C04C}">
      <dgm:prSet/>
      <dgm:spPr/>
      <dgm:t>
        <a:bodyPr/>
        <a:lstStyle/>
        <a:p>
          <a:endParaRPr lang="ru-RU"/>
        </a:p>
      </dgm:t>
    </dgm:pt>
    <dgm:pt modelId="{6DF64E06-19A1-4A36-9EF7-641510BF02E4}" type="sibTrans" cxnId="{810D8212-3877-4212-9B30-7DF49AA1C04C}">
      <dgm:prSet/>
      <dgm:spPr/>
      <dgm:t>
        <a:bodyPr/>
        <a:lstStyle/>
        <a:p>
          <a:endParaRPr lang="ru-RU"/>
        </a:p>
      </dgm:t>
    </dgm:pt>
    <dgm:pt modelId="{44F08498-B0FE-4445-AC2E-650478062AC4}">
      <dgm:prSet phldrT="[Текст]" phldr="1"/>
      <dgm:spPr/>
      <dgm:t>
        <a:bodyPr/>
        <a:lstStyle/>
        <a:p>
          <a:endParaRPr lang="ru-RU"/>
        </a:p>
      </dgm:t>
    </dgm:pt>
    <dgm:pt modelId="{DD69D710-2A16-4CE3-AE9A-6D8E1F840832}" type="parTrans" cxnId="{5C28155B-30F0-4537-A9E9-D605620E0F3C}">
      <dgm:prSet/>
      <dgm:spPr/>
      <dgm:t>
        <a:bodyPr/>
        <a:lstStyle/>
        <a:p>
          <a:endParaRPr lang="ru-RU"/>
        </a:p>
      </dgm:t>
    </dgm:pt>
    <dgm:pt modelId="{7A56C6CC-2E82-4EBD-9F09-93F7E1111B79}" type="sibTrans" cxnId="{5C28155B-30F0-4537-A9E9-D605620E0F3C}">
      <dgm:prSet/>
      <dgm:spPr/>
      <dgm:t>
        <a:bodyPr/>
        <a:lstStyle/>
        <a:p>
          <a:endParaRPr lang="ru-RU"/>
        </a:p>
      </dgm:t>
    </dgm:pt>
    <dgm:pt modelId="{384B4B89-1557-41BF-A237-F74016B44575}">
      <dgm:prSet phldrT="[Текст]" custT="1"/>
      <dgm:spPr/>
      <dgm:t>
        <a:bodyPr/>
        <a:lstStyle/>
        <a:p>
          <a:r>
            <a:rPr lang="ru-RU" sz="2800" dirty="0"/>
            <a:t>Способы самостоятельной деятельности </a:t>
          </a:r>
        </a:p>
      </dgm:t>
    </dgm:pt>
    <dgm:pt modelId="{B612064B-700E-4AA1-A02A-F97C8AE1476F}" type="parTrans" cxnId="{781FCC25-3E63-4F4C-8104-989733BE8F61}">
      <dgm:prSet/>
      <dgm:spPr/>
      <dgm:t>
        <a:bodyPr/>
        <a:lstStyle/>
        <a:p>
          <a:endParaRPr lang="ru-RU"/>
        </a:p>
      </dgm:t>
    </dgm:pt>
    <dgm:pt modelId="{AF96940B-9037-4CC2-B5FF-2D718DDAF5F2}" type="sibTrans" cxnId="{781FCC25-3E63-4F4C-8104-989733BE8F61}">
      <dgm:prSet/>
      <dgm:spPr/>
      <dgm:t>
        <a:bodyPr/>
        <a:lstStyle/>
        <a:p>
          <a:endParaRPr lang="ru-RU"/>
        </a:p>
      </dgm:t>
    </dgm:pt>
    <dgm:pt modelId="{08DFECBC-2F36-427D-AF5B-F1A156423EDC}">
      <dgm:prSet phldrT="[Текст]" phldr="1"/>
      <dgm:spPr/>
      <dgm:t>
        <a:bodyPr/>
        <a:lstStyle/>
        <a:p>
          <a:endParaRPr lang="ru-RU" dirty="0"/>
        </a:p>
      </dgm:t>
    </dgm:pt>
    <dgm:pt modelId="{965399C7-8DD9-471C-B0A3-C78A2FC12031}" type="parTrans" cxnId="{A7BEBC4D-D467-48A2-B4BB-2AAF4C052D52}">
      <dgm:prSet/>
      <dgm:spPr/>
      <dgm:t>
        <a:bodyPr/>
        <a:lstStyle/>
        <a:p>
          <a:endParaRPr lang="ru-RU"/>
        </a:p>
      </dgm:t>
    </dgm:pt>
    <dgm:pt modelId="{F3F67C89-9B35-4A54-BD50-01F583F2F9DA}" type="sibTrans" cxnId="{A7BEBC4D-D467-48A2-B4BB-2AAF4C052D52}">
      <dgm:prSet/>
      <dgm:spPr/>
      <dgm:t>
        <a:bodyPr/>
        <a:lstStyle/>
        <a:p>
          <a:endParaRPr lang="ru-RU"/>
        </a:p>
      </dgm:t>
    </dgm:pt>
    <dgm:pt modelId="{CADBCAA2-EDA5-4E4F-AC83-015FDE5FAB3D}">
      <dgm:prSet phldrT="[Текст]"/>
      <dgm:spPr/>
      <dgm:t>
        <a:bodyPr/>
        <a:lstStyle/>
        <a:p>
          <a:r>
            <a:rPr lang="ru-RU" dirty="0"/>
            <a:t>Физическое совершенствование </a:t>
          </a:r>
        </a:p>
      </dgm:t>
    </dgm:pt>
    <dgm:pt modelId="{30547657-A598-43DB-8496-19DB1F025B54}" type="parTrans" cxnId="{97E342D3-47A8-4FD6-BB9A-2FC391ACD25B}">
      <dgm:prSet/>
      <dgm:spPr/>
      <dgm:t>
        <a:bodyPr/>
        <a:lstStyle/>
        <a:p>
          <a:endParaRPr lang="ru-RU"/>
        </a:p>
      </dgm:t>
    </dgm:pt>
    <dgm:pt modelId="{F8BF53C5-6ACD-4EAC-855C-45D27E30AD6D}" type="sibTrans" cxnId="{97E342D3-47A8-4FD6-BB9A-2FC391ACD25B}">
      <dgm:prSet/>
      <dgm:spPr/>
      <dgm:t>
        <a:bodyPr/>
        <a:lstStyle/>
        <a:p>
          <a:endParaRPr lang="ru-RU"/>
        </a:p>
      </dgm:t>
    </dgm:pt>
    <dgm:pt modelId="{8260420B-4B50-4D50-B299-EEA46C9A79FB}">
      <dgm:prSet phldrT="[Текст]" phldr="1"/>
      <dgm:spPr/>
      <dgm:t>
        <a:bodyPr/>
        <a:lstStyle/>
        <a:p>
          <a:endParaRPr lang="ru-RU" dirty="0"/>
        </a:p>
      </dgm:t>
    </dgm:pt>
    <dgm:pt modelId="{3B0D17DD-A1EE-4C2C-A94D-FE25EE448ACD}" type="parTrans" cxnId="{3F43276D-A712-404A-A3D0-E75D57FAEA1E}">
      <dgm:prSet/>
      <dgm:spPr/>
      <dgm:t>
        <a:bodyPr/>
        <a:lstStyle/>
        <a:p>
          <a:endParaRPr lang="ru-RU"/>
        </a:p>
      </dgm:t>
    </dgm:pt>
    <dgm:pt modelId="{8187DE5C-D32C-404C-B3F8-2F3135E36F9C}" type="sibTrans" cxnId="{3F43276D-A712-404A-A3D0-E75D57FAEA1E}">
      <dgm:prSet/>
      <dgm:spPr/>
      <dgm:t>
        <a:bodyPr/>
        <a:lstStyle/>
        <a:p>
          <a:endParaRPr lang="ru-RU"/>
        </a:p>
      </dgm:t>
    </dgm:pt>
    <dgm:pt modelId="{EFD8A135-ABCF-4306-969C-A758D342607C}" type="pres">
      <dgm:prSet presAssocID="{A385E565-E890-4F9A-B47E-4420EDC371E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A4F602E-8882-46BB-BBCB-F56D4B59D33A}" type="pres">
      <dgm:prSet presAssocID="{913CFEDC-8E4A-4783-9A86-E64F0B2952F1}" presName="composite" presStyleCnt="0"/>
      <dgm:spPr/>
    </dgm:pt>
    <dgm:pt modelId="{D407FD81-2857-48C4-B868-C0D243F0D191}" type="pres">
      <dgm:prSet presAssocID="{913CFEDC-8E4A-4783-9A86-E64F0B2952F1}" presName="bentUpArrow1" presStyleLbl="alignImgPlace1" presStyleIdx="0" presStyleCnt="2"/>
      <dgm:spPr/>
    </dgm:pt>
    <dgm:pt modelId="{D00A2163-11E8-4C78-8E13-C05B2C56E564}" type="pres">
      <dgm:prSet presAssocID="{913CFEDC-8E4A-4783-9A86-E64F0B2952F1}" presName="ParentText" presStyleLbl="node1" presStyleIdx="0" presStyleCnt="3" custScaleX="120106" custScaleY="83825" custLinFactNeighborX="-26946" custLinFactNeighborY="-107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90BB4-A6DC-4F41-A5F0-F4F2AD4848E1}" type="pres">
      <dgm:prSet presAssocID="{913CFEDC-8E4A-4783-9A86-E64F0B2952F1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A3999-5DE2-4928-BEE5-9941E6046326}" type="pres">
      <dgm:prSet presAssocID="{6DF64E06-19A1-4A36-9EF7-641510BF02E4}" presName="sibTrans" presStyleCnt="0"/>
      <dgm:spPr/>
    </dgm:pt>
    <dgm:pt modelId="{2DF52B58-940A-4231-8142-78CAAF8B9A58}" type="pres">
      <dgm:prSet presAssocID="{384B4B89-1557-41BF-A237-F74016B44575}" presName="composite" presStyleCnt="0"/>
      <dgm:spPr/>
    </dgm:pt>
    <dgm:pt modelId="{4F101E64-06A4-45E0-B5FA-291A312BD18A}" type="pres">
      <dgm:prSet presAssocID="{384B4B89-1557-41BF-A237-F74016B44575}" presName="bentUpArrow1" presStyleLbl="alignImgPlace1" presStyleIdx="1" presStyleCnt="2"/>
      <dgm:spPr/>
    </dgm:pt>
    <dgm:pt modelId="{2A22F35F-18FB-4A51-835B-261774DDF641}" type="pres">
      <dgm:prSet presAssocID="{384B4B89-1557-41BF-A237-F74016B44575}" presName="ParentText" presStyleLbl="node1" presStyleIdx="1" presStyleCnt="3" custScaleX="131825" custScaleY="9843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250EF-6451-43D8-87E9-0C4EE2CABAA0}" type="pres">
      <dgm:prSet presAssocID="{384B4B89-1557-41BF-A237-F74016B44575}" presName="ChildText" presStyleLbl="revTx" presStyleIdx="1" presStyleCnt="3" custScaleX="223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118EB-AEB1-47D5-9FAE-8B79C08F2AD5}" type="pres">
      <dgm:prSet presAssocID="{AF96940B-9037-4CC2-B5FF-2D718DDAF5F2}" presName="sibTrans" presStyleCnt="0"/>
      <dgm:spPr/>
    </dgm:pt>
    <dgm:pt modelId="{D54205F0-E6F0-4715-BA29-12B10A454D16}" type="pres">
      <dgm:prSet presAssocID="{CADBCAA2-EDA5-4E4F-AC83-015FDE5FAB3D}" presName="composite" presStyleCnt="0"/>
      <dgm:spPr/>
    </dgm:pt>
    <dgm:pt modelId="{8F04DF0D-9C69-498D-BBA3-8096A108FBBC}" type="pres">
      <dgm:prSet presAssocID="{CADBCAA2-EDA5-4E4F-AC83-015FDE5FAB3D}" presName="ParentText" presStyleLbl="node1" presStyleIdx="2" presStyleCnt="3" custAng="0" custScaleX="136359" custScaleY="106122" custLinFactNeighborX="6274" custLinFactNeighborY="17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170AB-CADD-4C45-906E-775396445196}" type="pres">
      <dgm:prSet presAssocID="{CADBCAA2-EDA5-4E4F-AC83-015FDE5FAB3D}" presName="FinalChildText" presStyleLbl="revTx" presStyleIdx="2" presStyleCnt="3" custFlipHor="1" custScaleX="207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A2AEF6-861C-4F2D-8145-0E3E21C09368}" type="presOf" srcId="{913CFEDC-8E4A-4783-9A86-E64F0B2952F1}" destId="{D00A2163-11E8-4C78-8E13-C05B2C56E564}" srcOrd="0" destOrd="0" presId="urn:microsoft.com/office/officeart/2005/8/layout/StepDownProcess"/>
    <dgm:cxn modelId="{781FCC25-3E63-4F4C-8104-989733BE8F61}" srcId="{A385E565-E890-4F9A-B47E-4420EDC371E0}" destId="{384B4B89-1557-41BF-A237-F74016B44575}" srcOrd="1" destOrd="0" parTransId="{B612064B-700E-4AA1-A02A-F97C8AE1476F}" sibTransId="{AF96940B-9037-4CC2-B5FF-2D718DDAF5F2}"/>
    <dgm:cxn modelId="{3F43276D-A712-404A-A3D0-E75D57FAEA1E}" srcId="{CADBCAA2-EDA5-4E4F-AC83-015FDE5FAB3D}" destId="{8260420B-4B50-4D50-B299-EEA46C9A79FB}" srcOrd="0" destOrd="0" parTransId="{3B0D17DD-A1EE-4C2C-A94D-FE25EE448ACD}" sibTransId="{8187DE5C-D32C-404C-B3F8-2F3135E36F9C}"/>
    <dgm:cxn modelId="{810D8212-3877-4212-9B30-7DF49AA1C04C}" srcId="{A385E565-E890-4F9A-B47E-4420EDC371E0}" destId="{913CFEDC-8E4A-4783-9A86-E64F0B2952F1}" srcOrd="0" destOrd="0" parTransId="{803B7B39-BE07-4540-A30C-EEA5EE6FAB9E}" sibTransId="{6DF64E06-19A1-4A36-9EF7-641510BF02E4}"/>
    <dgm:cxn modelId="{C322B672-7AFC-4C0A-B935-4CF286723C75}" type="presOf" srcId="{44F08498-B0FE-4445-AC2E-650478062AC4}" destId="{97690BB4-A6DC-4F41-A5F0-F4F2AD4848E1}" srcOrd="0" destOrd="0" presId="urn:microsoft.com/office/officeart/2005/8/layout/StepDownProcess"/>
    <dgm:cxn modelId="{561F8EDE-EE48-4928-9764-8732C245E0C3}" type="presOf" srcId="{CADBCAA2-EDA5-4E4F-AC83-015FDE5FAB3D}" destId="{8F04DF0D-9C69-498D-BBA3-8096A108FBBC}" srcOrd="0" destOrd="0" presId="urn:microsoft.com/office/officeart/2005/8/layout/StepDownProcess"/>
    <dgm:cxn modelId="{A7BEBC4D-D467-48A2-B4BB-2AAF4C052D52}" srcId="{384B4B89-1557-41BF-A237-F74016B44575}" destId="{08DFECBC-2F36-427D-AF5B-F1A156423EDC}" srcOrd="0" destOrd="0" parTransId="{965399C7-8DD9-471C-B0A3-C78A2FC12031}" sibTransId="{F3F67C89-9B35-4A54-BD50-01F583F2F9DA}"/>
    <dgm:cxn modelId="{6F1A724C-E17A-4332-A69A-5227DCC56245}" type="presOf" srcId="{8260420B-4B50-4D50-B299-EEA46C9A79FB}" destId="{C03170AB-CADD-4C45-906E-775396445196}" srcOrd="0" destOrd="0" presId="urn:microsoft.com/office/officeart/2005/8/layout/StepDownProcess"/>
    <dgm:cxn modelId="{3FF3A903-3B96-4363-8955-7B64127DC407}" type="presOf" srcId="{A385E565-E890-4F9A-B47E-4420EDC371E0}" destId="{EFD8A135-ABCF-4306-969C-A758D342607C}" srcOrd="0" destOrd="0" presId="urn:microsoft.com/office/officeart/2005/8/layout/StepDownProcess"/>
    <dgm:cxn modelId="{D9C067E2-D43A-4B0F-A87D-42D6EAF89C1A}" type="presOf" srcId="{384B4B89-1557-41BF-A237-F74016B44575}" destId="{2A22F35F-18FB-4A51-835B-261774DDF641}" srcOrd="0" destOrd="0" presId="urn:microsoft.com/office/officeart/2005/8/layout/StepDownProcess"/>
    <dgm:cxn modelId="{5C28155B-30F0-4537-A9E9-D605620E0F3C}" srcId="{913CFEDC-8E4A-4783-9A86-E64F0B2952F1}" destId="{44F08498-B0FE-4445-AC2E-650478062AC4}" srcOrd="0" destOrd="0" parTransId="{DD69D710-2A16-4CE3-AE9A-6D8E1F840832}" sibTransId="{7A56C6CC-2E82-4EBD-9F09-93F7E1111B79}"/>
    <dgm:cxn modelId="{97E342D3-47A8-4FD6-BB9A-2FC391ACD25B}" srcId="{A385E565-E890-4F9A-B47E-4420EDC371E0}" destId="{CADBCAA2-EDA5-4E4F-AC83-015FDE5FAB3D}" srcOrd="2" destOrd="0" parTransId="{30547657-A598-43DB-8496-19DB1F025B54}" sibTransId="{F8BF53C5-6ACD-4EAC-855C-45D27E30AD6D}"/>
    <dgm:cxn modelId="{E06AFD0D-00E9-42AB-A611-78944B20C7DA}" type="presOf" srcId="{08DFECBC-2F36-427D-AF5B-F1A156423EDC}" destId="{B93250EF-6451-43D8-87E9-0C4EE2CABAA0}" srcOrd="0" destOrd="0" presId="urn:microsoft.com/office/officeart/2005/8/layout/StepDownProcess"/>
    <dgm:cxn modelId="{9FCD4FD6-621E-4BA5-ACF6-25679242C24E}" type="presParOf" srcId="{EFD8A135-ABCF-4306-969C-A758D342607C}" destId="{BA4F602E-8882-46BB-BBCB-F56D4B59D33A}" srcOrd="0" destOrd="0" presId="urn:microsoft.com/office/officeart/2005/8/layout/StepDownProcess"/>
    <dgm:cxn modelId="{4407E388-09CD-4067-A56C-B8B4015CF4C4}" type="presParOf" srcId="{BA4F602E-8882-46BB-BBCB-F56D4B59D33A}" destId="{D407FD81-2857-48C4-B868-C0D243F0D191}" srcOrd="0" destOrd="0" presId="urn:microsoft.com/office/officeart/2005/8/layout/StepDownProcess"/>
    <dgm:cxn modelId="{FBD0734A-54A7-41CC-B58F-2D57FB1176A5}" type="presParOf" srcId="{BA4F602E-8882-46BB-BBCB-F56D4B59D33A}" destId="{D00A2163-11E8-4C78-8E13-C05B2C56E564}" srcOrd="1" destOrd="0" presId="urn:microsoft.com/office/officeart/2005/8/layout/StepDownProcess"/>
    <dgm:cxn modelId="{54E59FE4-B4B5-4176-9A44-0CB60965B10B}" type="presParOf" srcId="{BA4F602E-8882-46BB-BBCB-F56D4B59D33A}" destId="{97690BB4-A6DC-4F41-A5F0-F4F2AD4848E1}" srcOrd="2" destOrd="0" presId="urn:microsoft.com/office/officeart/2005/8/layout/StepDownProcess"/>
    <dgm:cxn modelId="{DCF337C3-D612-49AE-909B-4655CE46AF36}" type="presParOf" srcId="{EFD8A135-ABCF-4306-969C-A758D342607C}" destId="{7DCA3999-5DE2-4928-BEE5-9941E6046326}" srcOrd="1" destOrd="0" presId="urn:microsoft.com/office/officeart/2005/8/layout/StepDownProcess"/>
    <dgm:cxn modelId="{F3FFB9B4-FF55-46B6-B40E-3DE89D00EB39}" type="presParOf" srcId="{EFD8A135-ABCF-4306-969C-A758D342607C}" destId="{2DF52B58-940A-4231-8142-78CAAF8B9A58}" srcOrd="2" destOrd="0" presId="urn:microsoft.com/office/officeart/2005/8/layout/StepDownProcess"/>
    <dgm:cxn modelId="{7D3A2154-7E68-4CDB-9F77-268FE00E36AE}" type="presParOf" srcId="{2DF52B58-940A-4231-8142-78CAAF8B9A58}" destId="{4F101E64-06A4-45E0-B5FA-291A312BD18A}" srcOrd="0" destOrd="0" presId="urn:microsoft.com/office/officeart/2005/8/layout/StepDownProcess"/>
    <dgm:cxn modelId="{031B3A49-ADA9-4457-A876-F85EF7B2FF91}" type="presParOf" srcId="{2DF52B58-940A-4231-8142-78CAAF8B9A58}" destId="{2A22F35F-18FB-4A51-835B-261774DDF641}" srcOrd="1" destOrd="0" presId="urn:microsoft.com/office/officeart/2005/8/layout/StepDownProcess"/>
    <dgm:cxn modelId="{B4939C25-B033-4267-B170-4C8225B9FD7D}" type="presParOf" srcId="{2DF52B58-940A-4231-8142-78CAAF8B9A58}" destId="{B93250EF-6451-43D8-87E9-0C4EE2CABAA0}" srcOrd="2" destOrd="0" presId="urn:microsoft.com/office/officeart/2005/8/layout/StepDownProcess"/>
    <dgm:cxn modelId="{2F62948C-634A-4C45-BDFC-CCE27A6EB34C}" type="presParOf" srcId="{EFD8A135-ABCF-4306-969C-A758D342607C}" destId="{FF5118EB-AEB1-47D5-9FAE-8B79C08F2AD5}" srcOrd="3" destOrd="0" presId="urn:microsoft.com/office/officeart/2005/8/layout/StepDownProcess"/>
    <dgm:cxn modelId="{5DF26DA6-A644-4073-AFEF-21C85E4B2FD0}" type="presParOf" srcId="{EFD8A135-ABCF-4306-969C-A758D342607C}" destId="{D54205F0-E6F0-4715-BA29-12B10A454D16}" srcOrd="4" destOrd="0" presId="urn:microsoft.com/office/officeart/2005/8/layout/StepDownProcess"/>
    <dgm:cxn modelId="{C8873122-0231-46BC-B449-639B37E6B94E}" type="presParOf" srcId="{D54205F0-E6F0-4715-BA29-12B10A454D16}" destId="{8F04DF0D-9C69-498D-BBA3-8096A108FBBC}" srcOrd="0" destOrd="0" presId="urn:microsoft.com/office/officeart/2005/8/layout/StepDownProcess"/>
    <dgm:cxn modelId="{CCE1744F-4AEE-4973-B1C7-BA503AC72566}" type="presParOf" srcId="{D54205F0-E6F0-4715-BA29-12B10A454D16}" destId="{C03170AB-CADD-4C45-906E-77539644519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F487FC-F2CE-4963-A171-612CC3E0A1F0}" type="doc">
      <dgm:prSet loTypeId="urn:microsoft.com/office/officeart/2005/8/layout/default#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2213F69-FF53-458D-B5A4-01B120849B9A}">
      <dgm:prSet/>
      <dgm:spPr/>
      <dgm:t>
        <a:bodyPr/>
        <a:lstStyle/>
        <a:p>
          <a:r>
            <a:rPr lang="ru-RU" b="1" i="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Краткий словарь терминов</a:t>
          </a:r>
          <a:r>
            <a:rPr lang="ru-RU" i="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endParaRPr lang="ru-RU" i="0" dirty="0"/>
        </a:p>
      </dgm:t>
    </dgm:pt>
    <dgm:pt modelId="{0D69A204-99A7-4134-B125-6821156F8A25}" type="parTrans" cxnId="{CB3E7F07-19C4-4849-8885-1873265A39EC}">
      <dgm:prSet/>
      <dgm:spPr/>
      <dgm:t>
        <a:bodyPr/>
        <a:lstStyle/>
        <a:p>
          <a:endParaRPr lang="ru-RU"/>
        </a:p>
      </dgm:t>
    </dgm:pt>
    <dgm:pt modelId="{627FD1D1-4564-4C12-926F-ECB42A90391B}" type="sibTrans" cxnId="{CB3E7F07-19C4-4849-8885-1873265A39EC}">
      <dgm:prSet/>
      <dgm:spPr/>
      <dgm:t>
        <a:bodyPr/>
        <a:lstStyle/>
        <a:p>
          <a:endParaRPr lang="ru-RU"/>
        </a:p>
      </dgm:t>
    </dgm:pt>
    <dgm:pt modelId="{E19DDE87-38C3-42A6-AED7-2C5995F13750}">
      <dgm:prSet/>
      <dgm:spPr/>
      <dgm:t>
        <a:bodyPr/>
        <a:lstStyle/>
        <a:p>
          <a:r>
            <a:rPr lang="ru-RU" b="1" i="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Методика оценивания результатов обучающихся</a:t>
          </a:r>
          <a:endParaRPr lang="ru-RU" i="0" dirty="0"/>
        </a:p>
      </dgm:t>
    </dgm:pt>
    <dgm:pt modelId="{01F20A81-8CE0-4ECC-B44D-0133FC34EBC9}" type="parTrans" cxnId="{9EBB9D11-B4EA-4CDB-BF5E-5737B3FE9CF8}">
      <dgm:prSet/>
      <dgm:spPr/>
      <dgm:t>
        <a:bodyPr/>
        <a:lstStyle/>
        <a:p>
          <a:endParaRPr lang="ru-RU"/>
        </a:p>
      </dgm:t>
    </dgm:pt>
    <dgm:pt modelId="{1012BC16-749B-408E-A8E3-39319CA2A092}" type="sibTrans" cxnId="{9EBB9D11-B4EA-4CDB-BF5E-5737B3FE9CF8}">
      <dgm:prSet/>
      <dgm:spPr/>
      <dgm:t>
        <a:bodyPr/>
        <a:lstStyle/>
        <a:p>
          <a:endParaRPr lang="ru-RU"/>
        </a:p>
      </dgm:t>
    </dgm:pt>
    <dgm:pt modelId="{A77F4973-B9DE-469D-B7A9-AE445F7489AE}">
      <dgm:prSet/>
      <dgm:spPr/>
      <dgm:t>
        <a:bodyPr/>
        <a:lstStyle/>
        <a:p>
          <a:r>
            <a:rPr lang="ru-RU" b="1" i="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Контрольно-тестовые упражнения</a:t>
          </a:r>
          <a:endParaRPr lang="ru-RU" i="0" dirty="0"/>
        </a:p>
      </dgm:t>
    </dgm:pt>
    <dgm:pt modelId="{E358DF8A-6240-45BF-A9AF-FFD7F4FDBB34}" type="parTrans" cxnId="{82C6688C-6881-4B5E-80EA-3C11FA81DAC0}">
      <dgm:prSet/>
      <dgm:spPr/>
      <dgm:t>
        <a:bodyPr/>
        <a:lstStyle/>
        <a:p>
          <a:endParaRPr lang="ru-RU"/>
        </a:p>
      </dgm:t>
    </dgm:pt>
    <dgm:pt modelId="{5DD4D71E-CEBC-4E57-9B00-44F07E07C435}" type="sibTrans" cxnId="{82C6688C-6881-4B5E-80EA-3C11FA81DAC0}">
      <dgm:prSet/>
      <dgm:spPr/>
      <dgm:t>
        <a:bodyPr/>
        <a:lstStyle/>
        <a:p>
          <a:endParaRPr lang="ru-RU"/>
        </a:p>
      </dgm:t>
    </dgm:pt>
    <dgm:pt modelId="{71E901B9-AFCF-4125-8991-18C2677E3F7F}">
      <dgm:prSet/>
      <dgm:spPr/>
      <dgm:t>
        <a:bodyPr/>
        <a:lstStyle/>
        <a:p>
          <a:r>
            <a:rPr lang="ru-RU" b="1" i="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Методические рекомендации по обучению технике игры</a:t>
          </a:r>
          <a:r>
            <a:rPr lang="ru-RU" i="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endParaRPr lang="ru-RU" i="0" dirty="0"/>
        </a:p>
      </dgm:t>
    </dgm:pt>
    <dgm:pt modelId="{29B6428B-A450-4A03-B59C-FAAF039CBE4D}" type="parTrans" cxnId="{0E02DA5B-9004-4646-8A98-C4270FB4D212}">
      <dgm:prSet/>
      <dgm:spPr/>
      <dgm:t>
        <a:bodyPr/>
        <a:lstStyle/>
        <a:p>
          <a:endParaRPr lang="ru-RU"/>
        </a:p>
      </dgm:t>
    </dgm:pt>
    <dgm:pt modelId="{14FD558D-9E4A-4100-8CAA-47C1FE6E2C30}" type="sibTrans" cxnId="{0E02DA5B-9004-4646-8A98-C4270FB4D212}">
      <dgm:prSet/>
      <dgm:spPr/>
      <dgm:t>
        <a:bodyPr/>
        <a:lstStyle/>
        <a:p>
          <a:endParaRPr lang="ru-RU"/>
        </a:p>
      </dgm:t>
    </dgm:pt>
    <dgm:pt modelId="{5967367A-A8D6-42E4-89E1-4A98177E16CD}" type="pres">
      <dgm:prSet presAssocID="{D7F487FC-F2CE-4963-A171-612CC3E0A1F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4FCBD7-3E97-4644-99CB-6AC0932F696B}" type="pres">
      <dgm:prSet presAssocID="{72213F69-FF53-458D-B5A4-01B120849B9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B2676-D183-4EC1-BACF-EE46BCC949DC}" type="pres">
      <dgm:prSet presAssocID="{627FD1D1-4564-4C12-926F-ECB42A90391B}" presName="sibTrans" presStyleCnt="0"/>
      <dgm:spPr/>
    </dgm:pt>
    <dgm:pt modelId="{18344C56-4886-43A1-864B-2E216F328E51}" type="pres">
      <dgm:prSet presAssocID="{E19DDE87-38C3-42A6-AED7-2C5995F1375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C4A27E-A49C-423E-8EE5-B79D3569C4C1}" type="pres">
      <dgm:prSet presAssocID="{1012BC16-749B-408E-A8E3-39319CA2A092}" presName="sibTrans" presStyleCnt="0"/>
      <dgm:spPr/>
    </dgm:pt>
    <dgm:pt modelId="{31727F39-BBAC-4C06-8A8B-A9358B4AC465}" type="pres">
      <dgm:prSet presAssocID="{A77F4973-B9DE-469D-B7A9-AE445F7489A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3D172-F637-46D7-AFFC-00D26FA9C708}" type="pres">
      <dgm:prSet presAssocID="{5DD4D71E-CEBC-4E57-9B00-44F07E07C435}" presName="sibTrans" presStyleCnt="0"/>
      <dgm:spPr/>
    </dgm:pt>
    <dgm:pt modelId="{3471017E-4867-4415-B061-0B599C6A77F2}" type="pres">
      <dgm:prSet presAssocID="{71E901B9-AFCF-4125-8991-18C2677E3F7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D9741E-1FF5-438B-A0C3-54CE96F8C2AD}" type="presOf" srcId="{A77F4973-B9DE-469D-B7A9-AE445F7489AE}" destId="{31727F39-BBAC-4C06-8A8B-A9358B4AC465}" srcOrd="0" destOrd="0" presId="urn:microsoft.com/office/officeart/2005/8/layout/default#1"/>
    <dgm:cxn modelId="{73E17C47-D832-4BE7-984F-A23C161B2D06}" type="presOf" srcId="{72213F69-FF53-458D-B5A4-01B120849B9A}" destId="{FF4FCBD7-3E97-4644-99CB-6AC0932F696B}" srcOrd="0" destOrd="0" presId="urn:microsoft.com/office/officeart/2005/8/layout/default#1"/>
    <dgm:cxn modelId="{44F04F20-5DD0-457E-9E0B-13729DEDFD46}" type="presOf" srcId="{71E901B9-AFCF-4125-8991-18C2677E3F7F}" destId="{3471017E-4867-4415-B061-0B599C6A77F2}" srcOrd="0" destOrd="0" presId="urn:microsoft.com/office/officeart/2005/8/layout/default#1"/>
    <dgm:cxn modelId="{CB3E7F07-19C4-4849-8885-1873265A39EC}" srcId="{D7F487FC-F2CE-4963-A171-612CC3E0A1F0}" destId="{72213F69-FF53-458D-B5A4-01B120849B9A}" srcOrd="0" destOrd="0" parTransId="{0D69A204-99A7-4134-B125-6821156F8A25}" sibTransId="{627FD1D1-4564-4C12-926F-ECB42A90391B}"/>
    <dgm:cxn modelId="{0E02DA5B-9004-4646-8A98-C4270FB4D212}" srcId="{D7F487FC-F2CE-4963-A171-612CC3E0A1F0}" destId="{71E901B9-AFCF-4125-8991-18C2677E3F7F}" srcOrd="3" destOrd="0" parTransId="{29B6428B-A450-4A03-B59C-FAAF039CBE4D}" sibTransId="{14FD558D-9E4A-4100-8CAA-47C1FE6E2C30}"/>
    <dgm:cxn modelId="{47C644FB-6927-44EB-9C81-3EEB1C168D10}" type="presOf" srcId="{E19DDE87-38C3-42A6-AED7-2C5995F13750}" destId="{18344C56-4886-43A1-864B-2E216F328E51}" srcOrd="0" destOrd="0" presId="urn:microsoft.com/office/officeart/2005/8/layout/default#1"/>
    <dgm:cxn modelId="{82C6688C-6881-4B5E-80EA-3C11FA81DAC0}" srcId="{D7F487FC-F2CE-4963-A171-612CC3E0A1F0}" destId="{A77F4973-B9DE-469D-B7A9-AE445F7489AE}" srcOrd="2" destOrd="0" parTransId="{E358DF8A-6240-45BF-A9AF-FFD7F4FDBB34}" sibTransId="{5DD4D71E-CEBC-4E57-9B00-44F07E07C435}"/>
    <dgm:cxn modelId="{54EB6D8B-8F32-4A1E-9F46-4EAF9C52BEC2}" type="presOf" srcId="{D7F487FC-F2CE-4963-A171-612CC3E0A1F0}" destId="{5967367A-A8D6-42E4-89E1-4A98177E16CD}" srcOrd="0" destOrd="0" presId="urn:microsoft.com/office/officeart/2005/8/layout/default#1"/>
    <dgm:cxn modelId="{9EBB9D11-B4EA-4CDB-BF5E-5737B3FE9CF8}" srcId="{D7F487FC-F2CE-4963-A171-612CC3E0A1F0}" destId="{E19DDE87-38C3-42A6-AED7-2C5995F13750}" srcOrd="1" destOrd="0" parTransId="{01F20A81-8CE0-4ECC-B44D-0133FC34EBC9}" sibTransId="{1012BC16-749B-408E-A8E3-39319CA2A092}"/>
    <dgm:cxn modelId="{AD1ADA61-ECFF-4031-B5B4-7B7D90BDDBEE}" type="presParOf" srcId="{5967367A-A8D6-42E4-89E1-4A98177E16CD}" destId="{FF4FCBD7-3E97-4644-99CB-6AC0932F696B}" srcOrd="0" destOrd="0" presId="urn:microsoft.com/office/officeart/2005/8/layout/default#1"/>
    <dgm:cxn modelId="{C5546B82-B325-40C0-AC28-E42396C4F3BA}" type="presParOf" srcId="{5967367A-A8D6-42E4-89E1-4A98177E16CD}" destId="{070B2676-D183-4EC1-BACF-EE46BCC949DC}" srcOrd="1" destOrd="0" presId="urn:microsoft.com/office/officeart/2005/8/layout/default#1"/>
    <dgm:cxn modelId="{CD23D13B-FC8F-420F-A89B-405514D851AC}" type="presParOf" srcId="{5967367A-A8D6-42E4-89E1-4A98177E16CD}" destId="{18344C56-4886-43A1-864B-2E216F328E51}" srcOrd="2" destOrd="0" presId="urn:microsoft.com/office/officeart/2005/8/layout/default#1"/>
    <dgm:cxn modelId="{0DF16BE6-6CF9-420D-A67D-9C558D54B726}" type="presParOf" srcId="{5967367A-A8D6-42E4-89E1-4A98177E16CD}" destId="{D4C4A27E-A49C-423E-8EE5-B79D3569C4C1}" srcOrd="3" destOrd="0" presId="urn:microsoft.com/office/officeart/2005/8/layout/default#1"/>
    <dgm:cxn modelId="{9AE75020-01A5-48F4-9697-95D7572B42C2}" type="presParOf" srcId="{5967367A-A8D6-42E4-89E1-4A98177E16CD}" destId="{31727F39-BBAC-4C06-8A8B-A9358B4AC465}" srcOrd="4" destOrd="0" presId="urn:microsoft.com/office/officeart/2005/8/layout/default#1"/>
    <dgm:cxn modelId="{66A56059-FD0D-49D3-BCEF-7776DD4D5DA6}" type="presParOf" srcId="{5967367A-A8D6-42E4-89E1-4A98177E16CD}" destId="{F693D172-F637-46D7-AFFC-00D26FA9C708}" srcOrd="5" destOrd="0" presId="urn:microsoft.com/office/officeart/2005/8/layout/default#1"/>
    <dgm:cxn modelId="{5851D796-D923-4CE9-BB02-4BFA960B9F0C}" type="presParOf" srcId="{5967367A-A8D6-42E4-89E1-4A98177E16CD}" destId="{3471017E-4867-4415-B061-0B599C6A77F2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1A8C1D-B986-4E6D-87C2-DC0AEC90F30B}">
      <dsp:nvSpPr>
        <dsp:cNvPr id="0" name=""/>
        <dsp:cNvSpPr/>
      </dsp:nvSpPr>
      <dsp:spPr>
        <a:xfrm>
          <a:off x="5801209" y="2443780"/>
          <a:ext cx="2348618" cy="1117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699"/>
              </a:lnTo>
              <a:lnTo>
                <a:pt x="2348618" y="761699"/>
              </a:lnTo>
              <a:lnTo>
                <a:pt x="2348618" y="111772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624EC7-0EF8-4B45-B9DD-9EF950058A91}">
      <dsp:nvSpPr>
        <dsp:cNvPr id="0" name=""/>
        <dsp:cNvSpPr/>
      </dsp:nvSpPr>
      <dsp:spPr>
        <a:xfrm>
          <a:off x="3452590" y="2443780"/>
          <a:ext cx="2348618" cy="1117729"/>
        </a:xfrm>
        <a:custGeom>
          <a:avLst/>
          <a:gdLst/>
          <a:ahLst/>
          <a:cxnLst/>
          <a:rect l="0" t="0" r="0" b="0"/>
          <a:pathLst>
            <a:path>
              <a:moveTo>
                <a:pt x="2348618" y="0"/>
              </a:moveTo>
              <a:lnTo>
                <a:pt x="2348618" y="761699"/>
              </a:lnTo>
              <a:lnTo>
                <a:pt x="0" y="761699"/>
              </a:lnTo>
              <a:lnTo>
                <a:pt x="0" y="111772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96A1B-60A2-4A31-91A9-DB52F82C3BC4}">
      <dsp:nvSpPr>
        <dsp:cNvPr id="0" name=""/>
        <dsp:cNvSpPr/>
      </dsp:nvSpPr>
      <dsp:spPr>
        <a:xfrm>
          <a:off x="3879611" y="3351"/>
          <a:ext cx="3843194" cy="24404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B0E2F-BAE9-42A3-B7C1-D05E9D679F44}">
      <dsp:nvSpPr>
        <dsp:cNvPr id="0" name=""/>
        <dsp:cNvSpPr/>
      </dsp:nvSpPr>
      <dsp:spPr>
        <a:xfrm>
          <a:off x="4306633" y="409022"/>
          <a:ext cx="3843194" cy="2440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Две разновидности игры </a:t>
          </a:r>
        </a:p>
      </dsp:txBody>
      <dsp:txXfrm>
        <a:off x="4306633" y="409022"/>
        <a:ext cx="3843194" cy="2440428"/>
      </dsp:txXfrm>
    </dsp:sp>
    <dsp:sp modelId="{C61F9230-DED9-4369-8F56-A4811758FE0B}">
      <dsp:nvSpPr>
        <dsp:cNvPr id="0" name=""/>
        <dsp:cNvSpPr/>
      </dsp:nvSpPr>
      <dsp:spPr>
        <a:xfrm>
          <a:off x="1530992" y="3561509"/>
          <a:ext cx="3843194" cy="24404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055AC-A9C2-4777-93B4-A187FFF2FB63}">
      <dsp:nvSpPr>
        <dsp:cNvPr id="0" name=""/>
        <dsp:cNvSpPr/>
      </dsp:nvSpPr>
      <dsp:spPr>
        <a:xfrm>
          <a:off x="1958014" y="3967179"/>
          <a:ext cx="3843194" cy="2440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Лапта на большом поле </a:t>
          </a:r>
        </a:p>
      </dsp:txBody>
      <dsp:txXfrm>
        <a:off x="1958014" y="3967179"/>
        <a:ext cx="3843194" cy="2440428"/>
      </dsp:txXfrm>
    </dsp:sp>
    <dsp:sp modelId="{DF671E14-0CF2-4A24-96EF-37F01D8B69CA}">
      <dsp:nvSpPr>
        <dsp:cNvPr id="0" name=""/>
        <dsp:cNvSpPr/>
      </dsp:nvSpPr>
      <dsp:spPr>
        <a:xfrm>
          <a:off x="6228230" y="3561509"/>
          <a:ext cx="3843194" cy="24404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10D67-5826-4598-BDAD-FD84EE1A7974}">
      <dsp:nvSpPr>
        <dsp:cNvPr id="0" name=""/>
        <dsp:cNvSpPr/>
      </dsp:nvSpPr>
      <dsp:spPr>
        <a:xfrm>
          <a:off x="6655252" y="3967179"/>
          <a:ext cx="3843194" cy="2440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Мини-лапта</a:t>
          </a:r>
        </a:p>
      </dsp:txBody>
      <dsp:txXfrm>
        <a:off x="6655252" y="3967179"/>
        <a:ext cx="3843194" cy="244042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07FD81-2857-48C4-B868-C0D243F0D191}">
      <dsp:nvSpPr>
        <dsp:cNvPr id="0" name=""/>
        <dsp:cNvSpPr/>
      </dsp:nvSpPr>
      <dsp:spPr>
        <a:xfrm rot="5400000">
          <a:off x="1332270" y="1415907"/>
          <a:ext cx="1370221" cy="15599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A2163-11E8-4C78-8E13-C05B2C56E564}">
      <dsp:nvSpPr>
        <dsp:cNvPr id="0" name=""/>
        <dsp:cNvSpPr/>
      </dsp:nvSpPr>
      <dsp:spPr>
        <a:xfrm>
          <a:off x="115809" y="0"/>
          <a:ext cx="2770420" cy="1353419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Знания о лапте </a:t>
          </a:r>
        </a:p>
      </dsp:txBody>
      <dsp:txXfrm>
        <a:off x="115809" y="0"/>
        <a:ext cx="2770420" cy="1353419"/>
      </dsp:txXfrm>
    </dsp:sp>
    <dsp:sp modelId="{97690BB4-A6DC-4F41-A5F0-F4F2AD4848E1}">
      <dsp:nvSpPr>
        <dsp:cNvPr id="0" name=""/>
        <dsp:cNvSpPr/>
      </dsp:nvSpPr>
      <dsp:spPr>
        <a:xfrm>
          <a:off x="3275891" y="50976"/>
          <a:ext cx="1677634" cy="1304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/>
        </a:p>
      </dsp:txBody>
      <dsp:txXfrm>
        <a:off x="3275891" y="50976"/>
        <a:ext cx="1677634" cy="1304972"/>
      </dsp:txXfrm>
    </dsp:sp>
    <dsp:sp modelId="{4F101E64-06A4-45E0-B5FA-291A312BD18A}">
      <dsp:nvSpPr>
        <dsp:cNvPr id="0" name=""/>
        <dsp:cNvSpPr/>
      </dsp:nvSpPr>
      <dsp:spPr>
        <a:xfrm rot="5400000">
          <a:off x="3491189" y="3216944"/>
          <a:ext cx="1370221" cy="15599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2F35F-18FB-4A51-835B-261774DDF641}">
      <dsp:nvSpPr>
        <dsp:cNvPr id="0" name=""/>
        <dsp:cNvSpPr/>
      </dsp:nvSpPr>
      <dsp:spPr>
        <a:xfrm>
          <a:off x="2761118" y="1710692"/>
          <a:ext cx="3040736" cy="1589244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Способы самостоятельной деятельности </a:t>
          </a:r>
        </a:p>
      </dsp:txBody>
      <dsp:txXfrm>
        <a:off x="2761118" y="1710692"/>
        <a:ext cx="3040736" cy="1589244"/>
      </dsp:txXfrm>
    </dsp:sp>
    <dsp:sp modelId="{B93250EF-6451-43D8-87E9-0C4EE2CABAA0}">
      <dsp:nvSpPr>
        <dsp:cNvPr id="0" name=""/>
        <dsp:cNvSpPr/>
      </dsp:nvSpPr>
      <dsp:spPr>
        <a:xfrm>
          <a:off x="6086092" y="1852013"/>
          <a:ext cx="375068" cy="1304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00" kern="1200" dirty="0"/>
        </a:p>
      </dsp:txBody>
      <dsp:txXfrm>
        <a:off x="6086092" y="1852013"/>
        <a:ext cx="375068" cy="1304972"/>
      </dsp:txXfrm>
    </dsp:sp>
    <dsp:sp modelId="{8F04DF0D-9C69-498D-BBA3-8096A108FBBC}">
      <dsp:nvSpPr>
        <dsp:cNvPr id="0" name=""/>
        <dsp:cNvSpPr/>
      </dsp:nvSpPr>
      <dsp:spPr>
        <a:xfrm>
          <a:off x="4929597" y="3539298"/>
          <a:ext cx="3145319" cy="1713421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Физическое совершенствование </a:t>
          </a:r>
        </a:p>
      </dsp:txBody>
      <dsp:txXfrm>
        <a:off x="4929597" y="3539298"/>
        <a:ext cx="3145319" cy="1713421"/>
      </dsp:txXfrm>
    </dsp:sp>
    <dsp:sp modelId="{C03170AB-CADD-4C45-906E-775396445196}">
      <dsp:nvSpPr>
        <dsp:cNvPr id="0" name=""/>
        <dsp:cNvSpPr/>
      </dsp:nvSpPr>
      <dsp:spPr>
        <a:xfrm flipH="1">
          <a:off x="8175876" y="3715138"/>
          <a:ext cx="347605" cy="1304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00" kern="1200" dirty="0"/>
        </a:p>
      </dsp:txBody>
      <dsp:txXfrm flipH="1">
        <a:off x="8175876" y="3715138"/>
        <a:ext cx="347605" cy="130497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4FCBD7-3E97-4644-99CB-6AC0932F696B}">
      <dsp:nvSpPr>
        <dsp:cNvPr id="0" name=""/>
        <dsp:cNvSpPr/>
      </dsp:nvSpPr>
      <dsp:spPr>
        <a:xfrm>
          <a:off x="1107043" y="2415"/>
          <a:ext cx="4185329" cy="25111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i="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Краткий словарь терминов</a:t>
          </a:r>
          <a:r>
            <a:rPr lang="ru-RU" sz="4100" i="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endParaRPr lang="ru-RU" sz="4100" i="0" kern="1200" dirty="0"/>
        </a:p>
      </dsp:txBody>
      <dsp:txXfrm>
        <a:off x="1107043" y="2415"/>
        <a:ext cx="4185329" cy="2511197"/>
      </dsp:txXfrm>
    </dsp:sp>
    <dsp:sp modelId="{18344C56-4886-43A1-864B-2E216F328E51}">
      <dsp:nvSpPr>
        <dsp:cNvPr id="0" name=""/>
        <dsp:cNvSpPr/>
      </dsp:nvSpPr>
      <dsp:spPr>
        <a:xfrm>
          <a:off x="5710906" y="2415"/>
          <a:ext cx="4185329" cy="25111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i="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Методика оценивания результатов обучающихся</a:t>
          </a:r>
          <a:endParaRPr lang="ru-RU" sz="4100" i="0" kern="1200" dirty="0"/>
        </a:p>
      </dsp:txBody>
      <dsp:txXfrm>
        <a:off x="5710906" y="2415"/>
        <a:ext cx="4185329" cy="2511197"/>
      </dsp:txXfrm>
    </dsp:sp>
    <dsp:sp modelId="{31727F39-BBAC-4C06-8A8B-A9358B4AC465}">
      <dsp:nvSpPr>
        <dsp:cNvPr id="0" name=""/>
        <dsp:cNvSpPr/>
      </dsp:nvSpPr>
      <dsp:spPr>
        <a:xfrm>
          <a:off x="1107043" y="2932145"/>
          <a:ext cx="4185329" cy="25111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i="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Контрольно-тестовые упражнения</a:t>
          </a:r>
          <a:endParaRPr lang="ru-RU" sz="4100" i="0" kern="1200" dirty="0"/>
        </a:p>
      </dsp:txBody>
      <dsp:txXfrm>
        <a:off x="1107043" y="2932145"/>
        <a:ext cx="4185329" cy="2511197"/>
      </dsp:txXfrm>
    </dsp:sp>
    <dsp:sp modelId="{3471017E-4867-4415-B061-0B599C6A77F2}">
      <dsp:nvSpPr>
        <dsp:cNvPr id="0" name=""/>
        <dsp:cNvSpPr/>
      </dsp:nvSpPr>
      <dsp:spPr>
        <a:xfrm>
          <a:off x="5710906" y="2932145"/>
          <a:ext cx="4185329" cy="25111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i="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Методические рекомендации по обучению технике игры</a:t>
          </a:r>
          <a:r>
            <a:rPr lang="ru-RU" sz="4100" i="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endParaRPr lang="ru-RU" sz="4100" i="0" kern="1200" dirty="0"/>
        </a:p>
      </dsp:txBody>
      <dsp:txXfrm>
        <a:off x="5710906" y="2932145"/>
        <a:ext cx="4185329" cy="2511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86724-0412-4F68-9323-6E2C5F240A83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1615-6124-4A3E-BC21-853F6A17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714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593C80-17FC-0CE8-61F7-C4C698B75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A58E733-5202-156F-D115-4210AC8ED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293FDA-3D9C-B43E-3777-76A43196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B7C4DC-6105-7707-3F5C-63DE50B7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2E09E6-9790-105C-B8E3-AF60389DC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721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CEA9BE-BAB1-B7E9-9F09-C746CCB6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9A68F3F-A5D2-6AD7-69BE-748A8C7C4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BDE74D-D605-2809-CBEF-5E1B1467B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4152AF-D151-D2DA-6528-256A2D4E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0A599C6-C958-4B31-1B66-F8581DE0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371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3A17782-3D94-B5FC-69A0-D2A6965744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B4E1E06-C5D9-407E-BD3E-3CA192B70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22069D3-3935-EBB9-52FD-06C13526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E6A950-D577-0EFE-F7EB-5B640686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A1ADEB-E0DA-1DEC-FCE9-DB21655B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17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581001-F86B-4DF3-BA88-427C4DFD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778BB4-1E0F-3977-6B6B-E80150678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DE3644-3CC2-02C9-2D68-14390AA8B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CDB792-477C-0C6B-4493-30D92B9E5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DD2D6B-18CC-C9DE-E56F-C1B0EFAF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248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6F1C67-B0DA-17AC-C806-78ED9B3C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EEB013E-0649-41C6-0DCC-80179ADBB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BC0379-DE3C-5BB7-5E7A-905464B80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C0109E-A0BE-8B7D-A567-3E9DB643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20EC09-F042-180E-0D99-50506624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080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340B0E-8C71-F47F-6B85-D1AF8929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AE8861-FA9F-3BC7-68F4-52A535800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CB5D430-857B-BA5E-BE7F-BCE997AB9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95140AB-7DE6-EF7A-336E-4DAF2C85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23A92B-DF2F-C9B9-74FF-6B17A838B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F8209BE-827C-0E44-C956-D0A67A37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050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208AAF-0AA5-DC5C-AF75-09BF9839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E8EA7B-D7C8-5341-DD25-4E865F3B0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83909F3-2B66-061D-5883-670FDC1D1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5B62817-6E3D-CB07-A490-9AB316F72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0BEA5C5-524C-7704-72BD-4479044B0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0B645E3-6A54-F8B4-2449-A4079D52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CA196C-B960-BBD1-0FEF-021F3777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F0F4DBA-3E88-329D-531C-42EA3D33D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83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E8433-6416-775D-FA0E-B5FC5558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56C5FDA-96D5-E596-1C5D-D70F594B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B9202D0-CA7C-C3CC-76BA-562B123A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6C9D32B-61D8-2047-F4C8-13D67628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467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C638253-3803-88FB-D315-B2FDEDDB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6EEE8BB-F4AC-C0A4-E170-6F30BC6A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9E05EFE-6DB4-3A6E-02B9-FAC7F0E4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813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F0552B-F128-B5C7-2AAD-AB6F2CA0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5095FC6-A3D7-6199-0484-8B72B58E3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EB19FD8-4311-2016-AD5D-3DFD0B3D1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B8DB60-CF77-D78C-8180-72B4C33E7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2E24044-A739-03FA-64C6-E32010CA2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0019917-421E-1D10-C283-2C3AB30E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799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454D0D-651C-9939-43F0-BEF48307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EDBEB1D-1D79-6437-6E7D-7C577D9F3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EAAA284-14F2-BF8F-3FBF-3296E3630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8FFD01E-0813-7A99-4195-44E41652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A5F0E4E-8B66-A230-2C9F-9BCB866E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F0FEE5A-FE13-6DFB-1989-13ACA1F5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431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C2F81A-3F67-D122-41C2-3DC20447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56C81F3-B5C8-6BE4-71B3-1D28F1BB7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D8C018-3B4D-AB9C-A0FD-6897FDB81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A0D60-4A71-44BB-B43A-E04F51E46154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6151411-8EAC-C958-91E5-92CD3AA7B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09032BD-D038-8A0C-09BC-0EB232DBA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4E37D-7593-4B2B-B7A4-A49999525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85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5" Type="http://schemas.openxmlformats.org/officeDocument/2006/relationships/image" Target="../media/image50.png"/><Relationship Id="rId4" Type="http://schemas.microsoft.com/office/2007/relationships/media" Target="../media/media3.mp3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F3F621-C250-C1D7-ADC0-4FF0A6878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253"/>
            <a:ext cx="9276080" cy="352282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0A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Технология преподавания лапты в образовательных организациях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E92760-56F4-FA53-F7A0-218F540B67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6869" y="3602038"/>
            <a:ext cx="3177611" cy="3255961"/>
          </a:xfrm>
          <a:prstGeom prst="rect">
            <a:avLst/>
          </a:prstGeom>
          <a:solidFill>
            <a:srgbClr val="009570">
              <a:alpha val="74000"/>
            </a:srgbClr>
          </a:solidFill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D8B4450-A283-5D92-2594-3E4CC89DC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" y="4429760"/>
            <a:ext cx="7721600" cy="2062480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/>
              <a:t>Костарев Александр Юрьевич, директор института физической культуры и здоровья человека ФГБОУ ВО «БГПУ им. М. </a:t>
            </a:r>
            <a:r>
              <a:rPr lang="ru-RU" dirty="0" err="1"/>
              <a:t>Акмуллы</a:t>
            </a:r>
            <a:r>
              <a:rPr lang="ru-RU" dirty="0"/>
              <a:t>», вице-президент, председатель научно-методической комиссии ОО ФСО «Федерация русской лапты России», доктор педагогических наук, профессор</a:t>
            </a:r>
          </a:p>
        </p:txBody>
      </p:sp>
    </p:spTree>
    <p:extLst>
      <p:ext uri="{BB962C8B-B14F-4D97-AF65-F5344CB8AC3E}">
        <p14:creationId xmlns:p14="http://schemas.microsoft.com/office/powerpoint/2010/main" xmlns="" val="265160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ED92BD-B14F-D0F1-AD4C-D776588D8DE3}"/>
              </a:ext>
            </a:extLst>
          </p:cNvPr>
          <p:cNvSpPr txBox="1"/>
          <p:nvPr/>
        </p:nvSpPr>
        <p:spPr>
          <a:xfrm>
            <a:off x="3627120" y="2428240"/>
            <a:ext cx="633984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82 отделения открыты в детско-юношеских спортивных школах РФ</a:t>
            </a:r>
            <a:r>
              <a:rPr kumimoji="0" lang="ru-RU" sz="32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4" descr="C:\Users\user\Desktop\Снимок.PNG">
            <a:extLst>
              <a:ext uri="{FF2B5EF4-FFF2-40B4-BE49-F238E27FC236}">
                <a16:creationId xmlns:a16="http://schemas.microsoft.com/office/drawing/2014/main" xmlns="" id="{D5D9FAF3-8C32-228A-4FBA-BB7071775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228" y="101600"/>
            <a:ext cx="3409852" cy="25806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198489F-ED35-7515-5062-38E6780F3D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228" y="4084320"/>
            <a:ext cx="3755461" cy="38667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6F6F5E7-82CC-B7E1-0E8C-2074658E0C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9863" y="101600"/>
            <a:ext cx="3700593" cy="35786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9823CB-0234-3EEF-7FA0-81ABFF2489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6759" y="4084320"/>
            <a:ext cx="3615241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535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02C811-2B85-F24B-8F2A-00D5BF8CB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31035"/>
          </a:xfrm>
        </p:spPr>
        <p:txBody>
          <a:bodyPr>
            <a:normAutofit fontScale="90000"/>
          </a:bodyPr>
          <a:lstStyle/>
          <a:p>
            <a:r>
              <a:rPr lang="ru-RU" dirty="0"/>
              <a:t>Спортивная игра Лапта является командным игровым видом спорта, включенным с 1996 года во Всероссийский реестр видов спорта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B7E22A94-252B-D6C4-3B8E-C5B424E91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752498"/>
              </p:ext>
            </p:extLst>
          </p:nvPr>
        </p:nvGraphicFramePr>
        <p:xfrm>
          <a:off x="1767840" y="2560320"/>
          <a:ext cx="7640320" cy="3616642"/>
        </p:xfrm>
        <a:graphic>
          <a:graphicData uri="http://schemas.openxmlformats.org/drawingml/2006/table">
            <a:tbl>
              <a:tblPr firstRow="1" bandRow="1"/>
              <a:tblGrid>
                <a:gridCol w="690319">
                  <a:extLst>
                    <a:ext uri="{9D8B030D-6E8A-4147-A177-3AD203B41FA5}">
                      <a16:colId xmlns:a16="http://schemas.microsoft.com/office/drawing/2014/main" xmlns="" val="236366126"/>
                    </a:ext>
                  </a:extLst>
                </a:gridCol>
                <a:gridCol w="4403228">
                  <a:extLst>
                    <a:ext uri="{9D8B030D-6E8A-4147-A177-3AD203B41FA5}">
                      <a16:colId xmlns:a16="http://schemas.microsoft.com/office/drawing/2014/main" xmlns="" val="436910364"/>
                    </a:ext>
                  </a:extLst>
                </a:gridCol>
                <a:gridCol w="2546773">
                  <a:extLst>
                    <a:ext uri="{9D8B030D-6E8A-4147-A177-3AD203B41FA5}">
                      <a16:colId xmlns:a16="http://schemas.microsoft.com/office/drawing/2014/main" xmlns="" val="428136819"/>
                    </a:ext>
                  </a:extLst>
                </a:gridCol>
              </a:tblGrid>
              <a:tr h="21414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спорта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Номер-код вида спорта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011392"/>
                  </a:ext>
                </a:extLst>
              </a:tr>
              <a:tr h="14752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Лапта, Мини-лапта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0780002311Я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2520428"/>
                  </a:ext>
                </a:extLst>
              </a:tr>
            </a:tbl>
          </a:graphicData>
        </a:graphic>
      </p:graphicFrame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C7FF32AE-5053-FD94-00AC-4E731B13D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520" y="4754879"/>
            <a:ext cx="5034280" cy="142208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0201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86C9FE-F70C-D876-0A62-71A686B3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2AEBF33-B96F-7A47-53B6-E5A92B8421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" y="115094"/>
            <a:ext cx="5613400" cy="3886200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74C74C67-A393-4382-30B3-AAE9291DBA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" y="3113907"/>
            <a:ext cx="5613400" cy="3744093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777FAC9-C6C6-BDBC-032B-1B484AEF6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9716" y="73437"/>
            <a:ext cx="4928403" cy="657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59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445792-3DF3-2957-B665-7D17F18B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ПАТРИОТИКА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ED1248-DDAC-20B9-4C55-88970AFCE7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Лапту можно назвать генетическим кодом нашей страны.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Это не просто спортивная, но и военно-патриотическая игра.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 Бег не просто по прямой, а с элементами маневрирования, чтоб увернуться от </a:t>
            </a:r>
            <a:r>
              <a:rPr lang="ru-RU" dirty="0" err="1"/>
              <a:t>осаливания</a:t>
            </a:r>
            <a:r>
              <a:rPr lang="ru-RU" dirty="0"/>
              <a:t>. </a:t>
            </a:r>
          </a:p>
        </p:txBody>
      </p:sp>
      <p:pic>
        <p:nvPicPr>
          <p:cNvPr id="6" name="Содержимое 5" descr="https://aeslib.ru/wp-content/uploads/2017/02/image015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0112" y="1471454"/>
            <a:ext cx="5657088" cy="401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2164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B336AA-BB30-7C31-A729-788F86BFB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История развития лапты насчитывает многие столетия.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D03A88-1DFF-576C-71B8-206CEF73CC08}"/>
              </a:ext>
            </a:extLst>
          </p:cNvPr>
          <p:cNvSpPr txBox="1"/>
          <p:nvPr/>
        </p:nvSpPr>
        <p:spPr>
          <a:xfrm>
            <a:off x="568960" y="1940560"/>
            <a:ext cx="55270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Первые мячи и биты были найдены при раскопках Великого Новгорода, до сих пор в запасниках музеев хранятся несколько сотен старинных мячей. </a:t>
            </a:r>
            <a:endParaRPr lang="ru-RU" sz="4400" dirty="0"/>
          </a:p>
        </p:txBody>
      </p:sp>
      <p:pic>
        <p:nvPicPr>
          <p:cNvPr id="1027" name="Picture 3" descr="image-13-03-23-10-23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9632" y="1133856"/>
            <a:ext cx="5760720" cy="265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image-13-03-23-10-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960" y="3913632"/>
            <a:ext cx="5785104" cy="267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751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94A011-C075-7531-EADB-F22E88CF7218}"/>
              </a:ext>
            </a:extLst>
          </p:cNvPr>
          <p:cNvSpPr txBox="1"/>
          <p:nvPr/>
        </p:nvSpPr>
        <p:spPr>
          <a:xfrm>
            <a:off x="-101600" y="4429759"/>
            <a:ext cx="57189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 </a:t>
            </a:r>
            <a:r>
              <a:rPr lang="ru-RU" sz="24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Петре I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игру начали применять как средство физической подготовки солдат </a:t>
            </a:r>
            <a:r>
              <a:rPr lang="ru-RU" sz="24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Семёновского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4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Преображенского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полков, а затем и в других воинских подразделениях.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072D6B-B9F2-DACF-058D-98305C2D7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94640" y="91440"/>
            <a:ext cx="5007232" cy="3859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0995C5-0739-453B-F3A1-91B88565351C}"/>
              </a:ext>
            </a:extLst>
          </p:cNvPr>
          <p:cNvSpPr txBox="1"/>
          <p:nvPr/>
        </p:nvSpPr>
        <p:spPr>
          <a:xfrm>
            <a:off x="6004560" y="4429759"/>
            <a:ext cx="6187440" cy="2010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великий полководец Александр Васильевич Суворов ввел лапту в физическую подготовку солдат, как обязательный элемент. Он понимал, что лапта развивает силу, быстроту и ловкость.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31BD1B-8523-EAC0-1636-320F9DC64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7341" y="91440"/>
            <a:ext cx="6478804" cy="38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068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7A5B0D-BE10-CE22-A5E9-D8B64DE137FB}"/>
              </a:ext>
            </a:extLst>
          </p:cNvPr>
          <p:cNvSpPr txBox="1"/>
          <p:nvPr/>
        </p:nvSpPr>
        <p:spPr>
          <a:xfrm>
            <a:off x="365760" y="426720"/>
            <a:ext cx="11623040" cy="3506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Октябрьской революции, при комиссаре просвещения </a:t>
            </a:r>
            <a:r>
              <a:rPr lang="ru-RU" sz="2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И. Подвойском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русская лапта была включена в физическую подготовку солдат Красной Армии.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 попытка создания единых правил по лапте была предпринята в 1926 г. Высшим Советом по физической культуре при ВЦИК РСФСР.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5888" y="3752320"/>
            <a:ext cx="5010912" cy="31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ruslapta.ru/images/logo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57784"/>
            <a:ext cx="12237424" cy="33041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0352" y="914400"/>
            <a:ext cx="11100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 1996 году была создана 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Межрегиональная федерация русской лапты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40FCDE-AA28-439C-6E4F-E885755AC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30475"/>
          </a:xfrm>
        </p:spPr>
        <p:txBody>
          <a:bodyPr>
            <a:normAutofit/>
          </a:bodyPr>
          <a:lstStyle/>
          <a:p>
            <a:r>
              <a:rPr lang="ru-RU" dirty="0"/>
              <a:t>Изучение лапты </a:t>
            </a:r>
            <a:r>
              <a:rPr lang="ru-RU" dirty="0" smtClean="0"/>
              <a:t>в школе предполагается </a:t>
            </a:r>
            <a:r>
              <a:rPr lang="ru-RU" dirty="0"/>
              <a:t>в следующем объеме: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83C8AC-8281-508C-810E-D5279168F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20" y="1940561"/>
            <a:ext cx="10673080" cy="4236402"/>
          </a:xfrm>
        </p:spPr>
        <p:txBody>
          <a:bodyPr/>
          <a:lstStyle/>
          <a:p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в 1-4-х классах – 135 часов,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в 5 - 9-х классах – 170 часов,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в 10-11 классах – 70 часов.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endParaRPr lang="en-US" sz="4000" dirty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Всего 374 часа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0BDB7A-2419-AD4C-D06B-BF909DD4D6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1169" y="3505200"/>
            <a:ext cx="502083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092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0D6A43-FC20-D847-701F-842728CE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xmlns="" id="{AB91E137-BEB4-414D-6C5B-807E9AD7860C}"/>
              </a:ext>
            </a:extLst>
          </p:cNvPr>
          <p:cNvSpPr/>
          <p:nvPr/>
        </p:nvSpPr>
        <p:spPr>
          <a:xfrm>
            <a:off x="233680" y="365125"/>
            <a:ext cx="5862320" cy="2987675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Специфика лапты предполагает доступность освоения учебного материала всеми возрастными категориями обучающихся независимо от уровня их физического развития и гендерных особенностей.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645A4196-8767-C1C4-0F30-98241C01166E}"/>
              </a:ext>
            </a:extLst>
          </p:cNvPr>
          <p:cNvSpPr/>
          <p:nvPr/>
        </p:nvSpPr>
        <p:spPr>
          <a:xfrm>
            <a:off x="6014720" y="3891280"/>
            <a:ext cx="6177280" cy="28038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 лаптой способствуют развитию у занимающихся основных физических качеств (силы, ловкости, гибкости, быстроты, выносливости).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sportishka.com/uploads/posts/2021-11/1637633481_4-sportishka-com-p-russkaya-lapta-komandnii-sport-foto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5393" y="324000"/>
            <a:ext cx="5056622" cy="3149994"/>
          </a:xfrm>
          <a:prstGeom prst="rect">
            <a:avLst/>
          </a:prstGeom>
          <a:noFill/>
        </p:spPr>
      </p:pic>
      <p:pic>
        <p:nvPicPr>
          <p:cNvPr id="13" name="Содержимое 12" descr="IMG_37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00000" y="3492000"/>
            <a:ext cx="4389120" cy="3222771"/>
          </a:xfrm>
        </p:spPr>
      </p:pic>
    </p:spTree>
    <p:extLst>
      <p:ext uri="{BB962C8B-B14F-4D97-AF65-F5344CB8AC3E}">
        <p14:creationId xmlns:p14="http://schemas.microsoft.com/office/powerpoint/2010/main" xmlns="" val="1196504779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CD4BA9-EF98-EE68-7F77-F61BA04E7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BEA00D9-A575-F5A9-5A04-B46A4326E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976" y="629920"/>
            <a:ext cx="11635250" cy="188976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CC4B7F2-47AE-294F-B3D0-04A219EB9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626" y="2784475"/>
            <a:ext cx="11645600" cy="389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78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92B919-9412-26B5-3372-0F88092F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8772B4B1-198F-CB87-06D8-5EF7C55370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35016756"/>
              </p:ext>
            </p:extLst>
          </p:nvPr>
        </p:nvGraphicFramePr>
        <p:xfrm>
          <a:off x="0" y="447040"/>
          <a:ext cx="12029440" cy="641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7913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163CA4-2FB6-CA85-0798-BFC7679A5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2969"/>
          </a:xfrm>
        </p:spPr>
        <p:txBody>
          <a:bodyPr/>
          <a:lstStyle/>
          <a:p>
            <a:pPr algn="ctr"/>
            <a:r>
              <a:rPr lang="ru-RU" dirty="0"/>
              <a:t>Лапта на большом поле </a:t>
            </a:r>
          </a:p>
        </p:txBody>
      </p:sp>
      <p:pic>
        <p:nvPicPr>
          <p:cNvPr id="5" name="Содержимое 4" descr="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0488" y="1432590"/>
            <a:ext cx="7641336" cy="5204462"/>
          </a:xfrm>
        </p:spPr>
      </p:pic>
    </p:spTree>
    <p:extLst>
      <p:ext uri="{BB962C8B-B14F-4D97-AF65-F5344CB8AC3E}">
        <p14:creationId xmlns:p14="http://schemas.microsoft.com/office/powerpoint/2010/main" xmlns="" val="3086525702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7CD0EC-95A1-CA04-C7A2-525EEF65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1"/>
            <a:ext cx="10515600" cy="100584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Мини-лапта в спортивном зале</a:t>
            </a:r>
          </a:p>
        </p:txBody>
      </p:sp>
      <p:pic>
        <p:nvPicPr>
          <p:cNvPr id="4" name="IMG_0604">
            <a:hlinkClick r:id="" action="ppaction://media"/>
            <a:extLst>
              <a:ext uri="{FF2B5EF4-FFF2-40B4-BE49-F238E27FC236}">
                <a16:creationId xmlns:a16="http://schemas.microsoft.com/office/drawing/2014/main" xmlns="" id="{1F2618D2-2D1C-2C61-8927-BDD050B5E6A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00008" y="1218892"/>
            <a:ext cx="8402320" cy="4944614"/>
          </a:xfrm>
        </p:spPr>
      </p:pic>
    </p:spTree>
    <p:extLst>
      <p:ext uri="{BB962C8B-B14F-4D97-AF65-F5344CB8AC3E}">
        <p14:creationId xmlns:p14="http://schemas.microsoft.com/office/powerpoint/2010/main" xmlns="" val="356112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0">
        <p15:prstTrans prst="curtains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000" y="621793"/>
            <a:ext cx="11583050" cy="55918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ED4A9F-A63B-77BD-3444-865A275F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организации игры достаточно иметь один мяч и биту на команду.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3E3EA24-CDC1-48FF-CD6F-9E7FF80659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9576" y="1690688"/>
            <a:ext cx="3470423" cy="485480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D4691F8-6DF6-32E0-6A87-820E25D3FB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2003" y="1690688"/>
            <a:ext cx="3470421" cy="4854801"/>
          </a:xfrm>
        </p:spPr>
      </p:pic>
    </p:spTree>
    <p:extLst>
      <p:ext uri="{BB962C8B-B14F-4D97-AF65-F5344CB8AC3E}">
        <p14:creationId xmlns:p14="http://schemas.microsoft.com/office/powerpoint/2010/main" xmlns="" val="1486552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0" name="AutoShape 4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948" y="219456"/>
            <a:ext cx="4660964" cy="3157650"/>
          </a:xfrm>
          <a:prstGeom prst="rect">
            <a:avLst/>
          </a:prstGeom>
        </p:spPr>
      </p:pic>
      <p:pic>
        <p:nvPicPr>
          <p:cNvPr id="5" name="Рисунок 4" descr="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8816" y="219458"/>
            <a:ext cx="5340096" cy="3106025"/>
          </a:xfrm>
          <a:prstGeom prst="rect">
            <a:avLst/>
          </a:prstGeom>
        </p:spPr>
      </p:pic>
      <p:pic>
        <p:nvPicPr>
          <p:cNvPr id="6" name="Рисунок 5" descr="1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284" y="3529584"/>
            <a:ext cx="4607052" cy="3090672"/>
          </a:xfrm>
          <a:prstGeom prst="rect">
            <a:avLst/>
          </a:prstGeom>
        </p:spPr>
      </p:pic>
      <p:pic>
        <p:nvPicPr>
          <p:cNvPr id="7" name="Рисунок 6" descr="1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0256" y="3420000"/>
            <a:ext cx="5012334" cy="33402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060458-0994-9C9F-E23A-2A658260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0" y="132081"/>
            <a:ext cx="10662920" cy="995679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абора инвентаря: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E7AF5A-25A2-3325-3562-57287E11A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8480" y="1229360"/>
            <a:ext cx="8046720" cy="549655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манишки для отличия;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спортивное универсальное табло;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флажки для стадиона или конусы для разметки на площадке;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теннисные мячи;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биты;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планшет и карандаш для секретаря;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флаг для судей на линии кона;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электронные часы (или секундомер);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судейский стол и 2 стула;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две скамейки для запасных игроков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0355BB6-6E53-1D30-1F39-69A0889DDE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6461" y="2791936"/>
            <a:ext cx="5245311" cy="3933983"/>
          </a:xfrm>
        </p:spPr>
      </p:pic>
    </p:spTree>
    <p:extLst>
      <p:ext uri="{BB962C8B-B14F-4D97-AF65-F5344CB8AC3E}">
        <p14:creationId xmlns:p14="http://schemas.microsoft.com/office/powerpoint/2010/main" xmlns="" val="308735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82EFD4-DB28-85F7-0E91-EC9EE6745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34235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00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Начинать обучение ударам битой по мячу нужно только плоской битой шириной 6-7 см. Такой битой игрокам удобнее попадать по мячу.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489E385-D288-3574-8BE6-FF04DEA2D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8188" y="1971358"/>
            <a:ext cx="4873896" cy="46834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A2EAE6-7C5A-A268-524C-ABAB5551B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612" y="2355750"/>
            <a:ext cx="6205687" cy="41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773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0CC830-2B40-4D10-99DC-64951E8D5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320" y="365125"/>
            <a:ext cx="9809480" cy="1325563"/>
          </a:xfrm>
        </p:spPr>
        <p:txBody>
          <a:bodyPr/>
          <a:lstStyle/>
          <a:p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 «ЛАПТА»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396B9A-4201-68C3-318E-74B7BAD9D546}"/>
              </a:ext>
            </a:extLst>
          </p:cNvPr>
          <p:cNvSpPr txBox="1"/>
          <p:nvPr/>
        </p:nvSpPr>
        <p:spPr>
          <a:xfrm>
            <a:off x="213360" y="1371601"/>
            <a:ext cx="271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Т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 раздела</a:t>
            </a:r>
            <a:endParaRPr lang="ru-RU" sz="4400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C8E90D0A-3EDB-1A20-6A16-E8EF332C42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42104720"/>
              </p:ext>
            </p:extLst>
          </p:nvPr>
        </p:nvGraphicFramePr>
        <p:xfrm>
          <a:off x="2931160" y="1605280"/>
          <a:ext cx="9260840" cy="5252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6404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025946-F5A9-3AF4-5256-88C93F56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001"/>
            <a:ext cx="10515600" cy="156464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Приложение Модуля состоит из 4 разделов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BFA0EACA-D614-2F20-DE79-D01225D010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89513180"/>
              </p:ext>
            </p:extLst>
          </p:nvPr>
        </p:nvGraphicFramePr>
        <p:xfrm>
          <a:off x="467360" y="1320800"/>
          <a:ext cx="11003280" cy="5445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6616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FCDCE4-6475-965F-BF57-B0F80F82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719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лапты на уроках физической культуры и во внеурочной деятельности не должно вызывать затруднений: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9AE0D5A-75E4-95ED-5C54-787E472C8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0" y="2540000"/>
            <a:ext cx="6543158" cy="41960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не требует больших средств на приобретение оборудования и инвентаря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можно организовать и для мальчиков, и для девочек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играть как в зале, так и на открытом воздухе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F63A56-2EAF-AE8E-A052-8025E15EB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6998" y="2959416"/>
            <a:ext cx="5305370" cy="35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9704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6381BE-4D80-D947-A41D-AC885691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04AB18-FFA0-3FB0-84E0-3E46EDD38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0" y="162561"/>
            <a:ext cx="11572240" cy="394208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Игровая деятельность в лапте содержит  в себе большие возможности не только для физического, но и нравственного воспитания детей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Игре в лапту свойственна высокая эмоциональная окраска и большой зрелищный эффект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Занятия лаптой способствуют развитию у учащихся основных физических  качеств.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Занятия лаптой способствуют привлечению максимально возможного числа детей и подростков к систематическим занятиям спортом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07F6A2B-F533-8206-EEEB-434E64A3E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1600" y="3821755"/>
            <a:ext cx="4555506" cy="3036245"/>
          </a:xfrm>
          <a:prstGeom prst="rect">
            <a:avLst/>
          </a:prstGeom>
        </p:spPr>
      </p:pic>
      <p:pic>
        <p:nvPicPr>
          <p:cNvPr id="5" name="Рисунок 4" descr="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4815" y="3822192"/>
            <a:ext cx="4731129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2188842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7DC3AE-BBA4-0A47-5A1F-9109EA1A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365125"/>
            <a:ext cx="11877040" cy="1325563"/>
          </a:xfrm>
        </p:spPr>
        <p:txBody>
          <a:bodyPr/>
          <a:lstStyle/>
          <a:p>
            <a:r>
              <a:rPr lang="ru-RU" dirty="0"/>
              <a:t>Где учителю можно получить методическую помощь?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D11D1C-BA69-7665-EF2B-85AA40BDC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Башкирский государственный педагогический университет ( г. Уфа)   на протяжении многих лет является научно-методическим  центром  развития лапты. На базе научных исследований игровой деятельности написаны докторская и кандидатская диссертации, пишутся магистерские диссертации и ВКР бакалавры, пишутся научные статьи (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Скопус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ВАК) проводятся исследования, готовят курсовые работы, рефераты.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22E5CA-986B-5BF5-436C-151AB8480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944" y="4217670"/>
            <a:ext cx="4507655" cy="25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527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8B4DA9-C9EF-8424-4316-134C621F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Было издано Электронное учебное пособие (Народная игра ЛАПТА)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6C7A417-7D97-5FA7-78AE-C57FE65C1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588" y="1551304"/>
            <a:ext cx="6967220" cy="5225415"/>
          </a:xfrm>
        </p:spPr>
      </p:pic>
    </p:spTree>
    <p:extLst>
      <p:ext uri="{BB962C8B-B14F-4D97-AF65-F5344CB8AC3E}">
        <p14:creationId xmlns:p14="http://schemas.microsoft.com/office/powerpoint/2010/main" xmlns="" val="144775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25F662-479E-BD4C-9A7D-B14597F1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81281"/>
            <a:ext cx="11877040" cy="1609408"/>
          </a:xfrm>
        </p:spPr>
        <p:txBody>
          <a:bodyPr/>
          <a:lstStyle/>
          <a:p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Где учителю можно получить методическую помощь?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B06A3B-886D-289B-9B08-481DEC0B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1690689"/>
            <a:ext cx="11120120" cy="4486274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Мультимедио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пособия (с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видио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фрагментами техники и мультипликация тактики игры).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Написаны Программы для всех образовательных учреждений (ВУЗ, ДЮСШ, Школа). Подготовленно более 50 Мастеров спорта России.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Реализуется программа курсов повышения квалификации и профессиональной переподготовки. 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Совместно с Федерацией русской лапты России проводим семинары, вебинары для тренеров и судей.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091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891B4E-5838-67B1-C2BF-78CD14CD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4E5EE85-2351-DB53-81B1-CC3AD29A5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840" y="0"/>
            <a:ext cx="9733280" cy="68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2759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9344" y="5486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Лапта на платформе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сберобразования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7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936" y="1554480"/>
            <a:ext cx="8713216" cy="49011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6C5730-0968-8F2D-6823-1D379B74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365125"/>
            <a:ext cx="10957193" cy="1915367"/>
          </a:xfrm>
        </p:spPr>
        <p:txBody>
          <a:bodyPr>
            <a:normAutofit fontScale="90000"/>
          </a:bodyPr>
          <a:lstStyle/>
          <a:p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«Лапта ведь это не только спорт, через нее дети будут познавать культуру нашей страны»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3A2B06A-0DDF-8861-8EE5-05931C027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439" y="1814607"/>
            <a:ext cx="7156348" cy="5043393"/>
          </a:xfrm>
        </p:spPr>
      </p:pic>
      <p:pic>
        <p:nvPicPr>
          <p:cNvPr id="6" name="Мультимедиа1">
            <a:hlinkClick r:id="" action="ppaction://media"/>
            <a:extLst>
              <a:ext uri="{FF2B5EF4-FFF2-40B4-BE49-F238E27FC236}">
                <a16:creationId xmlns:a16="http://schemas.microsoft.com/office/drawing/2014/main" xmlns="" id="{EAE5058E-B268-F9F6-9B35-FC0B0704EE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00480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696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14E061-643E-EC32-1A2F-4221C4CE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5040"/>
            <a:ext cx="10515600" cy="24790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dirty="0"/>
              <a:t>Спасибо за внимание!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Контактные данные: </a:t>
            </a:r>
            <a:r>
              <a:rPr lang="ru-RU" dirty="0" smtClean="0"/>
              <a:t>Kostarev21@mail.ru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Тел 8 (917) 755-04-95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5F8164-1C9C-654A-40BE-3215BDA53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080" y="4632959"/>
            <a:ext cx="8173720" cy="154400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16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85E443-DA08-8A1E-33F1-C0283F15D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лапту можно играть вдвоем </a:t>
            </a:r>
            <a:br>
              <a:rPr lang="ru-RU" dirty="0"/>
            </a:br>
            <a:r>
              <a:rPr lang="ru-RU" dirty="0"/>
              <a:t>(один - бьющий, другой - ловящий)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B0F3197-B3A4-2A58-C23F-4A58B80C0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0346" y="1938020"/>
            <a:ext cx="6827406" cy="4554855"/>
          </a:xfrm>
        </p:spPr>
      </p:pic>
    </p:spTree>
    <p:extLst>
      <p:ext uri="{BB962C8B-B14F-4D97-AF65-F5344CB8AC3E}">
        <p14:creationId xmlns:p14="http://schemas.microsoft.com/office/powerpoint/2010/main" xmlns="" val="362540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09B067-53DA-80CB-50D0-733D9FDB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0" y="365125"/>
            <a:ext cx="1201928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Втроем </a:t>
            </a:r>
            <a:br>
              <a:rPr lang="ru-RU" dirty="0"/>
            </a:br>
            <a:r>
              <a:rPr lang="ru-RU" dirty="0"/>
              <a:t>(один - подает, другой - бьющий, третий - ловящий)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84021AA-8B5D-2008-867E-513DDF89F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7317" y="1690688"/>
            <a:ext cx="6144683" cy="4608512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8CD0228-02BF-5EE8-1F29-6D3730516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929" y="1828800"/>
            <a:ext cx="5896528" cy="473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038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4766E3-341C-5002-E16F-83A7AAF0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Вчетвером (двое на двое) и т.д.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8469506-C0A6-EB52-154F-688AD920E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7653" y="2999740"/>
            <a:ext cx="5144347" cy="385826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EC90B1-7C85-85F8-D0AB-F8DD9332A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20" y="1402079"/>
            <a:ext cx="7012873" cy="43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199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2A44D-9D1D-2954-581D-D3DA073A4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565E9D-5CC5-501C-CB62-5525ED797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880" y="1249680"/>
            <a:ext cx="5328920" cy="49272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/>
              <a:t>Сегодня </a:t>
            </a:r>
            <a:r>
              <a:rPr lang="ru-RU" sz="3600" u="sng" dirty="0"/>
              <a:t>сложно </a:t>
            </a:r>
            <a:r>
              <a:rPr lang="ru-RU" sz="3600" dirty="0"/>
              <a:t>поддерживать интерес школьников к двигательной активности, поэтому перед нами стоит задача по поиску эффективных средств, которые могут заинтересовать детей регулярно заниматься физической культурой.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0656157D-03A7-646A-9A29-311F289D59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1249680"/>
            <a:ext cx="5866765" cy="4541520"/>
          </a:xfrm>
        </p:spPr>
      </p:pic>
    </p:spTree>
    <p:extLst>
      <p:ext uri="{BB962C8B-B14F-4D97-AF65-F5344CB8AC3E}">
        <p14:creationId xmlns:p14="http://schemas.microsoft.com/office/powerpoint/2010/main" xmlns="" val="428578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3C9B22-4876-D46D-6C9C-C35E635A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0" y="365125"/>
            <a:ext cx="9403080" cy="1325563"/>
          </a:xfrm>
        </p:spPr>
        <p:txBody>
          <a:bodyPr/>
          <a:lstStyle/>
          <a:p>
            <a:r>
              <a:rPr lang="ru-RU" dirty="0"/>
              <a:t>Лапта — это шахматы в движении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25D8C3D-27CC-ECC2-2BC5-EA32E8C01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2960" y="1591944"/>
            <a:ext cx="7628922" cy="5107140"/>
          </a:xfrm>
        </p:spPr>
      </p:pic>
    </p:spTree>
    <p:extLst>
      <p:ext uri="{BB962C8B-B14F-4D97-AF65-F5344CB8AC3E}">
        <p14:creationId xmlns:p14="http://schemas.microsoft.com/office/powerpoint/2010/main" xmlns="" val="297259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A166A4-3FFA-F1B1-D6DD-2A72802B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04122"/>
            <a:ext cx="4566920" cy="1849755"/>
          </a:xfrm>
        </p:spPr>
        <p:txBody>
          <a:bodyPr>
            <a:normAutofit fontScale="90000"/>
          </a:bodyPr>
          <a:lstStyle/>
          <a:p>
            <a:r>
              <a:rPr lang="ru-RU" dirty="0"/>
              <a:t>Сегодня разрешенный возраст для участия в российских соревнованиях с 9 лет. 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Содержимое 6" descr="image-13-03-23-12-5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37380" y="3309482"/>
            <a:ext cx="4992620" cy="3329061"/>
          </a:xfrm>
        </p:spPr>
      </p:pic>
      <p:pic>
        <p:nvPicPr>
          <p:cNvPr id="8" name="Рисунок 7" descr="IMG_277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4000" y="180000"/>
            <a:ext cx="4642365" cy="30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168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753</Words>
  <Application>Microsoft Office PowerPoint</Application>
  <PresentationFormat>Произвольный</PresentationFormat>
  <Paragraphs>84</Paragraphs>
  <Slides>37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Технология преподавания лапты в образовательных организациях</vt:lpstr>
      <vt:lpstr>Слайд 2</vt:lpstr>
      <vt:lpstr>Преподавание лапты на уроках физической культуры и во внеурочной деятельности не должно вызывать затруднений:</vt:lpstr>
      <vt:lpstr>В лапту можно играть вдвоем  (один - бьющий, другой - ловящий)</vt:lpstr>
      <vt:lpstr>Втроем  (один - подает, другой - бьющий, третий - ловящий) </vt:lpstr>
      <vt:lpstr>Вчетвером (двое на двое) и т.д.</vt:lpstr>
      <vt:lpstr>Слайд 7</vt:lpstr>
      <vt:lpstr>Лапта — это шахматы в движении</vt:lpstr>
      <vt:lpstr>Сегодня разрешенный возраст для участия в российских соревнованиях с 9 лет.  </vt:lpstr>
      <vt:lpstr>Слайд 10</vt:lpstr>
      <vt:lpstr>Спортивная игра Лапта является командным игровым видом спорта, включенным с 1996 года во Всероссийский реестр видов спорта </vt:lpstr>
      <vt:lpstr> </vt:lpstr>
      <vt:lpstr>ПАТРИОТИКА</vt:lpstr>
      <vt:lpstr>История развития лапты насчитывает многие столетия.</vt:lpstr>
      <vt:lpstr>Слайд 15</vt:lpstr>
      <vt:lpstr>Слайд 16</vt:lpstr>
      <vt:lpstr>Слайд 17</vt:lpstr>
      <vt:lpstr>Изучение лапты в школе предполагается в следующем объеме:  </vt:lpstr>
      <vt:lpstr>Слайд 19</vt:lpstr>
      <vt:lpstr>Слайд 20</vt:lpstr>
      <vt:lpstr>Лапта на большом поле </vt:lpstr>
      <vt:lpstr>Мини-лапта в спортивном зале</vt:lpstr>
      <vt:lpstr>Слайд 23</vt:lpstr>
      <vt:lpstr>Для организации игры достаточно иметь один мяч и биту на команду.</vt:lpstr>
      <vt:lpstr>Слайд 25</vt:lpstr>
      <vt:lpstr>Набора инвентаря: </vt:lpstr>
      <vt:lpstr>Начинать обучение ударам битой по мячу нужно только плоской битой шириной 6-7 см. Такой битой игрокам удобнее попадать по мячу. </vt:lpstr>
      <vt:lpstr>СОДЕРЖАНИЕ МОДУЛЯ «ЛАПТА»</vt:lpstr>
      <vt:lpstr>Приложение Модуля состоит из 4 разделов </vt:lpstr>
      <vt:lpstr>Слайд 30</vt:lpstr>
      <vt:lpstr>Где учителю можно получить методическую помощь?</vt:lpstr>
      <vt:lpstr>Было издано Электронное учебное пособие (Народная игра ЛАПТА)</vt:lpstr>
      <vt:lpstr>Где учителю можно получить методическую помощь?</vt:lpstr>
      <vt:lpstr>Слайд 34</vt:lpstr>
      <vt:lpstr>Слайд 35</vt:lpstr>
      <vt:lpstr>«Лапта ведь это не только спорт, через нее дети будут познавать культуру нашей страны»</vt:lpstr>
      <vt:lpstr>Спасибо за внимание!     Контактные данные: Kostarev21@mail.ru Тел 8 (917) 755-04-95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преподавания лапты в образовательных организациях</dc:title>
  <dc:creator>Asus</dc:creator>
  <cp:lastModifiedBy>User</cp:lastModifiedBy>
  <cp:revision>48</cp:revision>
  <dcterms:created xsi:type="dcterms:W3CDTF">2023-03-11T13:56:45Z</dcterms:created>
  <dcterms:modified xsi:type="dcterms:W3CDTF">2023-03-13T10:09:27Z</dcterms:modified>
</cp:coreProperties>
</file>