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693" r:id="rId4"/>
    <p:sldId id="698" r:id="rId5"/>
    <p:sldId id="258" r:id="rId6"/>
    <p:sldId id="528" r:id="rId7"/>
    <p:sldId id="696" r:id="rId8"/>
    <p:sldId id="266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5" d="100"/>
          <a:sy n="105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ED00D-22AF-4775-A01B-1D4FC2E2D6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51B20-7BCB-4B41-A666-7D9F99BBB7B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3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в том числе для лиц с ограниченными возможностями здоровья</a:t>
          </a:r>
          <a:endParaRPr lang="ru-RU" sz="1300" dirty="0">
            <a:solidFill>
              <a:srgbClr val="002060"/>
            </a:solidFill>
          </a:endParaRPr>
        </a:p>
      </dgm:t>
    </dgm:pt>
    <dgm:pt modelId="{DE36FFDE-2FE4-478D-B571-D8A25F2DF68F}" type="parTrans" cxnId="{EE813F1C-C4FA-4DDC-927C-9ECF97221F38}">
      <dgm:prSet/>
      <dgm:spPr/>
      <dgm:t>
        <a:bodyPr/>
        <a:lstStyle/>
        <a:p>
          <a:endParaRPr lang="ru-RU"/>
        </a:p>
      </dgm:t>
    </dgm:pt>
    <dgm:pt modelId="{25E16F8F-9E04-48F7-B895-0D0EBE869754}" type="sibTrans" cxnId="{EE813F1C-C4FA-4DDC-927C-9ECF97221F38}">
      <dgm:prSet/>
      <dgm:spPr/>
      <dgm:t>
        <a:bodyPr/>
        <a:lstStyle/>
        <a:p>
          <a:endParaRPr lang="ru-RU"/>
        </a:p>
      </dgm:t>
    </dgm:pt>
    <dgm:pt modelId="{55DC6363-C027-4CC1-A622-E8E1F8B2878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Организация и проведение 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cs typeface="+mn-cs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  <a:cs typeface="+mn-cs"/>
          </a:endParaRPr>
        </a:p>
      </dgm:t>
    </dgm:pt>
    <dgm:pt modelId="{3F0AA267-3757-4393-9E17-4F8E7284F7C1}" type="parTrans" cxnId="{DFFEAF9C-F41E-4B94-A5F9-FEC7E1D3F6A7}">
      <dgm:prSet/>
      <dgm:spPr/>
      <dgm:t>
        <a:bodyPr/>
        <a:lstStyle/>
        <a:p>
          <a:endParaRPr lang="ru-RU"/>
        </a:p>
      </dgm:t>
    </dgm:pt>
    <dgm:pt modelId="{0FCAE41E-0BF0-4AD4-A4DB-666CA15F271B}" type="sibTrans" cxnId="{DFFEAF9C-F41E-4B94-A5F9-FEC7E1D3F6A7}">
      <dgm:prSet/>
      <dgm:spPr/>
      <dgm:t>
        <a:bodyPr/>
        <a:lstStyle/>
        <a:p>
          <a:endParaRPr lang="ru-RU"/>
        </a:p>
      </dgm:t>
    </dgm:pt>
    <dgm:pt modelId="{9CA0FE06-48E5-49E1-B614-4AE9B0D41F6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3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508385D9-A8B2-4EAF-BD43-06F0C578D062}" type="parTrans" cxnId="{69F294A7-5352-4F08-A18A-E3F5F22AEFA1}">
      <dgm:prSet/>
      <dgm:spPr/>
      <dgm:t>
        <a:bodyPr/>
        <a:lstStyle/>
        <a:p>
          <a:endParaRPr lang="ru-RU"/>
        </a:p>
      </dgm:t>
    </dgm:pt>
    <dgm:pt modelId="{8DFA0C93-D993-404B-8A77-559E9CB965C2}" type="sibTrans" cxnId="{69F294A7-5352-4F08-A18A-E3F5F22AEFA1}">
      <dgm:prSet/>
      <dgm:spPr/>
      <dgm:t>
        <a:bodyPr/>
        <a:lstStyle/>
        <a:p>
          <a:endParaRPr lang="ru-RU"/>
        </a:p>
      </dgm:t>
    </dgm:pt>
    <dgm:pt modelId="{1B65A7FF-1B01-44A2-A5C3-F3990123A07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3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3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407FAE1F-5449-452A-BF96-401148D841B4}" type="parTrans" cxnId="{1AC69E7D-F281-417F-B0EA-171ABB50DEF2}">
      <dgm:prSet/>
      <dgm:spPr/>
      <dgm:t>
        <a:bodyPr/>
        <a:lstStyle/>
        <a:p>
          <a:endParaRPr lang="ru-RU"/>
        </a:p>
      </dgm:t>
    </dgm:pt>
    <dgm:pt modelId="{EED172A3-837B-4D5C-89BB-D862F9CABC7D}" type="sibTrans" cxnId="{1AC69E7D-F281-417F-B0EA-171ABB50DEF2}">
      <dgm:prSet/>
      <dgm:spPr/>
      <dgm:t>
        <a:bodyPr/>
        <a:lstStyle/>
        <a:p>
          <a:endParaRPr lang="ru-RU"/>
        </a:p>
      </dgm:t>
    </dgm:pt>
    <dgm:pt modelId="{61309400-8146-494A-A34C-07BC0639C7C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Подготовка предложений по совершенствованию системы физической культуры и спорта (в том числе развитию материально-технической базы) в общеобразовательной организации</a:t>
          </a:r>
        </a:p>
      </dgm:t>
    </dgm:pt>
    <dgm:pt modelId="{FF5CAD87-A4A4-49B5-804D-280061E5B2F6}" type="parTrans" cxnId="{CB163D83-0826-467C-9259-B564C97978F4}">
      <dgm:prSet/>
      <dgm:spPr/>
      <dgm:t>
        <a:bodyPr/>
        <a:lstStyle/>
        <a:p>
          <a:endParaRPr lang="ru-RU"/>
        </a:p>
      </dgm:t>
    </dgm:pt>
    <dgm:pt modelId="{76B437DE-3120-41E9-BCC8-69A5117747C4}" type="sibTrans" cxnId="{CB163D83-0826-467C-9259-B564C97978F4}">
      <dgm:prSet/>
      <dgm:spPr/>
      <dgm:t>
        <a:bodyPr/>
        <a:lstStyle/>
        <a:p>
          <a:endParaRPr lang="ru-RU"/>
        </a:p>
      </dgm:t>
    </dgm:pt>
    <dgm:pt modelId="{2D27D3CF-1670-4DD3-8982-F7C53DC340E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</a:p>
      </dgm:t>
    </dgm:pt>
    <dgm:pt modelId="{5094FC40-C605-4035-AD1C-740E69688D99}" type="parTrans" cxnId="{FD2846FC-3B81-4568-9CBB-673EF4E2A14D}">
      <dgm:prSet/>
      <dgm:spPr/>
      <dgm:t>
        <a:bodyPr/>
        <a:lstStyle/>
        <a:p>
          <a:endParaRPr lang="ru-RU"/>
        </a:p>
      </dgm:t>
    </dgm:pt>
    <dgm:pt modelId="{CFD6AA13-28B0-4F77-B064-FE72A78E4BB2}" type="sibTrans" cxnId="{FD2846FC-3B81-4568-9CBB-673EF4E2A14D}">
      <dgm:prSet/>
      <dgm:spPr/>
      <dgm:t>
        <a:bodyPr/>
        <a:lstStyle/>
        <a:p>
          <a:endParaRPr lang="ru-RU"/>
        </a:p>
      </dgm:t>
    </dgm:pt>
    <dgm:pt modelId="{B4CAA068-BAF9-481C-B88E-9F0A94986A16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Поощрение обучающихся, добившихся высоких показателей в физкультурно-спортивной работе</a:t>
          </a:r>
          <a:endParaRPr lang="ru-RU" sz="13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6B16D7B8-265D-47CB-A16C-87CE6C22D959}" type="parTrans" cxnId="{A8D14F68-71CD-4AF8-8608-92DE870F1281}">
      <dgm:prSet/>
      <dgm:spPr/>
      <dgm:t>
        <a:bodyPr/>
        <a:lstStyle/>
        <a:p>
          <a:endParaRPr lang="ru-RU"/>
        </a:p>
      </dgm:t>
    </dgm:pt>
    <dgm:pt modelId="{70A20DEE-6FA8-4AB4-BDFF-AB2E97FF1959}" type="sibTrans" cxnId="{A8D14F68-71CD-4AF8-8608-92DE870F1281}">
      <dgm:prSet/>
      <dgm:spPr/>
      <dgm:t>
        <a:bodyPr/>
        <a:lstStyle/>
        <a:p>
          <a:endParaRPr lang="ru-RU"/>
        </a:p>
      </dgm:t>
    </dgm:pt>
    <dgm:pt modelId="{8FE3645D-3BC0-4EDF-9A25-BB6955095D4C}">
      <dgm:prSet/>
      <dgm:spPr/>
      <dgm:t>
        <a:bodyPr/>
        <a:lstStyle/>
        <a:p>
          <a:endParaRPr lang="ru-RU"/>
        </a:p>
      </dgm:t>
    </dgm:pt>
    <dgm:pt modelId="{A1D7B403-B579-4685-9C9F-AA5F639BBA27}" type="parTrans" cxnId="{849FCEB3-EF54-4447-B0EA-0614956B783E}">
      <dgm:prSet/>
      <dgm:spPr/>
      <dgm:t>
        <a:bodyPr/>
        <a:lstStyle/>
        <a:p>
          <a:endParaRPr lang="ru-RU"/>
        </a:p>
      </dgm:t>
    </dgm:pt>
    <dgm:pt modelId="{6AD42360-A3E0-46BF-819F-A1980D301559}" type="sibTrans" cxnId="{849FCEB3-EF54-4447-B0EA-0614956B783E}">
      <dgm:prSet/>
      <dgm:spPr/>
      <dgm:t>
        <a:bodyPr/>
        <a:lstStyle/>
        <a:p>
          <a:endParaRPr lang="ru-RU"/>
        </a:p>
      </dgm:t>
    </dgm:pt>
    <dgm:pt modelId="{932964BE-EC58-4E86-870C-2EE12E875181}">
      <dgm:prSet/>
      <dgm:spPr/>
      <dgm:t>
        <a:bodyPr/>
        <a:lstStyle/>
        <a:p>
          <a:endParaRPr lang="ru-RU"/>
        </a:p>
      </dgm:t>
    </dgm:pt>
    <dgm:pt modelId="{344A45C4-52B8-4DE2-8DA1-478DF2DB15CE}" type="sibTrans" cxnId="{842D1CB0-41BA-49BC-9B3A-B1B30E0DE947}">
      <dgm:prSet/>
      <dgm:spPr/>
      <dgm:t>
        <a:bodyPr/>
        <a:lstStyle/>
        <a:p>
          <a:endParaRPr lang="ru-RU"/>
        </a:p>
      </dgm:t>
    </dgm:pt>
    <dgm:pt modelId="{7B911E87-4EA4-44B1-AB95-862548323C6E}" type="parTrans" cxnId="{842D1CB0-41BA-49BC-9B3A-B1B30E0DE947}">
      <dgm:prSet/>
      <dgm:spPr/>
      <dgm:t>
        <a:bodyPr/>
        <a:lstStyle/>
        <a:p>
          <a:endParaRPr lang="ru-RU"/>
        </a:p>
      </dgm:t>
    </dgm:pt>
    <dgm:pt modelId="{DD72EDE9-81FD-48AF-A9A5-E3A722A83FA0}" type="pres">
      <dgm:prSet presAssocID="{E28ED00D-22AF-4775-A01B-1D4FC2E2D6B9}" presName="Name0" presStyleCnt="0">
        <dgm:presLayoutVars>
          <dgm:chMax val="7"/>
          <dgm:chPref val="7"/>
          <dgm:dir/>
        </dgm:presLayoutVars>
      </dgm:prSet>
      <dgm:spPr/>
    </dgm:pt>
    <dgm:pt modelId="{D968706B-54DE-4280-B4C1-D025A00FB065}" type="pres">
      <dgm:prSet presAssocID="{E28ED00D-22AF-4775-A01B-1D4FC2E2D6B9}" presName="Name1" presStyleCnt="0"/>
      <dgm:spPr/>
    </dgm:pt>
    <dgm:pt modelId="{BA962E62-B27E-4B11-B678-4735A8855938}" type="pres">
      <dgm:prSet presAssocID="{E28ED00D-22AF-4775-A01B-1D4FC2E2D6B9}" presName="cycle" presStyleCnt="0"/>
      <dgm:spPr/>
    </dgm:pt>
    <dgm:pt modelId="{6CB68584-15E9-448C-B000-16B5BAFDDA56}" type="pres">
      <dgm:prSet presAssocID="{E28ED00D-22AF-4775-A01B-1D4FC2E2D6B9}" presName="srcNode" presStyleLbl="node1" presStyleIdx="0" presStyleCnt="7"/>
      <dgm:spPr/>
    </dgm:pt>
    <dgm:pt modelId="{E77777D5-726E-4969-B179-1A0B5B61BC7C}" type="pres">
      <dgm:prSet presAssocID="{E28ED00D-22AF-4775-A01B-1D4FC2E2D6B9}" presName="conn" presStyleLbl="parChTrans1D2" presStyleIdx="0" presStyleCnt="1"/>
      <dgm:spPr/>
    </dgm:pt>
    <dgm:pt modelId="{7341C25C-3327-4F1A-AF25-AA489DB2AF66}" type="pres">
      <dgm:prSet presAssocID="{E28ED00D-22AF-4775-A01B-1D4FC2E2D6B9}" presName="extraNode" presStyleLbl="node1" presStyleIdx="0" presStyleCnt="7"/>
      <dgm:spPr/>
    </dgm:pt>
    <dgm:pt modelId="{2212CB21-3EAB-43DC-B05D-B49DE6C58534}" type="pres">
      <dgm:prSet presAssocID="{E28ED00D-22AF-4775-A01B-1D4FC2E2D6B9}" presName="dstNode" presStyleLbl="node1" presStyleIdx="0" presStyleCnt="7"/>
      <dgm:spPr/>
    </dgm:pt>
    <dgm:pt modelId="{7F96B004-355C-4159-94FB-1C54CB964219}" type="pres">
      <dgm:prSet presAssocID="{D1051B20-7BCB-4B41-A666-7D9F99BBB7B0}" presName="text_1" presStyleLbl="node1" presStyleIdx="0" presStyleCnt="7" custScaleX="100725" custScaleY="130593">
        <dgm:presLayoutVars>
          <dgm:bulletEnabled val="1"/>
        </dgm:presLayoutVars>
      </dgm:prSet>
      <dgm:spPr/>
    </dgm:pt>
    <dgm:pt modelId="{FB28F4D8-9F65-47DD-A74F-999BCFA54E0B}" type="pres">
      <dgm:prSet presAssocID="{D1051B20-7BCB-4B41-A666-7D9F99BBB7B0}" presName="accent_1" presStyleCnt="0"/>
      <dgm:spPr/>
    </dgm:pt>
    <dgm:pt modelId="{FAE2CE50-AB88-44DD-90BF-F5CD9631448A}" type="pres">
      <dgm:prSet presAssocID="{D1051B20-7BCB-4B41-A666-7D9F99BBB7B0}" presName="accentRepeatNode" presStyleLbl="solidFgAcc1" presStyleIdx="0" presStyleCnt="7"/>
      <dgm:spPr/>
    </dgm:pt>
    <dgm:pt modelId="{229721A6-A6B6-4582-A299-C788624EF803}" type="pres">
      <dgm:prSet presAssocID="{9CA0FE06-48E5-49E1-B614-4AE9B0D41F69}" presName="text_2" presStyleLbl="node1" presStyleIdx="1" presStyleCnt="7" custScaleX="100705" custScaleY="120052">
        <dgm:presLayoutVars>
          <dgm:bulletEnabled val="1"/>
        </dgm:presLayoutVars>
      </dgm:prSet>
      <dgm:spPr/>
    </dgm:pt>
    <dgm:pt modelId="{2C6AAC08-6A70-48DD-8A83-004E4ED5B1A3}" type="pres">
      <dgm:prSet presAssocID="{9CA0FE06-48E5-49E1-B614-4AE9B0D41F69}" presName="accent_2" presStyleCnt="0"/>
      <dgm:spPr/>
    </dgm:pt>
    <dgm:pt modelId="{3870711C-69A2-49C7-BD44-7B8F0C3CDEF1}" type="pres">
      <dgm:prSet presAssocID="{9CA0FE06-48E5-49E1-B614-4AE9B0D41F69}" presName="accentRepeatNode" presStyleLbl="solidFgAcc1" presStyleIdx="1" presStyleCnt="7"/>
      <dgm:spPr/>
    </dgm:pt>
    <dgm:pt modelId="{91A9520A-1A35-441D-954F-D30C5C1A1A8C}" type="pres">
      <dgm:prSet presAssocID="{2D27D3CF-1670-4DD3-8982-F7C53DC340E5}" presName="text_3" presStyleLbl="node1" presStyleIdx="2" presStyleCnt="7" custScaleY="120049">
        <dgm:presLayoutVars>
          <dgm:bulletEnabled val="1"/>
        </dgm:presLayoutVars>
      </dgm:prSet>
      <dgm:spPr/>
    </dgm:pt>
    <dgm:pt modelId="{15CB271F-BBF5-4D1B-9881-09E3A5547058}" type="pres">
      <dgm:prSet presAssocID="{2D27D3CF-1670-4DD3-8982-F7C53DC340E5}" presName="accent_3" presStyleCnt="0"/>
      <dgm:spPr/>
    </dgm:pt>
    <dgm:pt modelId="{77D4E97B-01DE-4132-B50B-6CBAA58F022B}" type="pres">
      <dgm:prSet presAssocID="{2D27D3CF-1670-4DD3-8982-F7C53DC340E5}" presName="accentRepeatNode" presStyleLbl="solidFgAcc1" presStyleIdx="2" presStyleCnt="7"/>
      <dgm:spPr/>
    </dgm:pt>
    <dgm:pt modelId="{70AEB2A2-BB58-45C6-900C-B5ADC31818BC}" type="pres">
      <dgm:prSet presAssocID="{61309400-8146-494A-A34C-07BC0639C7C2}" presName="text_4" presStyleLbl="node1" presStyleIdx="3" presStyleCnt="7" custScaleY="121393">
        <dgm:presLayoutVars>
          <dgm:bulletEnabled val="1"/>
        </dgm:presLayoutVars>
      </dgm:prSet>
      <dgm:spPr/>
    </dgm:pt>
    <dgm:pt modelId="{C3DD680E-E297-4531-948E-572AD3AA7C3B}" type="pres">
      <dgm:prSet presAssocID="{61309400-8146-494A-A34C-07BC0639C7C2}" presName="accent_4" presStyleCnt="0"/>
      <dgm:spPr/>
    </dgm:pt>
    <dgm:pt modelId="{DD27985B-F805-430D-9997-0734F6D4D14F}" type="pres">
      <dgm:prSet presAssocID="{61309400-8146-494A-A34C-07BC0639C7C2}" presName="accentRepeatNode" presStyleLbl="solidFgAcc1" presStyleIdx="3" presStyleCnt="7"/>
      <dgm:spPr/>
    </dgm:pt>
    <dgm:pt modelId="{97F27B40-B778-40ED-8CBE-C027DA41C376}" type="pres">
      <dgm:prSet presAssocID="{B4CAA068-BAF9-481C-B88E-9F0A94986A16}" presName="text_5" presStyleLbl="node1" presStyleIdx="4" presStyleCnt="7" custScaleY="100025">
        <dgm:presLayoutVars>
          <dgm:bulletEnabled val="1"/>
        </dgm:presLayoutVars>
      </dgm:prSet>
      <dgm:spPr/>
    </dgm:pt>
    <dgm:pt modelId="{C45FC7E4-6972-4DE0-8AF3-0C5334BD4301}" type="pres">
      <dgm:prSet presAssocID="{B4CAA068-BAF9-481C-B88E-9F0A94986A16}" presName="accent_5" presStyleCnt="0"/>
      <dgm:spPr/>
    </dgm:pt>
    <dgm:pt modelId="{42B508CB-6524-43AF-94B3-F4ABB92C76F9}" type="pres">
      <dgm:prSet presAssocID="{B4CAA068-BAF9-481C-B88E-9F0A94986A16}" presName="accentRepeatNode" presStyleLbl="solidFgAcc1" presStyleIdx="4" presStyleCnt="7"/>
      <dgm:spPr/>
    </dgm:pt>
    <dgm:pt modelId="{2DB7CE6D-CDD4-4140-8425-E47768BEE46F}" type="pres">
      <dgm:prSet presAssocID="{1B65A7FF-1B01-44A2-A5C3-F3990123A071}" presName="text_6" presStyleLbl="node1" presStyleIdx="5" presStyleCnt="7" custScaleY="116468">
        <dgm:presLayoutVars>
          <dgm:bulletEnabled val="1"/>
        </dgm:presLayoutVars>
      </dgm:prSet>
      <dgm:spPr/>
    </dgm:pt>
    <dgm:pt modelId="{778D1F28-98AC-42D7-A2DE-2A84091DEAF6}" type="pres">
      <dgm:prSet presAssocID="{1B65A7FF-1B01-44A2-A5C3-F3990123A071}" presName="accent_6" presStyleCnt="0"/>
      <dgm:spPr/>
    </dgm:pt>
    <dgm:pt modelId="{3E811430-E23D-443A-BCA1-0835842B2F8C}" type="pres">
      <dgm:prSet presAssocID="{1B65A7FF-1B01-44A2-A5C3-F3990123A071}" presName="accentRepeatNode" presStyleLbl="solidFgAcc1" presStyleIdx="5" presStyleCnt="7"/>
      <dgm:spPr/>
    </dgm:pt>
    <dgm:pt modelId="{03C42FAE-CF84-42AA-92E7-CBB36D2C7654}" type="pres">
      <dgm:prSet presAssocID="{55DC6363-C027-4CC1-A622-E8E1F8B28787}" presName="text_7" presStyleLbl="node1" presStyleIdx="6" presStyleCnt="7" custScaleY="112679">
        <dgm:presLayoutVars>
          <dgm:bulletEnabled val="1"/>
        </dgm:presLayoutVars>
      </dgm:prSet>
      <dgm:spPr/>
    </dgm:pt>
    <dgm:pt modelId="{F4A94488-C6A7-49FB-996E-2E5D24F55569}" type="pres">
      <dgm:prSet presAssocID="{55DC6363-C027-4CC1-A622-E8E1F8B28787}" presName="accent_7" presStyleCnt="0"/>
      <dgm:spPr/>
    </dgm:pt>
    <dgm:pt modelId="{4B0D482C-10FE-4197-998C-23ECBD45391D}" type="pres">
      <dgm:prSet presAssocID="{55DC6363-C027-4CC1-A622-E8E1F8B28787}" presName="accentRepeatNode" presStyleLbl="solidFgAcc1" presStyleIdx="6" presStyleCnt="7"/>
      <dgm:spPr/>
    </dgm:pt>
  </dgm:ptLst>
  <dgm:cxnLst>
    <dgm:cxn modelId="{9958C00B-6E85-4CD2-8CCF-94090ECFD6E8}" type="presOf" srcId="{B4CAA068-BAF9-481C-B88E-9F0A94986A16}" destId="{97F27B40-B778-40ED-8CBE-C027DA41C376}" srcOrd="0" destOrd="0" presId="urn:microsoft.com/office/officeart/2008/layout/VerticalCurvedList"/>
    <dgm:cxn modelId="{89578219-B91B-483B-93A3-C5B8428BE90A}" type="presOf" srcId="{25E16F8F-9E04-48F7-B895-0D0EBE869754}" destId="{E77777D5-726E-4969-B179-1A0B5B61BC7C}" srcOrd="0" destOrd="0" presId="urn:microsoft.com/office/officeart/2008/layout/VerticalCurvedList"/>
    <dgm:cxn modelId="{EE813F1C-C4FA-4DDC-927C-9ECF97221F38}" srcId="{E28ED00D-22AF-4775-A01B-1D4FC2E2D6B9}" destId="{D1051B20-7BCB-4B41-A666-7D9F99BBB7B0}" srcOrd="0" destOrd="0" parTransId="{DE36FFDE-2FE4-478D-B571-D8A25F2DF68F}" sibTransId="{25E16F8F-9E04-48F7-B895-0D0EBE869754}"/>
    <dgm:cxn modelId="{EF1CE034-EF57-47DE-A877-0C81E0502928}" type="presOf" srcId="{2D27D3CF-1670-4DD3-8982-F7C53DC340E5}" destId="{91A9520A-1A35-441D-954F-D30C5C1A1A8C}" srcOrd="0" destOrd="0" presId="urn:microsoft.com/office/officeart/2008/layout/VerticalCurvedList"/>
    <dgm:cxn modelId="{E55DE766-04EE-4528-A272-94C3ABDF3450}" type="presOf" srcId="{D1051B20-7BCB-4B41-A666-7D9F99BBB7B0}" destId="{7F96B004-355C-4159-94FB-1C54CB964219}" srcOrd="0" destOrd="0" presId="urn:microsoft.com/office/officeart/2008/layout/VerticalCurvedList"/>
    <dgm:cxn modelId="{A8D14F68-71CD-4AF8-8608-92DE870F1281}" srcId="{E28ED00D-22AF-4775-A01B-1D4FC2E2D6B9}" destId="{B4CAA068-BAF9-481C-B88E-9F0A94986A16}" srcOrd="4" destOrd="0" parTransId="{6B16D7B8-265D-47CB-A16C-87CE6C22D959}" sibTransId="{70A20DEE-6FA8-4AB4-BDFF-AB2E97FF1959}"/>
    <dgm:cxn modelId="{1870FB4A-8522-429A-BA56-15CF3A2F5696}" type="presOf" srcId="{E28ED00D-22AF-4775-A01B-1D4FC2E2D6B9}" destId="{DD72EDE9-81FD-48AF-A9A5-E3A722A83FA0}" srcOrd="0" destOrd="0" presId="urn:microsoft.com/office/officeart/2008/layout/VerticalCurvedList"/>
    <dgm:cxn modelId="{B00C9057-7B86-41DE-B387-CA7A51B941AF}" type="presOf" srcId="{9CA0FE06-48E5-49E1-B614-4AE9B0D41F69}" destId="{229721A6-A6B6-4582-A299-C788624EF803}" srcOrd="0" destOrd="0" presId="urn:microsoft.com/office/officeart/2008/layout/VerticalCurvedList"/>
    <dgm:cxn modelId="{1AC69E7D-F281-417F-B0EA-171ABB50DEF2}" srcId="{E28ED00D-22AF-4775-A01B-1D4FC2E2D6B9}" destId="{1B65A7FF-1B01-44A2-A5C3-F3990123A071}" srcOrd="5" destOrd="0" parTransId="{407FAE1F-5449-452A-BF96-401148D841B4}" sibTransId="{EED172A3-837B-4D5C-89BB-D862F9CABC7D}"/>
    <dgm:cxn modelId="{CB163D83-0826-467C-9259-B564C97978F4}" srcId="{E28ED00D-22AF-4775-A01B-1D4FC2E2D6B9}" destId="{61309400-8146-494A-A34C-07BC0639C7C2}" srcOrd="3" destOrd="0" parTransId="{FF5CAD87-A4A4-49B5-804D-280061E5B2F6}" sibTransId="{76B437DE-3120-41E9-BCC8-69A5117747C4}"/>
    <dgm:cxn modelId="{A8091D86-2005-4BFD-962F-D5939E4CE436}" type="presOf" srcId="{55DC6363-C027-4CC1-A622-E8E1F8B28787}" destId="{03C42FAE-CF84-42AA-92E7-CBB36D2C7654}" srcOrd="0" destOrd="0" presId="urn:microsoft.com/office/officeart/2008/layout/VerticalCurvedList"/>
    <dgm:cxn modelId="{DFFEAF9C-F41E-4B94-A5F9-FEC7E1D3F6A7}" srcId="{E28ED00D-22AF-4775-A01B-1D4FC2E2D6B9}" destId="{55DC6363-C027-4CC1-A622-E8E1F8B28787}" srcOrd="6" destOrd="0" parTransId="{3F0AA267-3757-4393-9E17-4F8E7284F7C1}" sibTransId="{0FCAE41E-0BF0-4AD4-A4DB-666CA15F271B}"/>
    <dgm:cxn modelId="{69F294A7-5352-4F08-A18A-E3F5F22AEFA1}" srcId="{E28ED00D-22AF-4775-A01B-1D4FC2E2D6B9}" destId="{9CA0FE06-48E5-49E1-B614-4AE9B0D41F69}" srcOrd="1" destOrd="0" parTransId="{508385D9-A8B2-4EAF-BD43-06F0C578D062}" sibTransId="{8DFA0C93-D993-404B-8A77-559E9CB965C2}"/>
    <dgm:cxn modelId="{842D1CB0-41BA-49BC-9B3A-B1B30E0DE947}" srcId="{E28ED00D-22AF-4775-A01B-1D4FC2E2D6B9}" destId="{932964BE-EC58-4E86-870C-2EE12E875181}" srcOrd="8" destOrd="0" parTransId="{7B911E87-4EA4-44B1-AB95-862548323C6E}" sibTransId="{344A45C4-52B8-4DE2-8DA1-478DF2DB15CE}"/>
    <dgm:cxn modelId="{6CDE0FB2-2FBE-41EA-AA7E-B114D8DC9532}" type="presOf" srcId="{61309400-8146-494A-A34C-07BC0639C7C2}" destId="{70AEB2A2-BB58-45C6-900C-B5ADC31818BC}" srcOrd="0" destOrd="0" presId="urn:microsoft.com/office/officeart/2008/layout/VerticalCurvedList"/>
    <dgm:cxn modelId="{849FCEB3-EF54-4447-B0EA-0614956B783E}" srcId="{E28ED00D-22AF-4775-A01B-1D4FC2E2D6B9}" destId="{8FE3645D-3BC0-4EDF-9A25-BB6955095D4C}" srcOrd="7" destOrd="0" parTransId="{A1D7B403-B579-4685-9C9F-AA5F639BBA27}" sibTransId="{6AD42360-A3E0-46BF-819F-A1980D301559}"/>
    <dgm:cxn modelId="{59EA88E4-1766-40D4-8D95-691661BF8C90}" type="presOf" srcId="{1B65A7FF-1B01-44A2-A5C3-F3990123A071}" destId="{2DB7CE6D-CDD4-4140-8425-E47768BEE46F}" srcOrd="0" destOrd="0" presId="urn:microsoft.com/office/officeart/2008/layout/VerticalCurvedList"/>
    <dgm:cxn modelId="{FD2846FC-3B81-4568-9CBB-673EF4E2A14D}" srcId="{E28ED00D-22AF-4775-A01B-1D4FC2E2D6B9}" destId="{2D27D3CF-1670-4DD3-8982-F7C53DC340E5}" srcOrd="2" destOrd="0" parTransId="{5094FC40-C605-4035-AD1C-740E69688D99}" sibTransId="{CFD6AA13-28B0-4F77-B064-FE72A78E4BB2}"/>
    <dgm:cxn modelId="{DC1B5A7B-72BF-4017-9B07-938397CB1B52}" type="presParOf" srcId="{DD72EDE9-81FD-48AF-A9A5-E3A722A83FA0}" destId="{D968706B-54DE-4280-B4C1-D025A00FB065}" srcOrd="0" destOrd="0" presId="urn:microsoft.com/office/officeart/2008/layout/VerticalCurvedList"/>
    <dgm:cxn modelId="{B21D29A9-A471-4BBD-8636-A7082B91AEE0}" type="presParOf" srcId="{D968706B-54DE-4280-B4C1-D025A00FB065}" destId="{BA962E62-B27E-4B11-B678-4735A8855938}" srcOrd="0" destOrd="0" presId="urn:microsoft.com/office/officeart/2008/layout/VerticalCurvedList"/>
    <dgm:cxn modelId="{F50E3FF3-1EB6-45DB-8299-BDB7D33FE818}" type="presParOf" srcId="{BA962E62-B27E-4B11-B678-4735A8855938}" destId="{6CB68584-15E9-448C-B000-16B5BAFDDA56}" srcOrd="0" destOrd="0" presId="urn:microsoft.com/office/officeart/2008/layout/VerticalCurvedList"/>
    <dgm:cxn modelId="{052FFA87-6D04-499D-893C-92E0B7E853ED}" type="presParOf" srcId="{BA962E62-B27E-4B11-B678-4735A8855938}" destId="{E77777D5-726E-4969-B179-1A0B5B61BC7C}" srcOrd="1" destOrd="0" presId="urn:microsoft.com/office/officeart/2008/layout/VerticalCurvedList"/>
    <dgm:cxn modelId="{7C016D77-FA0C-4120-A42E-39EF61145FBE}" type="presParOf" srcId="{BA962E62-B27E-4B11-B678-4735A8855938}" destId="{7341C25C-3327-4F1A-AF25-AA489DB2AF66}" srcOrd="2" destOrd="0" presId="urn:microsoft.com/office/officeart/2008/layout/VerticalCurvedList"/>
    <dgm:cxn modelId="{B31DBBE9-781E-42EB-9D15-0183E7A41765}" type="presParOf" srcId="{BA962E62-B27E-4B11-B678-4735A8855938}" destId="{2212CB21-3EAB-43DC-B05D-B49DE6C58534}" srcOrd="3" destOrd="0" presId="urn:microsoft.com/office/officeart/2008/layout/VerticalCurvedList"/>
    <dgm:cxn modelId="{0D2F7DF5-4C30-4F17-9980-6B2E0454D859}" type="presParOf" srcId="{D968706B-54DE-4280-B4C1-D025A00FB065}" destId="{7F96B004-355C-4159-94FB-1C54CB964219}" srcOrd="1" destOrd="0" presId="urn:microsoft.com/office/officeart/2008/layout/VerticalCurvedList"/>
    <dgm:cxn modelId="{ED30F7DD-96F4-4091-AC7B-401A1F45F43B}" type="presParOf" srcId="{D968706B-54DE-4280-B4C1-D025A00FB065}" destId="{FB28F4D8-9F65-47DD-A74F-999BCFA54E0B}" srcOrd="2" destOrd="0" presId="urn:microsoft.com/office/officeart/2008/layout/VerticalCurvedList"/>
    <dgm:cxn modelId="{0F2E979A-BA04-4317-A97C-E0930CA4C5E4}" type="presParOf" srcId="{FB28F4D8-9F65-47DD-A74F-999BCFA54E0B}" destId="{FAE2CE50-AB88-44DD-90BF-F5CD9631448A}" srcOrd="0" destOrd="0" presId="urn:microsoft.com/office/officeart/2008/layout/VerticalCurvedList"/>
    <dgm:cxn modelId="{FCFC15DF-500D-4207-9983-99A170721B07}" type="presParOf" srcId="{D968706B-54DE-4280-B4C1-D025A00FB065}" destId="{229721A6-A6B6-4582-A299-C788624EF803}" srcOrd="3" destOrd="0" presId="urn:microsoft.com/office/officeart/2008/layout/VerticalCurvedList"/>
    <dgm:cxn modelId="{4D280F2F-5F44-4752-B644-6BEFE979BF30}" type="presParOf" srcId="{D968706B-54DE-4280-B4C1-D025A00FB065}" destId="{2C6AAC08-6A70-48DD-8A83-004E4ED5B1A3}" srcOrd="4" destOrd="0" presId="urn:microsoft.com/office/officeart/2008/layout/VerticalCurvedList"/>
    <dgm:cxn modelId="{A8501A71-32DA-4DFE-8BF5-176232EE9D74}" type="presParOf" srcId="{2C6AAC08-6A70-48DD-8A83-004E4ED5B1A3}" destId="{3870711C-69A2-49C7-BD44-7B8F0C3CDEF1}" srcOrd="0" destOrd="0" presId="urn:microsoft.com/office/officeart/2008/layout/VerticalCurvedList"/>
    <dgm:cxn modelId="{B9638F4B-3D40-4F4B-A4A1-8F4AA01EA2DA}" type="presParOf" srcId="{D968706B-54DE-4280-B4C1-D025A00FB065}" destId="{91A9520A-1A35-441D-954F-D30C5C1A1A8C}" srcOrd="5" destOrd="0" presId="urn:microsoft.com/office/officeart/2008/layout/VerticalCurvedList"/>
    <dgm:cxn modelId="{AAB3C5F5-E841-4805-86A2-5BA2531DADCE}" type="presParOf" srcId="{D968706B-54DE-4280-B4C1-D025A00FB065}" destId="{15CB271F-BBF5-4D1B-9881-09E3A5547058}" srcOrd="6" destOrd="0" presId="urn:microsoft.com/office/officeart/2008/layout/VerticalCurvedList"/>
    <dgm:cxn modelId="{09937C19-FD74-40B5-B311-76A0134F22CF}" type="presParOf" srcId="{15CB271F-BBF5-4D1B-9881-09E3A5547058}" destId="{77D4E97B-01DE-4132-B50B-6CBAA58F022B}" srcOrd="0" destOrd="0" presId="urn:microsoft.com/office/officeart/2008/layout/VerticalCurvedList"/>
    <dgm:cxn modelId="{2B97CD50-9617-4CCA-9091-BF70B26E76E6}" type="presParOf" srcId="{D968706B-54DE-4280-B4C1-D025A00FB065}" destId="{70AEB2A2-BB58-45C6-900C-B5ADC31818BC}" srcOrd="7" destOrd="0" presId="urn:microsoft.com/office/officeart/2008/layout/VerticalCurvedList"/>
    <dgm:cxn modelId="{833BAE05-8E47-4DCE-A660-BC7A1D0A2C7A}" type="presParOf" srcId="{D968706B-54DE-4280-B4C1-D025A00FB065}" destId="{C3DD680E-E297-4531-948E-572AD3AA7C3B}" srcOrd="8" destOrd="0" presId="urn:microsoft.com/office/officeart/2008/layout/VerticalCurvedList"/>
    <dgm:cxn modelId="{E96376B3-6332-4281-9662-ACC71705D662}" type="presParOf" srcId="{C3DD680E-E297-4531-948E-572AD3AA7C3B}" destId="{DD27985B-F805-430D-9997-0734F6D4D14F}" srcOrd="0" destOrd="0" presId="urn:microsoft.com/office/officeart/2008/layout/VerticalCurvedList"/>
    <dgm:cxn modelId="{185ACA80-0669-4B1A-9261-41AC1BF0C482}" type="presParOf" srcId="{D968706B-54DE-4280-B4C1-D025A00FB065}" destId="{97F27B40-B778-40ED-8CBE-C027DA41C376}" srcOrd="9" destOrd="0" presId="urn:microsoft.com/office/officeart/2008/layout/VerticalCurvedList"/>
    <dgm:cxn modelId="{82603F3E-A1EB-4830-9513-2E6388F06193}" type="presParOf" srcId="{D968706B-54DE-4280-B4C1-D025A00FB065}" destId="{C45FC7E4-6972-4DE0-8AF3-0C5334BD4301}" srcOrd="10" destOrd="0" presId="urn:microsoft.com/office/officeart/2008/layout/VerticalCurvedList"/>
    <dgm:cxn modelId="{92F33E17-AA7F-49FE-A9A0-DEF2DAE5E952}" type="presParOf" srcId="{C45FC7E4-6972-4DE0-8AF3-0C5334BD4301}" destId="{42B508CB-6524-43AF-94B3-F4ABB92C76F9}" srcOrd="0" destOrd="0" presId="urn:microsoft.com/office/officeart/2008/layout/VerticalCurvedList"/>
    <dgm:cxn modelId="{CEBA5C21-BD62-43F4-A269-46DC70728E34}" type="presParOf" srcId="{D968706B-54DE-4280-B4C1-D025A00FB065}" destId="{2DB7CE6D-CDD4-4140-8425-E47768BEE46F}" srcOrd="11" destOrd="0" presId="urn:microsoft.com/office/officeart/2008/layout/VerticalCurvedList"/>
    <dgm:cxn modelId="{F7A62E83-1726-4021-AB31-5C6F02C33BE6}" type="presParOf" srcId="{D968706B-54DE-4280-B4C1-D025A00FB065}" destId="{778D1F28-98AC-42D7-A2DE-2A84091DEAF6}" srcOrd="12" destOrd="0" presId="urn:microsoft.com/office/officeart/2008/layout/VerticalCurvedList"/>
    <dgm:cxn modelId="{FE510D0E-5435-49DD-B117-0B3309BDFA3C}" type="presParOf" srcId="{778D1F28-98AC-42D7-A2DE-2A84091DEAF6}" destId="{3E811430-E23D-443A-BCA1-0835842B2F8C}" srcOrd="0" destOrd="0" presId="urn:microsoft.com/office/officeart/2008/layout/VerticalCurvedList"/>
    <dgm:cxn modelId="{1B77C919-C975-47D8-B971-5BA518B8F56D}" type="presParOf" srcId="{D968706B-54DE-4280-B4C1-D025A00FB065}" destId="{03C42FAE-CF84-42AA-92E7-CBB36D2C7654}" srcOrd="13" destOrd="0" presId="urn:microsoft.com/office/officeart/2008/layout/VerticalCurvedList"/>
    <dgm:cxn modelId="{C7053D8C-BA9C-45DB-8742-F392ADC80FE2}" type="presParOf" srcId="{D968706B-54DE-4280-B4C1-D025A00FB065}" destId="{F4A94488-C6A7-49FB-996E-2E5D24F55569}" srcOrd="14" destOrd="0" presId="urn:microsoft.com/office/officeart/2008/layout/VerticalCurvedList"/>
    <dgm:cxn modelId="{319CF3AA-9A16-4719-A481-457F255F1E91}" type="presParOf" srcId="{F4A94488-C6A7-49FB-996E-2E5D24F55569}" destId="{4B0D482C-10FE-4197-998C-23ECBD4539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51127A-E762-4CA1-A3C1-ABEA81FB919F}" type="doc">
      <dgm:prSet loTypeId="urn:microsoft.com/office/officeart/2008/layout/Lin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9821982-1A3D-4EDF-BB20-F7364EC3413E}">
      <dgm:prSet phldrT="[Текст]" custT="1"/>
      <dgm:spPr/>
      <dgm:t>
        <a:bodyPr/>
        <a:lstStyle/>
        <a:p>
          <a:r>
            <a:rPr lang="ru-RU" sz="700" i="1" dirty="0">
              <a:solidFill>
                <a:srgbClr val="C00000"/>
              </a:solidFill>
              <a:latin typeface="+mn-lt"/>
            </a:rPr>
            <a:t>Органам исполнительной власти, осуществляющим управление в сфере образования</a:t>
          </a:r>
          <a:endParaRPr lang="ru-RU" sz="700" b="1" i="1" dirty="0">
            <a:solidFill>
              <a:srgbClr val="C00000"/>
            </a:solidFill>
            <a:latin typeface="+mn-lt"/>
            <a:cs typeface="Arial" panose="020B0604020202020204" pitchFamily="34" charset="0"/>
          </a:endParaRPr>
        </a:p>
      </dgm:t>
    </dgm:pt>
    <dgm:pt modelId="{2067B75E-A5FB-4640-875D-D94FA463D4CE}" type="parTrans" cxnId="{818CFFD5-A61C-42E4-AD08-30AE2E8B909E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48812410-0AEE-46B5-832F-15C041A37A06}" type="sibTrans" cxnId="{818CFFD5-A61C-42E4-AD08-30AE2E8B909E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7E947D41-3A62-452C-BC2B-CBE7435D84DF}">
      <dgm:prSet phldrT="[Текст]" custT="1"/>
      <dgm:spPr/>
      <dgm:t>
        <a:bodyPr/>
        <a:lstStyle/>
        <a:p>
          <a:r>
            <a:rPr lang="ru-RU" sz="900" dirty="0">
              <a:solidFill>
                <a:srgbClr val="002060"/>
              </a:solidFill>
              <a:latin typeface="Kazimir"/>
            </a:rPr>
            <a:t>Включить в Концепцию развития субъекта, как одну из приоритетных задач – развитие школьного спорта с акцентом на открытие новых ШСК</a:t>
          </a:r>
        </a:p>
      </dgm:t>
    </dgm:pt>
    <dgm:pt modelId="{0CD9BAE8-BCB5-4B09-B43B-789866C628F8}" type="parTrans" cxnId="{24BC488D-5D66-4A1E-872D-BCB1E8AFF097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7629D027-D023-43AC-8691-ED5E15BA1C0D}" type="sibTrans" cxnId="{24BC488D-5D66-4A1E-872D-BCB1E8AFF097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8A9DBF47-E896-4A31-A8DF-A05C628D6F2B}">
      <dgm:prSet phldrT="[Текст]" custT="1"/>
      <dgm:spPr/>
      <dgm:t>
        <a:bodyPr/>
        <a:lstStyle/>
        <a:p>
          <a:r>
            <a:rPr lang="ru-RU" sz="900" dirty="0">
              <a:solidFill>
                <a:srgbClr val="002060"/>
              </a:solidFill>
              <a:latin typeface="Kazimir"/>
            </a:rPr>
            <a:t>Разработать в течение 2021 года региональную Межотраслевую программу развития школьного спорта (</a:t>
          </a:r>
          <a:r>
            <a:rPr lang="ru-RU" sz="900" i="1" dirty="0">
              <a:solidFill>
                <a:srgbClr val="002060"/>
              </a:solidFill>
              <a:latin typeface="Kazimir"/>
            </a:rPr>
            <a:t>в соответствии с пунктом 33 перечня мероприятий Межотраслевой программы).</a:t>
          </a:r>
          <a:endParaRPr lang="ru-RU" sz="900" dirty="0">
            <a:solidFill>
              <a:srgbClr val="002060"/>
            </a:solidFill>
            <a:latin typeface="Kazimir"/>
          </a:endParaRPr>
        </a:p>
      </dgm:t>
    </dgm:pt>
    <dgm:pt modelId="{2BC466F5-D9CA-4298-BBC0-E883FE5E65D1}" type="parTrans" cxnId="{8D4AC13F-039D-4300-8C3A-92BDC96CE2AB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DE5F5E0D-1AC0-493C-A404-BD27BF35B9C7}" type="sibTrans" cxnId="{8D4AC13F-039D-4300-8C3A-92BDC96CE2AB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0A3CEA7D-9A23-4D9F-847F-7E2AF9486B4F}">
      <dgm:prSet phldrT="[Текст]" custT="1"/>
      <dgm:spPr/>
      <dgm:t>
        <a:bodyPr/>
        <a:lstStyle/>
        <a:p>
          <a:r>
            <a:rPr lang="ru-RU" sz="900" dirty="0">
              <a:solidFill>
                <a:srgbClr val="002060"/>
              </a:solidFill>
              <a:latin typeface="Kazimir"/>
            </a:rPr>
            <a:t>Предусмотреть финансирование ШСК </a:t>
          </a:r>
          <a:r>
            <a:rPr lang="ru-RU" sz="900" i="1" dirty="0">
              <a:solidFill>
                <a:srgbClr val="002060"/>
              </a:solidFill>
              <a:latin typeface="Kazimir"/>
            </a:rPr>
            <a:t>(на заработную плату, создание новых мест, содержание материально-технической базы, приобретение спортивного оборудования, инвентаря, наградной атрибутики) </a:t>
          </a:r>
          <a:r>
            <a:rPr lang="ru-RU" sz="900" dirty="0">
              <a:solidFill>
                <a:srgbClr val="002060"/>
              </a:solidFill>
              <a:latin typeface="Kazimir"/>
            </a:rPr>
            <a:t>в рамках реализации Межотраслевой программы.</a:t>
          </a:r>
        </a:p>
      </dgm:t>
    </dgm:pt>
    <dgm:pt modelId="{2F8425A0-20F2-4034-9208-923FFCAF9E46}" type="parTrans" cxnId="{2762221A-FCF1-4BD8-AA97-011BF250572B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97F70202-A917-4092-85E3-2498F2AEC3CE}" type="sibTrans" cxnId="{2762221A-FCF1-4BD8-AA97-011BF250572B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D9AAB1AC-CAF7-465B-90F7-F22D46CE497D}">
      <dgm:prSet custT="1"/>
      <dgm:spPr/>
      <dgm:t>
        <a:bodyPr/>
        <a:lstStyle/>
        <a:p>
          <a:r>
            <a:rPr lang="ru-RU" sz="900" dirty="0">
              <a:solidFill>
                <a:srgbClr val="002060"/>
              </a:solidFill>
              <a:latin typeface="Kazimir"/>
            </a:rPr>
            <a:t>Включить в оценку эффективности деятельности органов местного самоуправления городских округов и муниципальных районов, осуществляющих управление в сфере образования, увеличение числа обучающихся вовлеченных в занятия физической культурой, школьным и массовым спортом. </a:t>
          </a:r>
        </a:p>
      </dgm:t>
    </dgm:pt>
    <dgm:pt modelId="{3ADC5583-1449-4D0A-BAF9-AB24140E429F}" type="parTrans" cxnId="{BC5EDCCE-5600-4D3F-98CB-521DF2B47397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2893489D-DAE3-4732-B5A4-777B9DE82694}" type="sibTrans" cxnId="{BC5EDCCE-5600-4D3F-98CB-521DF2B47397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DC7E7D74-F217-4BC4-BD58-23EAD0FD77EA}">
      <dgm:prSet custT="1"/>
      <dgm:spPr/>
      <dgm:t>
        <a:bodyPr/>
        <a:lstStyle/>
        <a:p>
          <a:r>
            <a:rPr lang="ru-RU" sz="900" dirty="0">
              <a:solidFill>
                <a:srgbClr val="002060"/>
              </a:solidFill>
              <a:latin typeface="Kazimir"/>
            </a:rPr>
            <a:t>Разработать комплекс мер по созданию и развитию ШСК в субъекте</a:t>
          </a:r>
        </a:p>
      </dgm:t>
    </dgm:pt>
    <dgm:pt modelId="{6205DD34-1FAC-4AF0-B777-25F87977D8A6}" type="parTrans" cxnId="{28E6AF61-3DE8-431C-8E00-76C536DFCECB}">
      <dgm:prSet/>
      <dgm:spPr/>
      <dgm:t>
        <a:bodyPr/>
        <a:lstStyle/>
        <a:p>
          <a:endParaRPr lang="ru-RU" sz="900"/>
        </a:p>
      </dgm:t>
    </dgm:pt>
    <dgm:pt modelId="{228DCBEF-CCA7-4762-BDF2-8BA3A24C62F1}" type="sibTrans" cxnId="{28E6AF61-3DE8-431C-8E00-76C536DFCECB}">
      <dgm:prSet/>
      <dgm:spPr/>
      <dgm:t>
        <a:bodyPr/>
        <a:lstStyle/>
        <a:p>
          <a:endParaRPr lang="ru-RU" sz="900"/>
        </a:p>
      </dgm:t>
    </dgm:pt>
    <dgm:pt modelId="{62592E29-D217-42C1-9499-14FA01C83DAD}" type="pres">
      <dgm:prSet presAssocID="{6751127A-E762-4CA1-A3C1-ABEA81FB919F}" presName="vert0" presStyleCnt="0">
        <dgm:presLayoutVars>
          <dgm:dir/>
          <dgm:animOne val="branch"/>
          <dgm:animLvl val="lvl"/>
        </dgm:presLayoutVars>
      </dgm:prSet>
      <dgm:spPr/>
    </dgm:pt>
    <dgm:pt modelId="{AF2D343F-D497-44BD-8A74-DB3E540D68E6}" type="pres">
      <dgm:prSet presAssocID="{99821982-1A3D-4EDF-BB20-F7364EC3413E}" presName="thickLine" presStyleLbl="alignNode1" presStyleIdx="0" presStyleCnt="1"/>
      <dgm:spPr/>
    </dgm:pt>
    <dgm:pt modelId="{DFBC8FA9-A5E9-4226-9A9D-57B89826280B}" type="pres">
      <dgm:prSet presAssocID="{99821982-1A3D-4EDF-BB20-F7364EC3413E}" presName="horz1" presStyleCnt="0"/>
      <dgm:spPr/>
    </dgm:pt>
    <dgm:pt modelId="{04A33379-12ED-4CA3-9603-FE91BE2DDEF3}" type="pres">
      <dgm:prSet presAssocID="{99821982-1A3D-4EDF-BB20-F7364EC3413E}" presName="tx1" presStyleLbl="revTx" presStyleIdx="0" presStyleCnt="6"/>
      <dgm:spPr/>
    </dgm:pt>
    <dgm:pt modelId="{98EB2A89-BE77-425D-9A38-4C3883E5B642}" type="pres">
      <dgm:prSet presAssocID="{99821982-1A3D-4EDF-BB20-F7364EC3413E}" presName="vert1" presStyleCnt="0"/>
      <dgm:spPr/>
    </dgm:pt>
    <dgm:pt modelId="{2D7A6E7E-895D-4E96-8FD4-950827CBF837}" type="pres">
      <dgm:prSet presAssocID="{DC7E7D74-F217-4BC4-BD58-23EAD0FD77EA}" presName="vertSpace2a" presStyleCnt="0"/>
      <dgm:spPr/>
    </dgm:pt>
    <dgm:pt modelId="{4A5AD6E4-83A3-4298-93FB-74FE7C8B2EAC}" type="pres">
      <dgm:prSet presAssocID="{DC7E7D74-F217-4BC4-BD58-23EAD0FD77EA}" presName="horz2" presStyleCnt="0"/>
      <dgm:spPr/>
    </dgm:pt>
    <dgm:pt modelId="{B2B70B9B-1FE1-4138-8438-5CA2CE27E2D8}" type="pres">
      <dgm:prSet presAssocID="{DC7E7D74-F217-4BC4-BD58-23EAD0FD77EA}" presName="horzSpace2" presStyleCnt="0"/>
      <dgm:spPr/>
    </dgm:pt>
    <dgm:pt modelId="{4433CDA7-05F2-4434-9DB8-0910BCEBAFD7}" type="pres">
      <dgm:prSet presAssocID="{DC7E7D74-F217-4BC4-BD58-23EAD0FD77EA}" presName="tx2" presStyleLbl="revTx" presStyleIdx="1" presStyleCnt="6" custScaleY="53092"/>
      <dgm:spPr/>
    </dgm:pt>
    <dgm:pt modelId="{E91575DD-B576-479E-9061-A5B9FF0269FC}" type="pres">
      <dgm:prSet presAssocID="{DC7E7D74-F217-4BC4-BD58-23EAD0FD77EA}" presName="vert2" presStyleCnt="0"/>
      <dgm:spPr/>
    </dgm:pt>
    <dgm:pt modelId="{A63E8982-E822-448F-AB4F-77277193E0B7}" type="pres">
      <dgm:prSet presAssocID="{DC7E7D74-F217-4BC4-BD58-23EAD0FD77EA}" presName="thinLine2b" presStyleLbl="callout" presStyleIdx="0" presStyleCnt="5"/>
      <dgm:spPr/>
    </dgm:pt>
    <dgm:pt modelId="{433336B2-EAF9-4670-A39A-737173559719}" type="pres">
      <dgm:prSet presAssocID="{DC7E7D74-F217-4BC4-BD58-23EAD0FD77EA}" presName="vertSpace2b" presStyleCnt="0"/>
      <dgm:spPr/>
    </dgm:pt>
    <dgm:pt modelId="{3EC2CA7D-0031-4775-9D4F-DE187A771F28}" type="pres">
      <dgm:prSet presAssocID="{7E947D41-3A62-452C-BC2B-CBE7435D84DF}" presName="horz2" presStyleCnt="0"/>
      <dgm:spPr/>
    </dgm:pt>
    <dgm:pt modelId="{B826C41B-2745-45CD-A89C-718879BECF5C}" type="pres">
      <dgm:prSet presAssocID="{7E947D41-3A62-452C-BC2B-CBE7435D84DF}" presName="horzSpace2" presStyleCnt="0"/>
      <dgm:spPr/>
    </dgm:pt>
    <dgm:pt modelId="{20C0EAE7-B254-469F-A04C-E2E1CB018DDB}" type="pres">
      <dgm:prSet presAssocID="{7E947D41-3A62-452C-BC2B-CBE7435D84DF}" presName="tx2" presStyleLbl="revTx" presStyleIdx="2" presStyleCnt="6" custScaleY="72845"/>
      <dgm:spPr/>
    </dgm:pt>
    <dgm:pt modelId="{F549F213-EE07-45A6-9802-C1099203DBAC}" type="pres">
      <dgm:prSet presAssocID="{7E947D41-3A62-452C-BC2B-CBE7435D84DF}" presName="vert2" presStyleCnt="0"/>
      <dgm:spPr/>
    </dgm:pt>
    <dgm:pt modelId="{82B97737-4BDC-4B1E-9A02-E8C6950BA731}" type="pres">
      <dgm:prSet presAssocID="{7E947D41-3A62-452C-BC2B-CBE7435D84DF}" presName="thinLine2b" presStyleLbl="callout" presStyleIdx="1" presStyleCnt="5"/>
      <dgm:spPr/>
    </dgm:pt>
    <dgm:pt modelId="{3292483E-1FDF-441F-84C0-46376C8A3A03}" type="pres">
      <dgm:prSet presAssocID="{7E947D41-3A62-452C-BC2B-CBE7435D84DF}" presName="vertSpace2b" presStyleCnt="0"/>
      <dgm:spPr/>
    </dgm:pt>
    <dgm:pt modelId="{A2FC14CE-784A-4389-BBE5-7FAD303172A6}" type="pres">
      <dgm:prSet presAssocID="{8A9DBF47-E896-4A31-A8DF-A05C628D6F2B}" presName="horz2" presStyleCnt="0"/>
      <dgm:spPr/>
    </dgm:pt>
    <dgm:pt modelId="{7AD27818-1A66-4CAE-BA06-B7887C3589C9}" type="pres">
      <dgm:prSet presAssocID="{8A9DBF47-E896-4A31-A8DF-A05C628D6F2B}" presName="horzSpace2" presStyleCnt="0"/>
      <dgm:spPr/>
    </dgm:pt>
    <dgm:pt modelId="{4783F1A0-BE07-45EE-B33A-25E8B698C764}" type="pres">
      <dgm:prSet presAssocID="{8A9DBF47-E896-4A31-A8DF-A05C628D6F2B}" presName="tx2" presStyleLbl="revTx" presStyleIdx="3" presStyleCnt="6"/>
      <dgm:spPr/>
    </dgm:pt>
    <dgm:pt modelId="{70FE156E-25DF-4D6A-AE38-06CC95BDE1BB}" type="pres">
      <dgm:prSet presAssocID="{8A9DBF47-E896-4A31-A8DF-A05C628D6F2B}" presName="vert2" presStyleCnt="0"/>
      <dgm:spPr/>
    </dgm:pt>
    <dgm:pt modelId="{9C838626-8E6A-47C9-8301-BC34C7DCA325}" type="pres">
      <dgm:prSet presAssocID="{8A9DBF47-E896-4A31-A8DF-A05C628D6F2B}" presName="thinLine2b" presStyleLbl="callout" presStyleIdx="2" presStyleCnt="5"/>
      <dgm:spPr/>
    </dgm:pt>
    <dgm:pt modelId="{0629D565-ABF3-49BD-AB5C-B6C0CA98973F}" type="pres">
      <dgm:prSet presAssocID="{8A9DBF47-E896-4A31-A8DF-A05C628D6F2B}" presName="vertSpace2b" presStyleCnt="0"/>
      <dgm:spPr/>
    </dgm:pt>
    <dgm:pt modelId="{9FF7B57C-1160-421D-884E-13D15EF835CA}" type="pres">
      <dgm:prSet presAssocID="{0A3CEA7D-9A23-4D9F-847F-7E2AF9486B4F}" presName="horz2" presStyleCnt="0"/>
      <dgm:spPr/>
    </dgm:pt>
    <dgm:pt modelId="{6611D65E-A123-47F3-B031-58BB03A9EC68}" type="pres">
      <dgm:prSet presAssocID="{0A3CEA7D-9A23-4D9F-847F-7E2AF9486B4F}" presName="horzSpace2" presStyleCnt="0"/>
      <dgm:spPr/>
    </dgm:pt>
    <dgm:pt modelId="{614B202F-F8B9-4F2F-8AE2-CA2164DE75BB}" type="pres">
      <dgm:prSet presAssocID="{0A3CEA7D-9A23-4D9F-847F-7E2AF9486B4F}" presName="tx2" presStyleLbl="revTx" presStyleIdx="4" presStyleCnt="6" custScaleY="114189"/>
      <dgm:spPr/>
    </dgm:pt>
    <dgm:pt modelId="{38A15A11-FBBC-4DD4-9086-5B380969F43E}" type="pres">
      <dgm:prSet presAssocID="{0A3CEA7D-9A23-4D9F-847F-7E2AF9486B4F}" presName="vert2" presStyleCnt="0"/>
      <dgm:spPr/>
    </dgm:pt>
    <dgm:pt modelId="{6575063A-BAD9-48B8-8295-2E68A1DDE35F}" type="pres">
      <dgm:prSet presAssocID="{0A3CEA7D-9A23-4D9F-847F-7E2AF9486B4F}" presName="thinLine2b" presStyleLbl="callout" presStyleIdx="3" presStyleCnt="5"/>
      <dgm:spPr/>
    </dgm:pt>
    <dgm:pt modelId="{25B66562-E9A3-40AF-B4A6-E161F5001E45}" type="pres">
      <dgm:prSet presAssocID="{0A3CEA7D-9A23-4D9F-847F-7E2AF9486B4F}" presName="vertSpace2b" presStyleCnt="0"/>
      <dgm:spPr/>
    </dgm:pt>
    <dgm:pt modelId="{55F810CD-3BCE-40D2-AA78-5670F3F9646E}" type="pres">
      <dgm:prSet presAssocID="{D9AAB1AC-CAF7-465B-90F7-F22D46CE497D}" presName="horz2" presStyleCnt="0"/>
      <dgm:spPr/>
    </dgm:pt>
    <dgm:pt modelId="{06F2C323-C079-42CE-9292-FFBACDE72054}" type="pres">
      <dgm:prSet presAssocID="{D9AAB1AC-CAF7-465B-90F7-F22D46CE497D}" presName="horzSpace2" presStyleCnt="0"/>
      <dgm:spPr/>
    </dgm:pt>
    <dgm:pt modelId="{A1630BB6-1032-49EA-9563-F4847464E345}" type="pres">
      <dgm:prSet presAssocID="{D9AAB1AC-CAF7-465B-90F7-F22D46CE497D}" presName="tx2" presStyleLbl="revTx" presStyleIdx="5" presStyleCnt="6" custScaleY="125482"/>
      <dgm:spPr/>
    </dgm:pt>
    <dgm:pt modelId="{84532390-730D-4441-BC0C-F6B1C9FC8E94}" type="pres">
      <dgm:prSet presAssocID="{D9AAB1AC-CAF7-465B-90F7-F22D46CE497D}" presName="vert2" presStyleCnt="0"/>
      <dgm:spPr/>
    </dgm:pt>
    <dgm:pt modelId="{85BD44CF-175B-4DC1-A786-0D2C330ABDC6}" type="pres">
      <dgm:prSet presAssocID="{D9AAB1AC-CAF7-465B-90F7-F22D46CE497D}" presName="thinLine2b" presStyleLbl="callout" presStyleIdx="4" presStyleCnt="5"/>
      <dgm:spPr/>
    </dgm:pt>
    <dgm:pt modelId="{0885554C-A5AD-4A65-8EF2-FEC04BE8013E}" type="pres">
      <dgm:prSet presAssocID="{D9AAB1AC-CAF7-465B-90F7-F22D46CE497D}" presName="vertSpace2b" presStyleCnt="0"/>
      <dgm:spPr/>
    </dgm:pt>
  </dgm:ptLst>
  <dgm:cxnLst>
    <dgm:cxn modelId="{9BBD0809-3990-4EFB-B584-2EA33CFE27AF}" type="presOf" srcId="{DC7E7D74-F217-4BC4-BD58-23EAD0FD77EA}" destId="{4433CDA7-05F2-4434-9DB8-0910BCEBAFD7}" srcOrd="0" destOrd="0" presId="urn:microsoft.com/office/officeart/2008/layout/LinedList"/>
    <dgm:cxn modelId="{2762221A-FCF1-4BD8-AA97-011BF250572B}" srcId="{99821982-1A3D-4EDF-BB20-F7364EC3413E}" destId="{0A3CEA7D-9A23-4D9F-847F-7E2AF9486B4F}" srcOrd="3" destOrd="0" parTransId="{2F8425A0-20F2-4034-9208-923FFCAF9E46}" sibTransId="{97F70202-A917-4092-85E3-2498F2AEC3CE}"/>
    <dgm:cxn modelId="{2504C03B-1A28-470D-B53B-A653F45EB6D9}" type="presOf" srcId="{8A9DBF47-E896-4A31-A8DF-A05C628D6F2B}" destId="{4783F1A0-BE07-45EE-B33A-25E8B698C764}" srcOrd="0" destOrd="0" presId="urn:microsoft.com/office/officeart/2008/layout/LinedList"/>
    <dgm:cxn modelId="{8D4AC13F-039D-4300-8C3A-92BDC96CE2AB}" srcId="{99821982-1A3D-4EDF-BB20-F7364EC3413E}" destId="{8A9DBF47-E896-4A31-A8DF-A05C628D6F2B}" srcOrd="2" destOrd="0" parTransId="{2BC466F5-D9CA-4298-BBC0-E883FE5E65D1}" sibTransId="{DE5F5E0D-1AC0-493C-A404-BD27BF35B9C7}"/>
    <dgm:cxn modelId="{28E6AF61-3DE8-431C-8E00-76C536DFCECB}" srcId="{99821982-1A3D-4EDF-BB20-F7364EC3413E}" destId="{DC7E7D74-F217-4BC4-BD58-23EAD0FD77EA}" srcOrd="0" destOrd="0" parTransId="{6205DD34-1FAC-4AF0-B777-25F87977D8A6}" sibTransId="{228DCBEF-CCA7-4762-BDF2-8BA3A24C62F1}"/>
    <dgm:cxn modelId="{8829D143-4F77-4C9F-95DB-BB440B15A697}" type="presOf" srcId="{99821982-1A3D-4EDF-BB20-F7364EC3413E}" destId="{04A33379-12ED-4CA3-9603-FE91BE2DDEF3}" srcOrd="0" destOrd="0" presId="urn:microsoft.com/office/officeart/2008/layout/LinedList"/>
    <dgm:cxn modelId="{348F5D4A-9249-4A42-ADA0-599AFC8B922B}" type="presOf" srcId="{6751127A-E762-4CA1-A3C1-ABEA81FB919F}" destId="{62592E29-D217-42C1-9499-14FA01C83DAD}" srcOrd="0" destOrd="0" presId="urn:microsoft.com/office/officeart/2008/layout/LinedList"/>
    <dgm:cxn modelId="{24BC488D-5D66-4A1E-872D-BCB1E8AFF097}" srcId="{99821982-1A3D-4EDF-BB20-F7364EC3413E}" destId="{7E947D41-3A62-452C-BC2B-CBE7435D84DF}" srcOrd="1" destOrd="0" parTransId="{0CD9BAE8-BCB5-4B09-B43B-789866C628F8}" sibTransId="{7629D027-D023-43AC-8691-ED5E15BA1C0D}"/>
    <dgm:cxn modelId="{11F1D5B4-6730-422A-B69B-42F8E6B7D59A}" type="presOf" srcId="{0A3CEA7D-9A23-4D9F-847F-7E2AF9486B4F}" destId="{614B202F-F8B9-4F2F-8AE2-CA2164DE75BB}" srcOrd="0" destOrd="0" presId="urn:microsoft.com/office/officeart/2008/layout/LinedList"/>
    <dgm:cxn modelId="{BC5EDCCE-5600-4D3F-98CB-521DF2B47397}" srcId="{99821982-1A3D-4EDF-BB20-F7364EC3413E}" destId="{D9AAB1AC-CAF7-465B-90F7-F22D46CE497D}" srcOrd="4" destOrd="0" parTransId="{3ADC5583-1449-4D0A-BAF9-AB24140E429F}" sibTransId="{2893489D-DAE3-4732-B5A4-777B9DE82694}"/>
    <dgm:cxn modelId="{818CFFD5-A61C-42E4-AD08-30AE2E8B909E}" srcId="{6751127A-E762-4CA1-A3C1-ABEA81FB919F}" destId="{99821982-1A3D-4EDF-BB20-F7364EC3413E}" srcOrd="0" destOrd="0" parTransId="{2067B75E-A5FB-4640-875D-D94FA463D4CE}" sibTransId="{48812410-0AEE-46B5-832F-15C041A37A06}"/>
    <dgm:cxn modelId="{AF469BF6-4660-44CE-83A1-0C9B2F3B7699}" type="presOf" srcId="{D9AAB1AC-CAF7-465B-90F7-F22D46CE497D}" destId="{A1630BB6-1032-49EA-9563-F4847464E345}" srcOrd="0" destOrd="0" presId="urn:microsoft.com/office/officeart/2008/layout/LinedList"/>
    <dgm:cxn modelId="{66487CFB-45B9-45DE-B46B-1122CC7D1968}" type="presOf" srcId="{7E947D41-3A62-452C-BC2B-CBE7435D84DF}" destId="{20C0EAE7-B254-469F-A04C-E2E1CB018DDB}" srcOrd="0" destOrd="0" presId="urn:microsoft.com/office/officeart/2008/layout/LinedList"/>
    <dgm:cxn modelId="{5C6342F7-98DA-4D58-8872-EF5C7965B5E7}" type="presParOf" srcId="{62592E29-D217-42C1-9499-14FA01C83DAD}" destId="{AF2D343F-D497-44BD-8A74-DB3E540D68E6}" srcOrd="0" destOrd="0" presId="urn:microsoft.com/office/officeart/2008/layout/LinedList"/>
    <dgm:cxn modelId="{B320231D-A1E2-4C43-9F49-F3DAD2353D22}" type="presParOf" srcId="{62592E29-D217-42C1-9499-14FA01C83DAD}" destId="{DFBC8FA9-A5E9-4226-9A9D-57B89826280B}" srcOrd="1" destOrd="0" presId="urn:microsoft.com/office/officeart/2008/layout/LinedList"/>
    <dgm:cxn modelId="{8F26A37B-BFEA-4A72-99B9-C5FF875A6442}" type="presParOf" srcId="{DFBC8FA9-A5E9-4226-9A9D-57B89826280B}" destId="{04A33379-12ED-4CA3-9603-FE91BE2DDEF3}" srcOrd="0" destOrd="0" presId="urn:microsoft.com/office/officeart/2008/layout/LinedList"/>
    <dgm:cxn modelId="{B6088C40-FCCE-4BA9-AE24-344F3D715487}" type="presParOf" srcId="{DFBC8FA9-A5E9-4226-9A9D-57B89826280B}" destId="{98EB2A89-BE77-425D-9A38-4C3883E5B642}" srcOrd="1" destOrd="0" presId="urn:microsoft.com/office/officeart/2008/layout/LinedList"/>
    <dgm:cxn modelId="{CA23C9B8-5510-416D-BC5E-A564ADC46C60}" type="presParOf" srcId="{98EB2A89-BE77-425D-9A38-4C3883E5B642}" destId="{2D7A6E7E-895D-4E96-8FD4-950827CBF837}" srcOrd="0" destOrd="0" presId="urn:microsoft.com/office/officeart/2008/layout/LinedList"/>
    <dgm:cxn modelId="{DB161A5B-7F41-405D-A5DB-DEF680057FD8}" type="presParOf" srcId="{98EB2A89-BE77-425D-9A38-4C3883E5B642}" destId="{4A5AD6E4-83A3-4298-93FB-74FE7C8B2EAC}" srcOrd="1" destOrd="0" presId="urn:microsoft.com/office/officeart/2008/layout/LinedList"/>
    <dgm:cxn modelId="{04B6DBCF-59EC-4585-83B0-470BAAE53FC0}" type="presParOf" srcId="{4A5AD6E4-83A3-4298-93FB-74FE7C8B2EAC}" destId="{B2B70B9B-1FE1-4138-8438-5CA2CE27E2D8}" srcOrd="0" destOrd="0" presId="urn:microsoft.com/office/officeart/2008/layout/LinedList"/>
    <dgm:cxn modelId="{0332793F-4A15-4B8E-B30C-CF1E4EEBAA49}" type="presParOf" srcId="{4A5AD6E4-83A3-4298-93FB-74FE7C8B2EAC}" destId="{4433CDA7-05F2-4434-9DB8-0910BCEBAFD7}" srcOrd="1" destOrd="0" presId="urn:microsoft.com/office/officeart/2008/layout/LinedList"/>
    <dgm:cxn modelId="{EF84F70D-9B8D-4FEC-8D06-E2DCFAB7F497}" type="presParOf" srcId="{4A5AD6E4-83A3-4298-93FB-74FE7C8B2EAC}" destId="{E91575DD-B576-479E-9061-A5B9FF0269FC}" srcOrd="2" destOrd="0" presId="urn:microsoft.com/office/officeart/2008/layout/LinedList"/>
    <dgm:cxn modelId="{CE901417-850E-42E8-9EFB-312AC7C80AED}" type="presParOf" srcId="{98EB2A89-BE77-425D-9A38-4C3883E5B642}" destId="{A63E8982-E822-448F-AB4F-77277193E0B7}" srcOrd="2" destOrd="0" presId="urn:microsoft.com/office/officeart/2008/layout/LinedList"/>
    <dgm:cxn modelId="{2D41E346-2B32-4E7C-A7FA-B4CCF40635F7}" type="presParOf" srcId="{98EB2A89-BE77-425D-9A38-4C3883E5B642}" destId="{433336B2-EAF9-4670-A39A-737173559719}" srcOrd="3" destOrd="0" presId="urn:microsoft.com/office/officeart/2008/layout/LinedList"/>
    <dgm:cxn modelId="{2FAFF877-9FF8-4F38-BB9A-81C95C65ADE4}" type="presParOf" srcId="{98EB2A89-BE77-425D-9A38-4C3883E5B642}" destId="{3EC2CA7D-0031-4775-9D4F-DE187A771F28}" srcOrd="4" destOrd="0" presId="urn:microsoft.com/office/officeart/2008/layout/LinedList"/>
    <dgm:cxn modelId="{8A057295-888C-49F3-9279-36318F7C2DBB}" type="presParOf" srcId="{3EC2CA7D-0031-4775-9D4F-DE187A771F28}" destId="{B826C41B-2745-45CD-A89C-718879BECF5C}" srcOrd="0" destOrd="0" presId="urn:microsoft.com/office/officeart/2008/layout/LinedList"/>
    <dgm:cxn modelId="{8E54E36D-F921-4E6F-8997-CBF90D881452}" type="presParOf" srcId="{3EC2CA7D-0031-4775-9D4F-DE187A771F28}" destId="{20C0EAE7-B254-469F-A04C-E2E1CB018DDB}" srcOrd="1" destOrd="0" presId="urn:microsoft.com/office/officeart/2008/layout/LinedList"/>
    <dgm:cxn modelId="{13319419-9B47-4997-951B-43C5612B6B17}" type="presParOf" srcId="{3EC2CA7D-0031-4775-9D4F-DE187A771F28}" destId="{F549F213-EE07-45A6-9802-C1099203DBAC}" srcOrd="2" destOrd="0" presId="urn:microsoft.com/office/officeart/2008/layout/LinedList"/>
    <dgm:cxn modelId="{4706FD0F-E5ED-44EB-892D-827230D7B419}" type="presParOf" srcId="{98EB2A89-BE77-425D-9A38-4C3883E5B642}" destId="{82B97737-4BDC-4B1E-9A02-E8C6950BA731}" srcOrd="5" destOrd="0" presId="urn:microsoft.com/office/officeart/2008/layout/LinedList"/>
    <dgm:cxn modelId="{E0032BD1-39B3-4469-9BE1-E3FD4D7DF506}" type="presParOf" srcId="{98EB2A89-BE77-425D-9A38-4C3883E5B642}" destId="{3292483E-1FDF-441F-84C0-46376C8A3A03}" srcOrd="6" destOrd="0" presId="urn:microsoft.com/office/officeart/2008/layout/LinedList"/>
    <dgm:cxn modelId="{A3AE07AF-7D1B-4592-8011-F291CAE09C81}" type="presParOf" srcId="{98EB2A89-BE77-425D-9A38-4C3883E5B642}" destId="{A2FC14CE-784A-4389-BBE5-7FAD303172A6}" srcOrd="7" destOrd="0" presId="urn:microsoft.com/office/officeart/2008/layout/LinedList"/>
    <dgm:cxn modelId="{AE1AD0CF-BD70-4153-BE7A-5FB86A21913D}" type="presParOf" srcId="{A2FC14CE-784A-4389-BBE5-7FAD303172A6}" destId="{7AD27818-1A66-4CAE-BA06-B7887C3589C9}" srcOrd="0" destOrd="0" presId="urn:microsoft.com/office/officeart/2008/layout/LinedList"/>
    <dgm:cxn modelId="{0EEE0175-87C0-463B-8A11-1FF2BE513B0B}" type="presParOf" srcId="{A2FC14CE-784A-4389-BBE5-7FAD303172A6}" destId="{4783F1A0-BE07-45EE-B33A-25E8B698C764}" srcOrd="1" destOrd="0" presId="urn:microsoft.com/office/officeart/2008/layout/LinedList"/>
    <dgm:cxn modelId="{B1F560CC-9FF4-46F2-A7C7-CEC25EE496F4}" type="presParOf" srcId="{A2FC14CE-784A-4389-BBE5-7FAD303172A6}" destId="{70FE156E-25DF-4D6A-AE38-06CC95BDE1BB}" srcOrd="2" destOrd="0" presId="urn:microsoft.com/office/officeart/2008/layout/LinedList"/>
    <dgm:cxn modelId="{A86227FA-E19E-4C8E-8C17-AC8F19151C44}" type="presParOf" srcId="{98EB2A89-BE77-425D-9A38-4C3883E5B642}" destId="{9C838626-8E6A-47C9-8301-BC34C7DCA325}" srcOrd="8" destOrd="0" presId="urn:microsoft.com/office/officeart/2008/layout/LinedList"/>
    <dgm:cxn modelId="{7B99E7CE-2EF1-4DDA-8DCB-39F79EF27A7B}" type="presParOf" srcId="{98EB2A89-BE77-425D-9A38-4C3883E5B642}" destId="{0629D565-ABF3-49BD-AB5C-B6C0CA98973F}" srcOrd="9" destOrd="0" presId="urn:microsoft.com/office/officeart/2008/layout/LinedList"/>
    <dgm:cxn modelId="{BC992668-BE70-4132-B516-BD62317560BA}" type="presParOf" srcId="{98EB2A89-BE77-425D-9A38-4C3883E5B642}" destId="{9FF7B57C-1160-421D-884E-13D15EF835CA}" srcOrd="10" destOrd="0" presId="urn:microsoft.com/office/officeart/2008/layout/LinedList"/>
    <dgm:cxn modelId="{9F831535-02C2-4EBD-A499-34E2F2F9B157}" type="presParOf" srcId="{9FF7B57C-1160-421D-884E-13D15EF835CA}" destId="{6611D65E-A123-47F3-B031-58BB03A9EC68}" srcOrd="0" destOrd="0" presId="urn:microsoft.com/office/officeart/2008/layout/LinedList"/>
    <dgm:cxn modelId="{CFF790E0-BEE3-4BBA-843B-FA529BB547AE}" type="presParOf" srcId="{9FF7B57C-1160-421D-884E-13D15EF835CA}" destId="{614B202F-F8B9-4F2F-8AE2-CA2164DE75BB}" srcOrd="1" destOrd="0" presId="urn:microsoft.com/office/officeart/2008/layout/LinedList"/>
    <dgm:cxn modelId="{0602AB1B-53E4-4D98-A45E-A1392B119184}" type="presParOf" srcId="{9FF7B57C-1160-421D-884E-13D15EF835CA}" destId="{38A15A11-FBBC-4DD4-9086-5B380969F43E}" srcOrd="2" destOrd="0" presId="urn:microsoft.com/office/officeart/2008/layout/LinedList"/>
    <dgm:cxn modelId="{A17CD9CB-EA70-4F8F-A9BF-C44749B5D15B}" type="presParOf" srcId="{98EB2A89-BE77-425D-9A38-4C3883E5B642}" destId="{6575063A-BAD9-48B8-8295-2E68A1DDE35F}" srcOrd="11" destOrd="0" presId="urn:microsoft.com/office/officeart/2008/layout/LinedList"/>
    <dgm:cxn modelId="{B8356D25-5BC8-4A27-A79D-9480449D62A0}" type="presParOf" srcId="{98EB2A89-BE77-425D-9A38-4C3883E5B642}" destId="{25B66562-E9A3-40AF-B4A6-E161F5001E45}" srcOrd="12" destOrd="0" presId="urn:microsoft.com/office/officeart/2008/layout/LinedList"/>
    <dgm:cxn modelId="{C6D58B66-2C9F-4354-B7F6-D3BA45DC9E97}" type="presParOf" srcId="{98EB2A89-BE77-425D-9A38-4C3883E5B642}" destId="{55F810CD-3BCE-40D2-AA78-5670F3F9646E}" srcOrd="13" destOrd="0" presId="urn:microsoft.com/office/officeart/2008/layout/LinedList"/>
    <dgm:cxn modelId="{8B5263FE-3227-41F9-AC5E-4F73BA4C2DA8}" type="presParOf" srcId="{55F810CD-3BCE-40D2-AA78-5670F3F9646E}" destId="{06F2C323-C079-42CE-9292-FFBACDE72054}" srcOrd="0" destOrd="0" presId="urn:microsoft.com/office/officeart/2008/layout/LinedList"/>
    <dgm:cxn modelId="{41906731-E3A1-4B15-A8FC-D4BBFB1176D3}" type="presParOf" srcId="{55F810CD-3BCE-40D2-AA78-5670F3F9646E}" destId="{A1630BB6-1032-49EA-9563-F4847464E345}" srcOrd="1" destOrd="0" presId="urn:microsoft.com/office/officeart/2008/layout/LinedList"/>
    <dgm:cxn modelId="{8BF37E01-657D-4199-8F30-F3BA14CEC98F}" type="presParOf" srcId="{55F810CD-3BCE-40D2-AA78-5670F3F9646E}" destId="{84532390-730D-4441-BC0C-F6B1C9FC8E94}" srcOrd="2" destOrd="0" presId="urn:microsoft.com/office/officeart/2008/layout/LinedList"/>
    <dgm:cxn modelId="{3C0BEDBE-9999-49FB-8D07-3DCBB0219151}" type="presParOf" srcId="{98EB2A89-BE77-425D-9A38-4C3883E5B642}" destId="{85BD44CF-175B-4DC1-A786-0D2C330ABDC6}" srcOrd="14" destOrd="0" presId="urn:microsoft.com/office/officeart/2008/layout/LinedList"/>
    <dgm:cxn modelId="{C89E8A6B-71AB-431D-836A-B764CCC4E9B5}" type="presParOf" srcId="{98EB2A89-BE77-425D-9A38-4C3883E5B642}" destId="{0885554C-A5AD-4A65-8EF2-FEC04BE8013E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51127A-E762-4CA1-A3C1-ABEA81FB919F}" type="doc">
      <dgm:prSet loTypeId="urn:microsoft.com/office/officeart/2008/layout/Lin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9821982-1A3D-4EDF-BB20-F7364EC3413E}">
      <dgm:prSet phldrT="[Текст]" custT="1"/>
      <dgm:spPr/>
      <dgm:t>
        <a:bodyPr/>
        <a:lstStyle/>
        <a:p>
          <a:r>
            <a:rPr lang="ru-RU" sz="800" b="0" i="1" dirty="0">
              <a:solidFill>
                <a:srgbClr val="C00000"/>
              </a:solidFill>
            </a:rPr>
            <a:t>Руководителям органов исполнительной власти субъектов Российской Федерации в сфере образования</a:t>
          </a:r>
        </a:p>
      </dgm:t>
    </dgm:pt>
    <dgm:pt modelId="{2067B75E-A5FB-4640-875D-D94FA463D4CE}" type="parTrans" cxnId="{818CFFD5-A61C-42E4-AD08-30AE2E8B909E}">
      <dgm:prSet/>
      <dgm:spPr/>
      <dgm:t>
        <a:bodyPr/>
        <a:lstStyle/>
        <a:p>
          <a:endParaRPr lang="ru-RU"/>
        </a:p>
      </dgm:t>
    </dgm:pt>
    <dgm:pt modelId="{48812410-0AEE-46B5-832F-15C041A37A06}" type="sibTrans" cxnId="{818CFFD5-A61C-42E4-AD08-30AE2E8B909E}">
      <dgm:prSet/>
      <dgm:spPr/>
      <dgm:t>
        <a:bodyPr/>
        <a:lstStyle/>
        <a:p>
          <a:endParaRPr lang="ru-RU"/>
        </a:p>
      </dgm:t>
    </dgm:pt>
    <dgm:pt modelId="{7E947D41-3A62-452C-BC2B-CBE7435D84DF}">
      <dgm:prSet phldrT="[Текст]" custT="1"/>
      <dgm:spPr/>
      <dgm:t>
        <a:bodyPr/>
        <a:lstStyle/>
        <a:p>
          <a:pPr algn="l"/>
          <a:r>
            <a:rPr lang="ru-RU" sz="1050" i="1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Принять меры по открытию новых ШСК в общеобразовательных организациях для </a:t>
          </a:r>
          <a:r>
            <a:rPr lang="ru-RU" sz="1000" i="1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достижения</a:t>
          </a:r>
          <a:r>
            <a:rPr lang="ru-RU" sz="1050" i="1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  значения показателя (индикатора) «Доля общеобразовательных организаций, имеющих школьный спортивный клуб»  </a:t>
          </a:r>
        </a:p>
        <a:p>
          <a:pPr algn="ctr"/>
          <a:r>
            <a:rPr lang="ru-RU" sz="1200" b="1" i="1" dirty="0">
              <a:solidFill>
                <a:srgbClr val="C00000"/>
              </a:solidFill>
              <a:latin typeface="Kazimir"/>
              <a:cs typeface="Arial" panose="020B0604020202020204" pitchFamily="34" charset="0"/>
            </a:rPr>
            <a:t>2021 год - 75%,  </a:t>
          </a:r>
        </a:p>
        <a:p>
          <a:pPr algn="ctr"/>
          <a:r>
            <a:rPr lang="ru-RU" sz="1200" b="1" i="1" dirty="0">
              <a:solidFill>
                <a:srgbClr val="C00000"/>
              </a:solidFill>
              <a:latin typeface="Kazimir"/>
              <a:cs typeface="Arial" panose="020B0604020202020204" pitchFamily="34" charset="0"/>
            </a:rPr>
            <a:t>2024 года -  100% </a:t>
          </a:r>
        </a:p>
        <a:p>
          <a:pPr algn="ctr"/>
          <a:r>
            <a:rPr lang="ru-RU" sz="1050" i="1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в каждом субъекте Российской Федерации</a:t>
          </a:r>
        </a:p>
      </dgm:t>
    </dgm:pt>
    <dgm:pt modelId="{0CD9BAE8-BCB5-4B09-B43B-789866C628F8}" type="parTrans" cxnId="{24BC488D-5D66-4A1E-872D-BCB1E8AFF097}">
      <dgm:prSet/>
      <dgm:spPr/>
      <dgm:t>
        <a:bodyPr/>
        <a:lstStyle/>
        <a:p>
          <a:endParaRPr lang="ru-RU"/>
        </a:p>
      </dgm:t>
    </dgm:pt>
    <dgm:pt modelId="{7629D027-D023-43AC-8691-ED5E15BA1C0D}" type="sibTrans" cxnId="{24BC488D-5D66-4A1E-872D-BCB1E8AFF097}">
      <dgm:prSet/>
      <dgm:spPr/>
      <dgm:t>
        <a:bodyPr/>
        <a:lstStyle/>
        <a:p>
          <a:endParaRPr lang="ru-RU"/>
        </a:p>
      </dgm:t>
    </dgm:pt>
    <dgm:pt modelId="{62592E29-D217-42C1-9499-14FA01C83DAD}" type="pres">
      <dgm:prSet presAssocID="{6751127A-E762-4CA1-A3C1-ABEA81FB919F}" presName="vert0" presStyleCnt="0">
        <dgm:presLayoutVars>
          <dgm:dir/>
          <dgm:animOne val="branch"/>
          <dgm:animLvl val="lvl"/>
        </dgm:presLayoutVars>
      </dgm:prSet>
      <dgm:spPr/>
    </dgm:pt>
    <dgm:pt modelId="{AF2D343F-D497-44BD-8A74-DB3E540D68E6}" type="pres">
      <dgm:prSet presAssocID="{99821982-1A3D-4EDF-BB20-F7364EC3413E}" presName="thickLine" presStyleLbl="alignNode1" presStyleIdx="0" presStyleCnt="1"/>
      <dgm:spPr/>
    </dgm:pt>
    <dgm:pt modelId="{DFBC8FA9-A5E9-4226-9A9D-57B89826280B}" type="pres">
      <dgm:prSet presAssocID="{99821982-1A3D-4EDF-BB20-F7364EC3413E}" presName="horz1" presStyleCnt="0"/>
      <dgm:spPr/>
    </dgm:pt>
    <dgm:pt modelId="{04A33379-12ED-4CA3-9603-FE91BE2DDEF3}" type="pres">
      <dgm:prSet presAssocID="{99821982-1A3D-4EDF-BB20-F7364EC3413E}" presName="tx1" presStyleLbl="revTx" presStyleIdx="0" presStyleCnt="2" custScaleX="111497"/>
      <dgm:spPr/>
    </dgm:pt>
    <dgm:pt modelId="{98EB2A89-BE77-425D-9A38-4C3883E5B642}" type="pres">
      <dgm:prSet presAssocID="{99821982-1A3D-4EDF-BB20-F7364EC3413E}" presName="vert1" presStyleCnt="0"/>
      <dgm:spPr/>
    </dgm:pt>
    <dgm:pt modelId="{8AF26A5B-9790-4B7C-B544-B9C6499409C8}" type="pres">
      <dgm:prSet presAssocID="{7E947D41-3A62-452C-BC2B-CBE7435D84DF}" presName="vertSpace2a" presStyleCnt="0"/>
      <dgm:spPr/>
    </dgm:pt>
    <dgm:pt modelId="{3EC2CA7D-0031-4775-9D4F-DE187A771F28}" type="pres">
      <dgm:prSet presAssocID="{7E947D41-3A62-452C-BC2B-CBE7435D84DF}" presName="horz2" presStyleCnt="0"/>
      <dgm:spPr/>
    </dgm:pt>
    <dgm:pt modelId="{B826C41B-2745-45CD-A89C-718879BECF5C}" type="pres">
      <dgm:prSet presAssocID="{7E947D41-3A62-452C-BC2B-CBE7435D84DF}" presName="horzSpace2" presStyleCnt="0"/>
      <dgm:spPr/>
    </dgm:pt>
    <dgm:pt modelId="{20C0EAE7-B254-469F-A04C-E2E1CB018DDB}" type="pres">
      <dgm:prSet presAssocID="{7E947D41-3A62-452C-BC2B-CBE7435D84DF}" presName="tx2" presStyleLbl="revTx" presStyleIdx="1" presStyleCnt="2"/>
      <dgm:spPr/>
    </dgm:pt>
    <dgm:pt modelId="{F549F213-EE07-45A6-9802-C1099203DBAC}" type="pres">
      <dgm:prSet presAssocID="{7E947D41-3A62-452C-BC2B-CBE7435D84DF}" presName="vert2" presStyleCnt="0"/>
      <dgm:spPr/>
    </dgm:pt>
    <dgm:pt modelId="{82B97737-4BDC-4B1E-9A02-E8C6950BA731}" type="pres">
      <dgm:prSet presAssocID="{7E947D41-3A62-452C-BC2B-CBE7435D84DF}" presName="thinLine2b" presStyleLbl="callout" presStyleIdx="0" presStyleCnt="1"/>
      <dgm:spPr/>
    </dgm:pt>
    <dgm:pt modelId="{3292483E-1FDF-441F-84C0-46376C8A3A03}" type="pres">
      <dgm:prSet presAssocID="{7E947D41-3A62-452C-BC2B-CBE7435D84DF}" presName="vertSpace2b" presStyleCnt="0"/>
      <dgm:spPr/>
    </dgm:pt>
  </dgm:ptLst>
  <dgm:cxnLst>
    <dgm:cxn modelId="{E973FB01-0719-4E91-B665-DE4D730F13F2}" type="presOf" srcId="{6751127A-E762-4CA1-A3C1-ABEA81FB919F}" destId="{62592E29-D217-42C1-9499-14FA01C83DAD}" srcOrd="0" destOrd="0" presId="urn:microsoft.com/office/officeart/2008/layout/LinedList"/>
    <dgm:cxn modelId="{477C8042-B9FC-4B46-8465-FAA5504AA362}" type="presOf" srcId="{99821982-1A3D-4EDF-BB20-F7364EC3413E}" destId="{04A33379-12ED-4CA3-9603-FE91BE2DDEF3}" srcOrd="0" destOrd="0" presId="urn:microsoft.com/office/officeart/2008/layout/LinedList"/>
    <dgm:cxn modelId="{F1386C75-7CB9-482E-BF17-3F092AE85371}" type="presOf" srcId="{7E947D41-3A62-452C-BC2B-CBE7435D84DF}" destId="{20C0EAE7-B254-469F-A04C-E2E1CB018DDB}" srcOrd="0" destOrd="0" presId="urn:microsoft.com/office/officeart/2008/layout/LinedList"/>
    <dgm:cxn modelId="{24BC488D-5D66-4A1E-872D-BCB1E8AFF097}" srcId="{99821982-1A3D-4EDF-BB20-F7364EC3413E}" destId="{7E947D41-3A62-452C-BC2B-CBE7435D84DF}" srcOrd="0" destOrd="0" parTransId="{0CD9BAE8-BCB5-4B09-B43B-789866C628F8}" sibTransId="{7629D027-D023-43AC-8691-ED5E15BA1C0D}"/>
    <dgm:cxn modelId="{818CFFD5-A61C-42E4-AD08-30AE2E8B909E}" srcId="{6751127A-E762-4CA1-A3C1-ABEA81FB919F}" destId="{99821982-1A3D-4EDF-BB20-F7364EC3413E}" srcOrd="0" destOrd="0" parTransId="{2067B75E-A5FB-4640-875D-D94FA463D4CE}" sibTransId="{48812410-0AEE-46B5-832F-15C041A37A06}"/>
    <dgm:cxn modelId="{92196AD8-7A85-4858-9856-F66C6992EA95}" type="presParOf" srcId="{62592E29-D217-42C1-9499-14FA01C83DAD}" destId="{AF2D343F-D497-44BD-8A74-DB3E540D68E6}" srcOrd="0" destOrd="0" presId="urn:microsoft.com/office/officeart/2008/layout/LinedList"/>
    <dgm:cxn modelId="{0966CD58-FFE3-4D09-B41A-97C3EDB0474B}" type="presParOf" srcId="{62592E29-D217-42C1-9499-14FA01C83DAD}" destId="{DFBC8FA9-A5E9-4226-9A9D-57B89826280B}" srcOrd="1" destOrd="0" presId="urn:microsoft.com/office/officeart/2008/layout/LinedList"/>
    <dgm:cxn modelId="{8C64FD31-D882-4709-91EA-EDBCC95014E0}" type="presParOf" srcId="{DFBC8FA9-A5E9-4226-9A9D-57B89826280B}" destId="{04A33379-12ED-4CA3-9603-FE91BE2DDEF3}" srcOrd="0" destOrd="0" presId="urn:microsoft.com/office/officeart/2008/layout/LinedList"/>
    <dgm:cxn modelId="{D3442D97-B2AA-47CB-A616-2ECEADD16D27}" type="presParOf" srcId="{DFBC8FA9-A5E9-4226-9A9D-57B89826280B}" destId="{98EB2A89-BE77-425D-9A38-4C3883E5B642}" srcOrd="1" destOrd="0" presId="urn:microsoft.com/office/officeart/2008/layout/LinedList"/>
    <dgm:cxn modelId="{9CD3BBBC-0323-4127-80DE-5B52CFCB9081}" type="presParOf" srcId="{98EB2A89-BE77-425D-9A38-4C3883E5B642}" destId="{8AF26A5B-9790-4B7C-B544-B9C6499409C8}" srcOrd="0" destOrd="0" presId="urn:microsoft.com/office/officeart/2008/layout/LinedList"/>
    <dgm:cxn modelId="{55CE18C6-7A58-43EA-A1B1-61B4B780C761}" type="presParOf" srcId="{98EB2A89-BE77-425D-9A38-4C3883E5B642}" destId="{3EC2CA7D-0031-4775-9D4F-DE187A771F28}" srcOrd="1" destOrd="0" presId="urn:microsoft.com/office/officeart/2008/layout/LinedList"/>
    <dgm:cxn modelId="{65A8671E-5185-41D5-AF94-A16857C93D37}" type="presParOf" srcId="{3EC2CA7D-0031-4775-9D4F-DE187A771F28}" destId="{B826C41B-2745-45CD-A89C-718879BECF5C}" srcOrd="0" destOrd="0" presId="urn:microsoft.com/office/officeart/2008/layout/LinedList"/>
    <dgm:cxn modelId="{F6FB87CC-4655-4110-90AB-E80723D94B5B}" type="presParOf" srcId="{3EC2CA7D-0031-4775-9D4F-DE187A771F28}" destId="{20C0EAE7-B254-469F-A04C-E2E1CB018DDB}" srcOrd="1" destOrd="0" presId="urn:microsoft.com/office/officeart/2008/layout/LinedList"/>
    <dgm:cxn modelId="{D48D5E00-FC60-4E33-B64B-0C0C00F59B8D}" type="presParOf" srcId="{3EC2CA7D-0031-4775-9D4F-DE187A771F28}" destId="{F549F213-EE07-45A6-9802-C1099203DBAC}" srcOrd="2" destOrd="0" presId="urn:microsoft.com/office/officeart/2008/layout/LinedList"/>
    <dgm:cxn modelId="{D130EC1F-ED28-4B70-95AD-AD1CDB6DC712}" type="presParOf" srcId="{98EB2A89-BE77-425D-9A38-4C3883E5B642}" destId="{82B97737-4BDC-4B1E-9A02-E8C6950BA731}" srcOrd="2" destOrd="0" presId="urn:microsoft.com/office/officeart/2008/layout/LinedList"/>
    <dgm:cxn modelId="{F26EEFE5-BBBC-459C-9745-6854666D6331}" type="presParOf" srcId="{98EB2A89-BE77-425D-9A38-4C3883E5B642}" destId="{3292483E-1FDF-441F-84C0-46376C8A3A0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8DAABC-9CE9-4496-8563-0A6AABF17341}" type="doc">
      <dgm:prSet loTypeId="urn:microsoft.com/office/officeart/2005/8/layout/cycle6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ACF896-3D36-4A2B-BC4E-131A59C04B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300" b="1" dirty="0">
              <a:latin typeface="Times New Roman" pitchFamily="18" charset="0"/>
              <a:cs typeface="Times New Roman" pitchFamily="18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gm:t>
    </dgm:pt>
    <dgm:pt modelId="{5D7DC98E-BAE6-441F-B6C3-C917329A8C4E}" type="parTrans" cxnId="{4F307A1E-F0C3-4780-8893-709D90607713}">
      <dgm:prSet/>
      <dgm:spPr/>
      <dgm:t>
        <a:bodyPr/>
        <a:lstStyle/>
        <a:p>
          <a:endParaRPr lang="ru-RU"/>
        </a:p>
      </dgm:t>
    </dgm:pt>
    <dgm:pt modelId="{54A1E663-86ED-4B6D-991E-6A8285B618E8}" type="sibTrans" cxnId="{4F307A1E-F0C3-4780-8893-709D90607713}">
      <dgm:prSet/>
      <dgm:spPr/>
      <dgm:t>
        <a:bodyPr/>
        <a:lstStyle/>
        <a:p>
          <a:endParaRPr lang="ru-RU"/>
        </a:p>
      </dgm:t>
    </dgm:pt>
    <dgm:pt modelId="{10AEBECD-B6F2-454D-A26B-65B3860991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Times New Roman" pitchFamily="18" charset="0"/>
              <a:cs typeface="Times New Roman" pitchFamily="18" charset="0"/>
            </a:rPr>
            <a:t>Содействие в создании условий для систематических занятий физической культурой </a:t>
          </a:r>
        </a:p>
      </dgm:t>
    </dgm:pt>
    <dgm:pt modelId="{42FF1960-8D34-479C-9829-34BD0490CF00}" type="parTrans" cxnId="{D24E4118-93C9-4E9E-AF26-749572E54DE0}">
      <dgm:prSet/>
      <dgm:spPr/>
      <dgm:t>
        <a:bodyPr/>
        <a:lstStyle/>
        <a:p>
          <a:endParaRPr lang="ru-RU"/>
        </a:p>
      </dgm:t>
    </dgm:pt>
    <dgm:pt modelId="{D9A18734-3C8D-434E-A730-311B667D50AA}" type="sibTrans" cxnId="{D24E4118-93C9-4E9E-AF26-749572E54DE0}">
      <dgm:prSet/>
      <dgm:spPr/>
      <dgm:t>
        <a:bodyPr/>
        <a:lstStyle/>
        <a:p>
          <a:endParaRPr lang="ru-RU"/>
        </a:p>
      </dgm:t>
    </dgm:pt>
    <dgm:pt modelId="{E879F980-FABC-4046-8487-72446A2A6C81}">
      <dgm:prSet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Развитие волонтерского движения по пропаганде здорового </a:t>
          </a:r>
          <a:r>
            <a:rPr lang="ru-RU" sz="1400" b="1">
              <a:latin typeface="Times New Roman" pitchFamily="18" charset="0"/>
              <a:cs typeface="Times New Roman" pitchFamily="18" charset="0"/>
            </a:rPr>
            <a:t>образа жизн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197261D-530C-45D5-9D0A-BB9AA4D62CCF}" type="parTrans" cxnId="{3BB71B61-C6C2-4B64-B9D0-3674D78E2841}">
      <dgm:prSet/>
      <dgm:spPr/>
      <dgm:t>
        <a:bodyPr/>
        <a:lstStyle/>
        <a:p>
          <a:endParaRPr lang="ru-RU"/>
        </a:p>
      </dgm:t>
    </dgm:pt>
    <dgm:pt modelId="{2F6CEFAC-B651-4FF1-945B-302F88BDAFA9}" type="sibTrans" cxnId="{3BB71B61-C6C2-4B64-B9D0-3674D78E2841}">
      <dgm:prSet/>
      <dgm:spPr/>
      <dgm:t>
        <a:bodyPr/>
        <a:lstStyle/>
        <a:p>
          <a:endParaRPr lang="ru-RU"/>
        </a:p>
      </dgm:t>
    </dgm:pt>
    <dgm:pt modelId="{93145D3D-4C17-48E3-B695-69891711FA33}">
      <dgm:prSet custT="1"/>
      <dgm:spPr/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Пропаганда здорового образа жизни, занятий физической культурой и спортом</a:t>
          </a:r>
        </a:p>
      </dgm:t>
    </dgm:pt>
    <dgm:pt modelId="{E75FAB07-C238-4638-AA05-8B0143130480}" type="parTrans" cxnId="{ED4F9334-5587-4F09-BCA2-B1FC6DB3176A}">
      <dgm:prSet/>
      <dgm:spPr/>
      <dgm:t>
        <a:bodyPr/>
        <a:lstStyle/>
        <a:p>
          <a:endParaRPr lang="ru-RU"/>
        </a:p>
      </dgm:t>
    </dgm:pt>
    <dgm:pt modelId="{E7B0692E-97C9-4129-83AA-60B290B94228}" type="sibTrans" cxnId="{ED4F9334-5587-4F09-BCA2-B1FC6DB3176A}">
      <dgm:prSet/>
      <dgm:spPr/>
      <dgm:t>
        <a:bodyPr/>
        <a:lstStyle/>
        <a:p>
          <a:endParaRPr lang="ru-RU"/>
        </a:p>
      </dgm:t>
    </dgm:pt>
    <dgm:pt modelId="{DDEE7421-1E2B-4FEE-B006-0FAFC1F86A12}">
      <dgm:prSet custT="1"/>
      <dgm:spPr/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gm:t>
    </dgm:pt>
    <dgm:pt modelId="{625778E6-D75B-49DA-BB52-7B3DC9A0F3C7}" type="parTrans" cxnId="{ED6A1505-9649-431C-9C85-5DEF5602072B}">
      <dgm:prSet/>
      <dgm:spPr/>
      <dgm:t>
        <a:bodyPr/>
        <a:lstStyle/>
        <a:p>
          <a:endParaRPr lang="ru-RU"/>
        </a:p>
      </dgm:t>
    </dgm:pt>
    <dgm:pt modelId="{2A21183F-0309-4450-9259-A67B1ED80DD5}" type="sibTrans" cxnId="{ED6A1505-9649-431C-9C85-5DEF5602072B}">
      <dgm:prSet/>
      <dgm:spPr/>
      <dgm:t>
        <a:bodyPr/>
        <a:lstStyle/>
        <a:p>
          <a:endParaRPr lang="ru-RU"/>
        </a:p>
      </dgm:t>
    </dgm:pt>
    <dgm:pt modelId="{80AC155E-BF22-4E03-B4B2-AD313854664E}" type="pres">
      <dgm:prSet presAssocID="{D28DAABC-9CE9-4496-8563-0A6AABF17341}" presName="cycle" presStyleCnt="0">
        <dgm:presLayoutVars>
          <dgm:dir/>
          <dgm:resizeHandles val="exact"/>
        </dgm:presLayoutVars>
      </dgm:prSet>
      <dgm:spPr/>
    </dgm:pt>
    <dgm:pt modelId="{E2F07BB2-66E6-473D-90CA-C8FB62C1A50E}" type="pres">
      <dgm:prSet presAssocID="{B9ACF896-3D36-4A2B-BC4E-131A59C04B60}" presName="node" presStyleLbl="node1" presStyleIdx="0" presStyleCnt="5" custScaleX="139803" custScaleY="135580">
        <dgm:presLayoutVars>
          <dgm:bulletEnabled val="1"/>
        </dgm:presLayoutVars>
      </dgm:prSet>
      <dgm:spPr/>
    </dgm:pt>
    <dgm:pt modelId="{765879DF-262D-4F4E-9E03-11043B684F91}" type="pres">
      <dgm:prSet presAssocID="{B9ACF896-3D36-4A2B-BC4E-131A59C04B60}" presName="spNode" presStyleCnt="0"/>
      <dgm:spPr/>
    </dgm:pt>
    <dgm:pt modelId="{5DABD507-70BD-4EFE-9A50-EAB96A83D932}" type="pres">
      <dgm:prSet presAssocID="{54A1E663-86ED-4B6D-991E-6A8285B618E8}" presName="sibTrans" presStyleLbl="sibTrans1D1" presStyleIdx="0" presStyleCnt="5"/>
      <dgm:spPr/>
    </dgm:pt>
    <dgm:pt modelId="{62A5949B-3598-4153-B325-F479DF4C5E43}" type="pres">
      <dgm:prSet presAssocID="{10AEBECD-B6F2-454D-A26B-65B3860991C4}" presName="node" presStyleLbl="node1" presStyleIdx="1" presStyleCnt="5" custScaleX="139776" custScaleY="143357">
        <dgm:presLayoutVars>
          <dgm:bulletEnabled val="1"/>
        </dgm:presLayoutVars>
      </dgm:prSet>
      <dgm:spPr/>
    </dgm:pt>
    <dgm:pt modelId="{D28FC895-F0FD-4E7F-A357-BFFBA0AD1EB7}" type="pres">
      <dgm:prSet presAssocID="{10AEBECD-B6F2-454D-A26B-65B3860991C4}" presName="spNode" presStyleCnt="0"/>
      <dgm:spPr/>
    </dgm:pt>
    <dgm:pt modelId="{8BB3A4F8-14FA-47C4-82E3-FB8CCDDAC50B}" type="pres">
      <dgm:prSet presAssocID="{D9A18734-3C8D-434E-A730-311B667D50AA}" presName="sibTrans" presStyleLbl="sibTrans1D1" presStyleIdx="1" presStyleCnt="5"/>
      <dgm:spPr/>
    </dgm:pt>
    <dgm:pt modelId="{3D4C31D9-B21E-492D-8B89-7E9CBA5FE907}" type="pres">
      <dgm:prSet presAssocID="{E879F980-FABC-4046-8487-72446A2A6C81}" presName="node" presStyleLbl="node1" presStyleIdx="2" presStyleCnt="5" custScaleX="135599" custScaleY="134828">
        <dgm:presLayoutVars>
          <dgm:bulletEnabled val="1"/>
        </dgm:presLayoutVars>
      </dgm:prSet>
      <dgm:spPr/>
    </dgm:pt>
    <dgm:pt modelId="{431581DA-0683-4EA0-9F49-9FF17653390E}" type="pres">
      <dgm:prSet presAssocID="{E879F980-FABC-4046-8487-72446A2A6C81}" presName="spNode" presStyleCnt="0"/>
      <dgm:spPr/>
    </dgm:pt>
    <dgm:pt modelId="{76D6A279-E268-4FF5-8B39-3178000AF908}" type="pres">
      <dgm:prSet presAssocID="{2F6CEFAC-B651-4FF1-945B-302F88BDAFA9}" presName="sibTrans" presStyleLbl="sibTrans1D1" presStyleIdx="2" presStyleCnt="5"/>
      <dgm:spPr/>
    </dgm:pt>
    <dgm:pt modelId="{39F957F0-66C8-4875-9FB7-BF2828494E5B}" type="pres">
      <dgm:prSet presAssocID="{93145D3D-4C17-48E3-B695-69891711FA33}" presName="node" presStyleLbl="node1" presStyleIdx="3" presStyleCnt="5" custScaleX="138041" custScaleY="133530" custRadScaleRad="99832" custRadScaleInc="-2491">
        <dgm:presLayoutVars>
          <dgm:bulletEnabled val="1"/>
        </dgm:presLayoutVars>
      </dgm:prSet>
      <dgm:spPr/>
    </dgm:pt>
    <dgm:pt modelId="{CFE03247-BB6A-4B14-A9C9-E76390C5EF21}" type="pres">
      <dgm:prSet presAssocID="{93145D3D-4C17-48E3-B695-69891711FA33}" presName="spNode" presStyleCnt="0"/>
      <dgm:spPr/>
    </dgm:pt>
    <dgm:pt modelId="{0C2303EC-DD66-40B0-83B6-B1332639CC98}" type="pres">
      <dgm:prSet presAssocID="{E7B0692E-97C9-4129-83AA-60B290B94228}" presName="sibTrans" presStyleLbl="sibTrans1D1" presStyleIdx="3" presStyleCnt="5"/>
      <dgm:spPr/>
    </dgm:pt>
    <dgm:pt modelId="{7E2D8172-57F0-4BB5-B7F3-22DBFF2DACCF}" type="pres">
      <dgm:prSet presAssocID="{DDEE7421-1E2B-4FEE-B006-0FAFC1F86A12}" presName="node" presStyleLbl="node1" presStyleIdx="4" presStyleCnt="5" custScaleX="134449" custScaleY="143357" custLinFactNeighborX="-16998" custLinFactNeighborY="-12639" custRadScaleRad="98421" custRadScaleInc="1246">
        <dgm:presLayoutVars>
          <dgm:bulletEnabled val="1"/>
        </dgm:presLayoutVars>
      </dgm:prSet>
      <dgm:spPr>
        <a:prstGeom prst="roundRect">
          <a:avLst/>
        </a:prstGeom>
      </dgm:spPr>
    </dgm:pt>
    <dgm:pt modelId="{5BB7F6B5-7DEA-4685-B179-10CFBC7C0B13}" type="pres">
      <dgm:prSet presAssocID="{DDEE7421-1E2B-4FEE-B006-0FAFC1F86A12}" presName="spNode" presStyleCnt="0"/>
      <dgm:spPr/>
    </dgm:pt>
    <dgm:pt modelId="{689D621D-EBCF-4427-80E6-027B1AB2FC22}" type="pres">
      <dgm:prSet presAssocID="{2A21183F-0309-4450-9259-A67B1ED80DD5}" presName="sibTrans" presStyleLbl="sibTrans1D1" presStyleIdx="4" presStyleCnt="5"/>
      <dgm:spPr/>
    </dgm:pt>
  </dgm:ptLst>
  <dgm:cxnLst>
    <dgm:cxn modelId="{ED6A1505-9649-431C-9C85-5DEF5602072B}" srcId="{D28DAABC-9CE9-4496-8563-0A6AABF17341}" destId="{DDEE7421-1E2B-4FEE-B006-0FAFC1F86A12}" srcOrd="4" destOrd="0" parTransId="{625778E6-D75B-49DA-BB52-7B3DC9A0F3C7}" sibTransId="{2A21183F-0309-4450-9259-A67B1ED80DD5}"/>
    <dgm:cxn modelId="{63DA1610-8AD0-4BBF-90C6-B91E2D652AAC}" type="presOf" srcId="{54A1E663-86ED-4B6D-991E-6A8285B618E8}" destId="{5DABD507-70BD-4EFE-9A50-EAB96A83D932}" srcOrd="0" destOrd="0" presId="urn:microsoft.com/office/officeart/2005/8/layout/cycle6"/>
    <dgm:cxn modelId="{B16E3710-8677-4CD9-901E-3B45EF8318EB}" type="presOf" srcId="{B9ACF896-3D36-4A2B-BC4E-131A59C04B60}" destId="{E2F07BB2-66E6-473D-90CA-C8FB62C1A50E}" srcOrd="0" destOrd="0" presId="urn:microsoft.com/office/officeart/2005/8/layout/cycle6"/>
    <dgm:cxn modelId="{D24E4118-93C9-4E9E-AF26-749572E54DE0}" srcId="{D28DAABC-9CE9-4496-8563-0A6AABF17341}" destId="{10AEBECD-B6F2-454D-A26B-65B3860991C4}" srcOrd="1" destOrd="0" parTransId="{42FF1960-8D34-479C-9829-34BD0490CF00}" sibTransId="{D9A18734-3C8D-434E-A730-311B667D50AA}"/>
    <dgm:cxn modelId="{4F307A1E-F0C3-4780-8893-709D90607713}" srcId="{D28DAABC-9CE9-4496-8563-0A6AABF17341}" destId="{B9ACF896-3D36-4A2B-BC4E-131A59C04B60}" srcOrd="0" destOrd="0" parTransId="{5D7DC98E-BAE6-441F-B6C3-C917329A8C4E}" sibTransId="{54A1E663-86ED-4B6D-991E-6A8285B618E8}"/>
    <dgm:cxn modelId="{B53BE326-C1A1-4CE9-85E1-7B0526A19432}" type="presOf" srcId="{93145D3D-4C17-48E3-B695-69891711FA33}" destId="{39F957F0-66C8-4875-9FB7-BF2828494E5B}" srcOrd="0" destOrd="0" presId="urn:microsoft.com/office/officeart/2005/8/layout/cycle6"/>
    <dgm:cxn modelId="{B11DEF2D-0EA9-4C72-9489-B400F6C476AB}" type="presOf" srcId="{D28DAABC-9CE9-4496-8563-0A6AABF17341}" destId="{80AC155E-BF22-4E03-B4B2-AD313854664E}" srcOrd="0" destOrd="0" presId="urn:microsoft.com/office/officeart/2005/8/layout/cycle6"/>
    <dgm:cxn modelId="{ED4F9334-5587-4F09-BCA2-B1FC6DB3176A}" srcId="{D28DAABC-9CE9-4496-8563-0A6AABF17341}" destId="{93145D3D-4C17-48E3-B695-69891711FA33}" srcOrd="3" destOrd="0" parTransId="{E75FAB07-C238-4638-AA05-8B0143130480}" sibTransId="{E7B0692E-97C9-4129-83AA-60B290B94228}"/>
    <dgm:cxn modelId="{3BB71B61-C6C2-4B64-B9D0-3674D78E2841}" srcId="{D28DAABC-9CE9-4496-8563-0A6AABF17341}" destId="{E879F980-FABC-4046-8487-72446A2A6C81}" srcOrd="2" destOrd="0" parTransId="{D197261D-530C-45D5-9D0A-BB9AA4D62CCF}" sibTransId="{2F6CEFAC-B651-4FF1-945B-302F88BDAFA9}"/>
    <dgm:cxn modelId="{F7586148-F376-477E-89F6-04677D43E02E}" type="presOf" srcId="{D9A18734-3C8D-434E-A730-311B667D50AA}" destId="{8BB3A4F8-14FA-47C4-82E3-FB8CCDDAC50B}" srcOrd="0" destOrd="0" presId="urn:microsoft.com/office/officeart/2005/8/layout/cycle6"/>
    <dgm:cxn modelId="{1F8A5F6B-0513-4A56-B4DC-DD0C1D7C5DD5}" type="presOf" srcId="{10AEBECD-B6F2-454D-A26B-65B3860991C4}" destId="{62A5949B-3598-4153-B325-F479DF4C5E43}" srcOrd="0" destOrd="0" presId="urn:microsoft.com/office/officeart/2005/8/layout/cycle6"/>
    <dgm:cxn modelId="{AB98C770-33B0-442D-A87C-7FBBD400F878}" type="presOf" srcId="{DDEE7421-1E2B-4FEE-B006-0FAFC1F86A12}" destId="{7E2D8172-57F0-4BB5-B7F3-22DBFF2DACCF}" srcOrd="0" destOrd="0" presId="urn:microsoft.com/office/officeart/2005/8/layout/cycle6"/>
    <dgm:cxn modelId="{083E1481-F3EC-49FF-A1BD-22B48CAAEC5F}" type="presOf" srcId="{E879F980-FABC-4046-8487-72446A2A6C81}" destId="{3D4C31D9-B21E-492D-8B89-7E9CBA5FE907}" srcOrd="0" destOrd="0" presId="urn:microsoft.com/office/officeart/2005/8/layout/cycle6"/>
    <dgm:cxn modelId="{20B90CA7-79B2-4010-85F6-E46AE9FB6282}" type="presOf" srcId="{2A21183F-0309-4450-9259-A67B1ED80DD5}" destId="{689D621D-EBCF-4427-80E6-027B1AB2FC22}" srcOrd="0" destOrd="0" presId="urn:microsoft.com/office/officeart/2005/8/layout/cycle6"/>
    <dgm:cxn modelId="{0AAFF0C3-6B5A-4CC8-AC7A-9978ACA7223F}" type="presOf" srcId="{2F6CEFAC-B651-4FF1-945B-302F88BDAFA9}" destId="{76D6A279-E268-4FF5-8B39-3178000AF908}" srcOrd="0" destOrd="0" presId="urn:microsoft.com/office/officeart/2005/8/layout/cycle6"/>
    <dgm:cxn modelId="{4E1E79FE-0103-479E-850B-64F4D49DAFCB}" type="presOf" srcId="{E7B0692E-97C9-4129-83AA-60B290B94228}" destId="{0C2303EC-DD66-40B0-83B6-B1332639CC98}" srcOrd="0" destOrd="0" presId="urn:microsoft.com/office/officeart/2005/8/layout/cycle6"/>
    <dgm:cxn modelId="{B0A6C15D-F761-4191-838F-8411A259AB62}" type="presParOf" srcId="{80AC155E-BF22-4E03-B4B2-AD313854664E}" destId="{E2F07BB2-66E6-473D-90CA-C8FB62C1A50E}" srcOrd="0" destOrd="0" presId="urn:microsoft.com/office/officeart/2005/8/layout/cycle6"/>
    <dgm:cxn modelId="{9FB2CBCA-CDF8-4A81-82D1-87BAFC29FCDD}" type="presParOf" srcId="{80AC155E-BF22-4E03-B4B2-AD313854664E}" destId="{765879DF-262D-4F4E-9E03-11043B684F91}" srcOrd="1" destOrd="0" presId="urn:microsoft.com/office/officeart/2005/8/layout/cycle6"/>
    <dgm:cxn modelId="{C04BA20E-7C68-4520-8034-8B3A05982395}" type="presParOf" srcId="{80AC155E-BF22-4E03-B4B2-AD313854664E}" destId="{5DABD507-70BD-4EFE-9A50-EAB96A83D932}" srcOrd="2" destOrd="0" presId="urn:microsoft.com/office/officeart/2005/8/layout/cycle6"/>
    <dgm:cxn modelId="{0775DD7B-1334-4F91-8EBC-1E47CADC7208}" type="presParOf" srcId="{80AC155E-BF22-4E03-B4B2-AD313854664E}" destId="{62A5949B-3598-4153-B325-F479DF4C5E43}" srcOrd="3" destOrd="0" presId="urn:microsoft.com/office/officeart/2005/8/layout/cycle6"/>
    <dgm:cxn modelId="{7B87C35E-EFAA-47EE-BD7C-469EADE2E204}" type="presParOf" srcId="{80AC155E-BF22-4E03-B4B2-AD313854664E}" destId="{D28FC895-F0FD-4E7F-A357-BFFBA0AD1EB7}" srcOrd="4" destOrd="0" presId="urn:microsoft.com/office/officeart/2005/8/layout/cycle6"/>
    <dgm:cxn modelId="{4D025A73-D151-47B5-9ABF-33CF676625BF}" type="presParOf" srcId="{80AC155E-BF22-4E03-B4B2-AD313854664E}" destId="{8BB3A4F8-14FA-47C4-82E3-FB8CCDDAC50B}" srcOrd="5" destOrd="0" presId="urn:microsoft.com/office/officeart/2005/8/layout/cycle6"/>
    <dgm:cxn modelId="{4379F1A4-1062-4A55-B993-03C5D7560F3A}" type="presParOf" srcId="{80AC155E-BF22-4E03-B4B2-AD313854664E}" destId="{3D4C31D9-B21E-492D-8B89-7E9CBA5FE907}" srcOrd="6" destOrd="0" presId="urn:microsoft.com/office/officeart/2005/8/layout/cycle6"/>
    <dgm:cxn modelId="{F3B30329-C880-42D7-AE48-3C6759FDE6EA}" type="presParOf" srcId="{80AC155E-BF22-4E03-B4B2-AD313854664E}" destId="{431581DA-0683-4EA0-9F49-9FF17653390E}" srcOrd="7" destOrd="0" presId="urn:microsoft.com/office/officeart/2005/8/layout/cycle6"/>
    <dgm:cxn modelId="{67DBA0FF-791C-4885-A993-43C6909CB98E}" type="presParOf" srcId="{80AC155E-BF22-4E03-B4B2-AD313854664E}" destId="{76D6A279-E268-4FF5-8B39-3178000AF908}" srcOrd="8" destOrd="0" presId="urn:microsoft.com/office/officeart/2005/8/layout/cycle6"/>
    <dgm:cxn modelId="{B5FB1E93-D188-42D8-B760-41B79E7EA047}" type="presParOf" srcId="{80AC155E-BF22-4E03-B4B2-AD313854664E}" destId="{39F957F0-66C8-4875-9FB7-BF2828494E5B}" srcOrd="9" destOrd="0" presId="urn:microsoft.com/office/officeart/2005/8/layout/cycle6"/>
    <dgm:cxn modelId="{5F73FFF9-7A15-42D2-8440-9A7EB8A3A1D8}" type="presParOf" srcId="{80AC155E-BF22-4E03-B4B2-AD313854664E}" destId="{CFE03247-BB6A-4B14-A9C9-E76390C5EF21}" srcOrd="10" destOrd="0" presId="urn:microsoft.com/office/officeart/2005/8/layout/cycle6"/>
    <dgm:cxn modelId="{967DF1D4-F457-40B2-9747-F782BCDD6ACE}" type="presParOf" srcId="{80AC155E-BF22-4E03-B4B2-AD313854664E}" destId="{0C2303EC-DD66-40B0-83B6-B1332639CC98}" srcOrd="11" destOrd="0" presId="urn:microsoft.com/office/officeart/2005/8/layout/cycle6"/>
    <dgm:cxn modelId="{8FECFF81-D9A2-492B-95D0-322EF3CD35AB}" type="presParOf" srcId="{80AC155E-BF22-4E03-B4B2-AD313854664E}" destId="{7E2D8172-57F0-4BB5-B7F3-22DBFF2DACCF}" srcOrd="12" destOrd="0" presId="urn:microsoft.com/office/officeart/2005/8/layout/cycle6"/>
    <dgm:cxn modelId="{1B3244B5-5FE8-443A-8FB1-B0AA2F8236E1}" type="presParOf" srcId="{80AC155E-BF22-4E03-B4B2-AD313854664E}" destId="{5BB7F6B5-7DEA-4685-B179-10CFBC7C0B13}" srcOrd="13" destOrd="0" presId="urn:microsoft.com/office/officeart/2005/8/layout/cycle6"/>
    <dgm:cxn modelId="{E170CC69-D6D6-4141-9FE1-2EBD0492FE3F}" type="presParOf" srcId="{80AC155E-BF22-4E03-B4B2-AD313854664E}" destId="{689D621D-EBCF-4427-80E6-027B1AB2FC2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C65C82-B660-4648-8BCB-72CA28B77CE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BA207C-B0B2-439F-A3D9-7263F2883DB6}">
      <dgm:prSet phldrT="[Текст]" phldr="1"/>
      <dgm:spPr/>
      <dgm:t>
        <a:bodyPr/>
        <a:lstStyle/>
        <a:p>
          <a:endParaRPr lang="ru-RU" dirty="0"/>
        </a:p>
      </dgm:t>
    </dgm:pt>
    <dgm:pt modelId="{D3947997-F9D6-4EEB-A052-8846177FC55C}" type="parTrans" cxnId="{DD87C1DF-DAC1-4B58-A47E-B5C420F8A647}">
      <dgm:prSet/>
      <dgm:spPr/>
      <dgm:t>
        <a:bodyPr/>
        <a:lstStyle/>
        <a:p>
          <a:endParaRPr lang="ru-RU"/>
        </a:p>
      </dgm:t>
    </dgm:pt>
    <dgm:pt modelId="{5953E18B-B9EB-46BA-A32F-69AEBA5DF514}" type="sibTrans" cxnId="{DD87C1DF-DAC1-4B58-A47E-B5C420F8A647}">
      <dgm:prSet/>
      <dgm:spPr/>
      <dgm:t>
        <a:bodyPr/>
        <a:lstStyle/>
        <a:p>
          <a:endParaRPr lang="ru-RU"/>
        </a:p>
      </dgm:t>
    </dgm:pt>
    <dgm:pt modelId="{4AB5FB51-E54B-4E37-B356-6F8EB2FE39A2}">
      <dgm:prSet/>
      <dgm:spPr/>
      <dgm:t>
        <a:bodyPr/>
        <a:lstStyle/>
        <a:p>
          <a:endParaRPr lang="ru-RU"/>
        </a:p>
      </dgm:t>
    </dgm:pt>
    <dgm:pt modelId="{4B62C14F-1FDC-4CFD-9CA1-FA57E963F9D2}" type="parTrans" cxnId="{EE344886-EB33-4659-A882-DBD97131FCC1}">
      <dgm:prSet/>
      <dgm:spPr/>
      <dgm:t>
        <a:bodyPr/>
        <a:lstStyle/>
        <a:p>
          <a:endParaRPr lang="ru-RU"/>
        </a:p>
      </dgm:t>
    </dgm:pt>
    <dgm:pt modelId="{40E8DE61-0EEC-4F68-8D41-03728B172910}" type="sibTrans" cxnId="{EE344886-EB33-4659-A882-DBD97131FCC1}">
      <dgm:prSet/>
      <dgm:spPr/>
      <dgm:t>
        <a:bodyPr/>
        <a:lstStyle/>
        <a:p>
          <a:endParaRPr lang="ru-RU"/>
        </a:p>
      </dgm:t>
    </dgm:pt>
    <dgm:pt modelId="{FCD98271-0F8A-4B8B-B764-7D1A2ED7D0E6}">
      <dgm:prSet/>
      <dgm:spPr/>
      <dgm:t>
        <a:bodyPr/>
        <a:lstStyle/>
        <a:p>
          <a:endParaRPr lang="ru-RU"/>
        </a:p>
      </dgm:t>
    </dgm:pt>
    <dgm:pt modelId="{A171D63C-2BBF-42A8-8747-ECBB15E537F1}" type="parTrans" cxnId="{486BB8E9-3247-426D-8736-2D443A3480EA}">
      <dgm:prSet/>
      <dgm:spPr/>
      <dgm:t>
        <a:bodyPr/>
        <a:lstStyle/>
        <a:p>
          <a:endParaRPr lang="ru-RU"/>
        </a:p>
      </dgm:t>
    </dgm:pt>
    <dgm:pt modelId="{D3588465-3774-49C9-A231-E2D49079E1FC}" type="sibTrans" cxnId="{486BB8E9-3247-426D-8736-2D443A3480EA}">
      <dgm:prSet/>
      <dgm:spPr/>
      <dgm:t>
        <a:bodyPr/>
        <a:lstStyle/>
        <a:p>
          <a:endParaRPr lang="ru-RU"/>
        </a:p>
      </dgm:t>
    </dgm:pt>
    <dgm:pt modelId="{A7E99A65-D965-42D9-99E8-825EADAC0D26}">
      <dgm:prSet/>
      <dgm:spPr/>
      <dgm:t>
        <a:bodyPr/>
        <a:lstStyle/>
        <a:p>
          <a:endParaRPr lang="ru-RU"/>
        </a:p>
      </dgm:t>
    </dgm:pt>
    <dgm:pt modelId="{24A4F557-17EA-4A33-9F2B-CFB61F4FDF80}" type="parTrans" cxnId="{45633BAC-8EE2-4AF4-9BFC-9FC46BA7A58B}">
      <dgm:prSet/>
      <dgm:spPr/>
      <dgm:t>
        <a:bodyPr/>
        <a:lstStyle/>
        <a:p>
          <a:endParaRPr lang="ru-RU"/>
        </a:p>
      </dgm:t>
    </dgm:pt>
    <dgm:pt modelId="{89D6EC66-4DF3-4164-94F5-9CF41FD34808}" type="sibTrans" cxnId="{45633BAC-8EE2-4AF4-9BFC-9FC46BA7A58B}">
      <dgm:prSet/>
      <dgm:spPr/>
      <dgm:t>
        <a:bodyPr/>
        <a:lstStyle/>
        <a:p>
          <a:endParaRPr lang="ru-RU"/>
        </a:p>
      </dgm:t>
    </dgm:pt>
    <dgm:pt modelId="{E7AB04DD-DBA7-42A1-85B7-41F237A6AF74}">
      <dgm:prSet/>
      <dgm:spPr/>
      <dgm:t>
        <a:bodyPr/>
        <a:lstStyle/>
        <a:p>
          <a:endParaRPr lang="ru-RU"/>
        </a:p>
      </dgm:t>
    </dgm:pt>
    <dgm:pt modelId="{789EE2C9-CDA2-4448-98E7-83D4B8B3F16D}" type="parTrans" cxnId="{1F1E0BC2-5950-4939-A7E4-5B78076E4572}">
      <dgm:prSet/>
      <dgm:spPr/>
      <dgm:t>
        <a:bodyPr/>
        <a:lstStyle/>
        <a:p>
          <a:endParaRPr lang="ru-RU"/>
        </a:p>
      </dgm:t>
    </dgm:pt>
    <dgm:pt modelId="{4B5E4DB4-FD0F-4735-94D4-4786F5580A00}" type="sibTrans" cxnId="{1F1E0BC2-5950-4939-A7E4-5B78076E4572}">
      <dgm:prSet/>
      <dgm:spPr/>
      <dgm:t>
        <a:bodyPr/>
        <a:lstStyle/>
        <a:p>
          <a:endParaRPr lang="ru-RU"/>
        </a:p>
      </dgm:t>
    </dgm:pt>
    <dgm:pt modelId="{09283B6C-0966-4F0A-9F31-268EAFD07BA4}">
      <dgm:prSet/>
      <dgm:spPr/>
      <dgm:t>
        <a:bodyPr/>
        <a:lstStyle/>
        <a:p>
          <a:endParaRPr lang="ru-RU"/>
        </a:p>
      </dgm:t>
    </dgm:pt>
    <dgm:pt modelId="{6526D76C-23D3-461E-BFDC-7101584806AB}" type="parTrans" cxnId="{9629169E-50E6-465F-94C8-5177A50983E3}">
      <dgm:prSet/>
      <dgm:spPr/>
      <dgm:t>
        <a:bodyPr/>
        <a:lstStyle/>
        <a:p>
          <a:endParaRPr lang="ru-RU"/>
        </a:p>
      </dgm:t>
    </dgm:pt>
    <dgm:pt modelId="{3EF060F2-CBF9-4CDD-9E37-695BCC68CDFB}" type="sibTrans" cxnId="{9629169E-50E6-465F-94C8-5177A50983E3}">
      <dgm:prSet/>
      <dgm:spPr/>
      <dgm:t>
        <a:bodyPr/>
        <a:lstStyle/>
        <a:p>
          <a:endParaRPr lang="ru-RU"/>
        </a:p>
      </dgm:t>
    </dgm:pt>
    <dgm:pt modelId="{995754A1-869C-4AEF-834F-FE5BA9302285}">
      <dgm:prSet/>
      <dgm:spPr/>
      <dgm:t>
        <a:bodyPr/>
        <a:lstStyle/>
        <a:p>
          <a:endParaRPr lang="ru-RU"/>
        </a:p>
      </dgm:t>
    </dgm:pt>
    <dgm:pt modelId="{E026DCED-D7ED-48CF-9D64-314C93073453}" type="parTrans" cxnId="{9BB5D554-3178-4315-882C-AFE9BF54995C}">
      <dgm:prSet/>
      <dgm:spPr/>
      <dgm:t>
        <a:bodyPr/>
        <a:lstStyle/>
        <a:p>
          <a:endParaRPr lang="ru-RU"/>
        </a:p>
      </dgm:t>
    </dgm:pt>
    <dgm:pt modelId="{D5A2B958-259A-4BB2-9DDB-E7BCB88B41D3}" type="sibTrans" cxnId="{9BB5D554-3178-4315-882C-AFE9BF54995C}">
      <dgm:prSet/>
      <dgm:spPr/>
      <dgm:t>
        <a:bodyPr/>
        <a:lstStyle/>
        <a:p>
          <a:endParaRPr lang="ru-RU"/>
        </a:p>
      </dgm:t>
    </dgm:pt>
    <dgm:pt modelId="{367C6A74-6161-4FCC-8032-D87DE987A213}">
      <dgm:prSet/>
      <dgm:spPr/>
      <dgm:t>
        <a:bodyPr/>
        <a:lstStyle/>
        <a:p>
          <a:endParaRPr lang="ru-RU"/>
        </a:p>
      </dgm:t>
    </dgm:pt>
    <dgm:pt modelId="{F176E03C-33CE-42EE-BAA6-A4F3463BE58F}" type="parTrans" cxnId="{EC2AACC0-D13F-4E2B-A0DD-B4CFE21049A9}">
      <dgm:prSet/>
      <dgm:spPr/>
      <dgm:t>
        <a:bodyPr/>
        <a:lstStyle/>
        <a:p>
          <a:endParaRPr lang="ru-RU"/>
        </a:p>
      </dgm:t>
    </dgm:pt>
    <dgm:pt modelId="{CAC60E3E-EB78-457F-9F69-2CC8DB1B078A}" type="sibTrans" cxnId="{EC2AACC0-D13F-4E2B-A0DD-B4CFE21049A9}">
      <dgm:prSet/>
      <dgm:spPr/>
      <dgm:t>
        <a:bodyPr/>
        <a:lstStyle/>
        <a:p>
          <a:endParaRPr lang="ru-RU"/>
        </a:p>
      </dgm:t>
    </dgm:pt>
    <dgm:pt modelId="{D15BF316-9F49-49C4-A873-017593AD80D1}">
      <dgm:prSet/>
      <dgm:spPr/>
      <dgm:t>
        <a:bodyPr/>
        <a:lstStyle/>
        <a:p>
          <a:endParaRPr lang="ru-RU"/>
        </a:p>
      </dgm:t>
    </dgm:pt>
    <dgm:pt modelId="{82306F99-4F1A-4B0E-9D48-109F54DCC354}" type="parTrans" cxnId="{BBE4CEA2-E428-4DED-B492-2E77434C2187}">
      <dgm:prSet/>
      <dgm:spPr/>
      <dgm:t>
        <a:bodyPr/>
        <a:lstStyle/>
        <a:p>
          <a:endParaRPr lang="ru-RU"/>
        </a:p>
      </dgm:t>
    </dgm:pt>
    <dgm:pt modelId="{C59C0E8C-78E2-4B2E-85E3-6ECD64F94A58}" type="sibTrans" cxnId="{BBE4CEA2-E428-4DED-B492-2E77434C2187}">
      <dgm:prSet/>
      <dgm:spPr/>
      <dgm:t>
        <a:bodyPr/>
        <a:lstStyle/>
        <a:p>
          <a:endParaRPr lang="ru-RU"/>
        </a:p>
      </dgm:t>
    </dgm:pt>
    <dgm:pt modelId="{94571CC5-EDB3-46BA-8DAC-62A9181A8B47}">
      <dgm:prSet/>
      <dgm:spPr/>
      <dgm:t>
        <a:bodyPr/>
        <a:lstStyle/>
        <a:p>
          <a:endParaRPr lang="ru-RU"/>
        </a:p>
      </dgm:t>
    </dgm:pt>
    <dgm:pt modelId="{D664D2CE-84AE-4594-B671-568871EF479B}" type="parTrans" cxnId="{7BDC3692-5D9E-4758-85C3-0782BF52F114}">
      <dgm:prSet/>
      <dgm:spPr/>
      <dgm:t>
        <a:bodyPr/>
        <a:lstStyle/>
        <a:p>
          <a:endParaRPr lang="ru-RU"/>
        </a:p>
      </dgm:t>
    </dgm:pt>
    <dgm:pt modelId="{1DD27FD6-3AC7-4469-B1D2-E2712D8C901C}" type="sibTrans" cxnId="{7BDC3692-5D9E-4758-85C3-0782BF52F114}">
      <dgm:prSet/>
      <dgm:spPr/>
      <dgm:t>
        <a:bodyPr/>
        <a:lstStyle/>
        <a:p>
          <a:endParaRPr lang="ru-RU"/>
        </a:p>
      </dgm:t>
    </dgm:pt>
    <dgm:pt modelId="{88697605-4463-4121-8847-8301352D4007}">
      <dgm:prSet phldrT="[Текст]" phldr="1"/>
      <dgm:spPr/>
      <dgm:t>
        <a:bodyPr/>
        <a:lstStyle/>
        <a:p>
          <a:endParaRPr lang="ru-RU" dirty="0"/>
        </a:p>
      </dgm:t>
    </dgm:pt>
    <dgm:pt modelId="{1CE7A208-6DF1-4528-B75B-E213AFA38BA0}" type="sibTrans" cxnId="{2F82CAE7-DD60-41D3-9CEE-A17B41A54CB1}">
      <dgm:prSet/>
      <dgm:spPr/>
      <dgm:t>
        <a:bodyPr/>
        <a:lstStyle/>
        <a:p>
          <a:endParaRPr lang="ru-RU"/>
        </a:p>
      </dgm:t>
    </dgm:pt>
    <dgm:pt modelId="{01AD9239-81B0-4455-8443-20775877EBF2}" type="parTrans" cxnId="{2F82CAE7-DD60-41D3-9CEE-A17B41A54CB1}">
      <dgm:prSet/>
      <dgm:spPr/>
      <dgm:t>
        <a:bodyPr/>
        <a:lstStyle/>
        <a:p>
          <a:endParaRPr lang="ru-RU"/>
        </a:p>
      </dgm:t>
    </dgm:pt>
    <dgm:pt modelId="{891E558F-68AB-4F3C-9B6A-BF98762BDABC}">
      <dgm:prSet phldrT="[Текст]" phldr="1"/>
      <dgm:spPr/>
      <dgm:t>
        <a:bodyPr/>
        <a:lstStyle/>
        <a:p>
          <a:endParaRPr lang="ru-RU" dirty="0"/>
        </a:p>
      </dgm:t>
    </dgm:pt>
    <dgm:pt modelId="{32E22F23-25D4-4394-879C-28711058413B}" type="sibTrans" cxnId="{E3EDC17B-21F1-45F2-8307-FAAB65466521}">
      <dgm:prSet/>
      <dgm:spPr/>
      <dgm:t>
        <a:bodyPr/>
        <a:lstStyle/>
        <a:p>
          <a:endParaRPr lang="ru-RU"/>
        </a:p>
      </dgm:t>
    </dgm:pt>
    <dgm:pt modelId="{17F0C1F1-0918-4D3C-BAC9-D7D703F86F7C}" type="parTrans" cxnId="{E3EDC17B-21F1-45F2-8307-FAAB65466521}">
      <dgm:prSet/>
      <dgm:spPr/>
      <dgm:t>
        <a:bodyPr/>
        <a:lstStyle/>
        <a:p>
          <a:endParaRPr lang="ru-RU"/>
        </a:p>
      </dgm:t>
    </dgm:pt>
    <dgm:pt modelId="{366F4059-D862-4C6E-8DAC-681302B4B5CE}">
      <dgm:prSet/>
      <dgm:spPr/>
      <dgm:t>
        <a:bodyPr/>
        <a:lstStyle/>
        <a:p>
          <a:endParaRPr lang="ru-RU" dirty="0"/>
        </a:p>
      </dgm:t>
    </dgm:pt>
    <dgm:pt modelId="{D3D1B4C4-C131-4B13-A565-96D1C756F39F}" type="sibTrans" cxnId="{2568E058-465B-47C5-8A08-FE7480625971}">
      <dgm:prSet/>
      <dgm:spPr/>
      <dgm:t>
        <a:bodyPr/>
        <a:lstStyle/>
        <a:p>
          <a:endParaRPr lang="ru-RU"/>
        </a:p>
      </dgm:t>
    </dgm:pt>
    <dgm:pt modelId="{7BD84DFA-3E36-4B18-A9DC-9E633EC27E0F}" type="parTrans" cxnId="{2568E058-465B-47C5-8A08-FE7480625971}">
      <dgm:prSet/>
      <dgm:spPr/>
      <dgm:t>
        <a:bodyPr/>
        <a:lstStyle/>
        <a:p>
          <a:endParaRPr lang="ru-RU"/>
        </a:p>
      </dgm:t>
    </dgm:pt>
    <dgm:pt modelId="{33F095F3-FA3D-4A17-9927-CC1A6661AE2E}">
      <dgm:prSet/>
      <dgm:spPr/>
      <dgm:t>
        <a:bodyPr/>
        <a:lstStyle/>
        <a:p>
          <a:endParaRPr lang="ru-RU"/>
        </a:p>
      </dgm:t>
    </dgm:pt>
    <dgm:pt modelId="{FD695D49-4F1F-4599-8988-5CE70A5C2D2E}" type="sibTrans" cxnId="{9F717FE0-78E2-44A6-9447-EA64BAB741AA}">
      <dgm:prSet/>
      <dgm:spPr/>
      <dgm:t>
        <a:bodyPr/>
        <a:lstStyle/>
        <a:p>
          <a:endParaRPr lang="ru-RU"/>
        </a:p>
      </dgm:t>
    </dgm:pt>
    <dgm:pt modelId="{F8D27397-704E-44AD-B683-0AD4E5024964}" type="parTrans" cxnId="{9F717FE0-78E2-44A6-9447-EA64BAB741AA}">
      <dgm:prSet/>
      <dgm:spPr/>
      <dgm:t>
        <a:bodyPr/>
        <a:lstStyle/>
        <a:p>
          <a:endParaRPr lang="ru-RU"/>
        </a:p>
      </dgm:t>
    </dgm:pt>
    <dgm:pt modelId="{19F25664-59F5-4B1C-87E7-E7A01377444D}" type="pres">
      <dgm:prSet presAssocID="{24C65C82-B660-4648-8BCB-72CA28B77CEE}" presName="Name0" presStyleCnt="0">
        <dgm:presLayoutVars>
          <dgm:chMax/>
          <dgm:chPref/>
          <dgm:dir/>
        </dgm:presLayoutVars>
      </dgm:prSet>
      <dgm:spPr/>
    </dgm:pt>
    <dgm:pt modelId="{DC881671-518D-4066-B363-38E87F4E96D9}" type="pres">
      <dgm:prSet presAssocID="{88697605-4463-4121-8847-8301352D4007}" presName="composite" presStyleCnt="0">
        <dgm:presLayoutVars>
          <dgm:chMax val="1"/>
          <dgm:chPref val="1"/>
        </dgm:presLayoutVars>
      </dgm:prSet>
      <dgm:spPr/>
    </dgm:pt>
    <dgm:pt modelId="{99218B3B-BE01-4DDD-A4D5-DDAEF53F15F7}" type="pres">
      <dgm:prSet presAssocID="{88697605-4463-4121-8847-8301352D4007}" presName="Accent" presStyleLbl="trAlignAcc1" presStyleIdx="0" presStyleCnt="14" custLinFactNeighborX="674" custLinFactNeighborY="-134">
        <dgm:presLayoutVars>
          <dgm:chMax val="0"/>
          <dgm:chPref val="0"/>
        </dgm:presLayoutVars>
      </dgm:prSet>
      <dgm:spPr/>
    </dgm:pt>
    <dgm:pt modelId="{8C2345A5-4924-48F1-9A96-E2298E61EF18}" type="pres">
      <dgm:prSet presAssocID="{88697605-4463-4121-8847-8301352D4007}" presName="Image" presStyleLbl="alignImgPlace1" presStyleIdx="0" presStyleCnt="14" custScaleX="104692" custScaleY="115600" custLinFactNeighborX="-947" custLinFactNeighborY="2302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FDFBD4-2504-42EE-AD9E-A9631102415C}" type="pres">
      <dgm:prSet presAssocID="{88697605-4463-4121-8847-8301352D4007}" presName="ChildComposite" presStyleCnt="0"/>
      <dgm:spPr/>
    </dgm:pt>
    <dgm:pt modelId="{E6EA87BF-B426-45CE-AD5D-D9DCC0882492}" type="pres">
      <dgm:prSet presAssocID="{88697605-4463-4121-8847-8301352D400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DC775CA-407E-4A0F-8B9F-8DDFBAEE0C23}" type="pres">
      <dgm:prSet presAssocID="{88697605-4463-4121-8847-8301352D4007}" presName="Parent" presStyleLbl="revTx" presStyleIdx="0" presStyleCnt="14">
        <dgm:presLayoutVars>
          <dgm:chMax val="1"/>
          <dgm:chPref val="0"/>
          <dgm:bulletEnabled val="1"/>
        </dgm:presLayoutVars>
      </dgm:prSet>
      <dgm:spPr/>
    </dgm:pt>
    <dgm:pt modelId="{49CA09D7-8479-4CA8-AD7A-9A945C5C898D}" type="pres">
      <dgm:prSet presAssocID="{1CE7A208-6DF1-4528-B75B-E213AFA38BA0}" presName="sibTrans" presStyleCnt="0"/>
      <dgm:spPr/>
    </dgm:pt>
    <dgm:pt modelId="{4B2BB616-A372-4D07-8DDF-01683999E482}" type="pres">
      <dgm:prSet presAssocID="{E2BA207C-B0B2-439F-A3D9-7263F2883DB6}" presName="composite" presStyleCnt="0">
        <dgm:presLayoutVars>
          <dgm:chMax val="1"/>
          <dgm:chPref val="1"/>
        </dgm:presLayoutVars>
      </dgm:prSet>
      <dgm:spPr/>
    </dgm:pt>
    <dgm:pt modelId="{92AF1398-57ED-4BF7-A07F-B5AC6AD47EDB}" type="pres">
      <dgm:prSet presAssocID="{E2BA207C-B0B2-439F-A3D9-7263F2883DB6}" presName="Accent" presStyleLbl="trAlignAcc1" presStyleIdx="1" presStyleCnt="14" custLinFactNeighborX="-3392" custLinFactNeighborY="-3026">
        <dgm:presLayoutVars>
          <dgm:chMax val="0"/>
          <dgm:chPref val="0"/>
        </dgm:presLayoutVars>
      </dgm:prSet>
      <dgm:spPr/>
    </dgm:pt>
    <dgm:pt modelId="{19E3F76E-84F8-47F3-B0B8-CC1E6F5CD36B}" type="pres">
      <dgm:prSet presAssocID="{E2BA207C-B0B2-439F-A3D9-7263F2883DB6}" presName="Image" presStyleLbl="alignImgPlace1" presStyleIdx="1" presStyleCnt="14" custScaleY="134664" custLinFactNeighborX="-529" custLinFactNeighborY="2351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61B2F7-F8B1-4D11-A516-E0CFD4628D5B}" type="pres">
      <dgm:prSet presAssocID="{E2BA207C-B0B2-439F-A3D9-7263F2883DB6}" presName="ChildComposite" presStyleCnt="0"/>
      <dgm:spPr/>
    </dgm:pt>
    <dgm:pt modelId="{6C31CF3E-F834-4CC7-B81D-901467D290F8}" type="pres">
      <dgm:prSet presAssocID="{E2BA207C-B0B2-439F-A3D9-7263F2883DB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4C33148-991F-4DF6-8CA4-07E51DE15D94}" type="pres">
      <dgm:prSet presAssocID="{E2BA207C-B0B2-439F-A3D9-7263F2883DB6}" presName="Parent" presStyleLbl="revTx" presStyleIdx="1" presStyleCnt="14">
        <dgm:presLayoutVars>
          <dgm:chMax val="1"/>
          <dgm:chPref val="0"/>
          <dgm:bulletEnabled val="1"/>
        </dgm:presLayoutVars>
      </dgm:prSet>
      <dgm:spPr/>
    </dgm:pt>
    <dgm:pt modelId="{514D0830-321A-45D2-AE47-173F2D2BD026}" type="pres">
      <dgm:prSet presAssocID="{5953E18B-B9EB-46BA-A32F-69AEBA5DF514}" presName="sibTrans" presStyleCnt="0"/>
      <dgm:spPr/>
    </dgm:pt>
    <dgm:pt modelId="{725987A9-1C2C-4415-8DC5-D17FCD94835B}" type="pres">
      <dgm:prSet presAssocID="{891E558F-68AB-4F3C-9B6A-BF98762BDABC}" presName="composite" presStyleCnt="0">
        <dgm:presLayoutVars>
          <dgm:chMax val="1"/>
          <dgm:chPref val="1"/>
        </dgm:presLayoutVars>
      </dgm:prSet>
      <dgm:spPr/>
    </dgm:pt>
    <dgm:pt modelId="{8B55A021-AD3E-4714-BDD5-2E8662CE55E9}" type="pres">
      <dgm:prSet presAssocID="{891E558F-68AB-4F3C-9B6A-BF98762BDABC}" presName="Accent" presStyleLbl="trAlignAcc1" presStyleIdx="2" presStyleCnt="14" custLinFactNeighborX="-1997" custLinFactNeighborY="-4206">
        <dgm:presLayoutVars>
          <dgm:chMax val="0"/>
          <dgm:chPref val="0"/>
        </dgm:presLayoutVars>
      </dgm:prSet>
      <dgm:spPr/>
    </dgm:pt>
    <dgm:pt modelId="{4AEEED3D-156B-4EA5-9008-F52B299ECF63}" type="pres">
      <dgm:prSet presAssocID="{891E558F-68AB-4F3C-9B6A-BF98762BDABC}" presName="Image" presStyleLbl="alignImgPlace1" presStyleIdx="2" presStyleCnt="14" custScaleY="137930" custLinFactNeighborX="-5771" custLinFactNeighborY="1282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30289DB-E1EA-4601-A14E-ACF64A5C6B64}" type="pres">
      <dgm:prSet presAssocID="{891E558F-68AB-4F3C-9B6A-BF98762BDABC}" presName="ChildComposite" presStyleCnt="0"/>
      <dgm:spPr/>
    </dgm:pt>
    <dgm:pt modelId="{5455E593-EC2A-4163-B8F8-A0B25990625B}" type="pres">
      <dgm:prSet presAssocID="{891E558F-68AB-4F3C-9B6A-BF98762BDAB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AF6B9F6-501B-405A-863B-3413463B1BC6}" type="pres">
      <dgm:prSet presAssocID="{891E558F-68AB-4F3C-9B6A-BF98762BDABC}" presName="Parent" presStyleLbl="revTx" presStyleIdx="2" presStyleCnt="14">
        <dgm:presLayoutVars>
          <dgm:chMax val="1"/>
          <dgm:chPref val="0"/>
          <dgm:bulletEnabled val="1"/>
        </dgm:presLayoutVars>
      </dgm:prSet>
      <dgm:spPr/>
    </dgm:pt>
    <dgm:pt modelId="{C388C4A5-F485-4629-BD45-037F826D2F97}" type="pres">
      <dgm:prSet presAssocID="{32E22F23-25D4-4394-879C-28711058413B}" presName="sibTrans" presStyleCnt="0"/>
      <dgm:spPr/>
    </dgm:pt>
    <dgm:pt modelId="{AD8D9AD8-B8DE-4151-98B2-09C1307A0911}" type="pres">
      <dgm:prSet presAssocID="{366F4059-D862-4C6E-8DAC-681302B4B5CE}" presName="composite" presStyleCnt="0">
        <dgm:presLayoutVars>
          <dgm:chMax val="1"/>
          <dgm:chPref val="1"/>
        </dgm:presLayoutVars>
      </dgm:prSet>
      <dgm:spPr/>
    </dgm:pt>
    <dgm:pt modelId="{2AC95DD5-9A12-4A77-B814-03CD2E83628E}" type="pres">
      <dgm:prSet presAssocID="{366F4059-D862-4C6E-8DAC-681302B4B5CE}" presName="Accent" presStyleLbl="trAlignAcc1" presStyleIdx="3" presStyleCnt="14" custScaleX="93605" custScaleY="99119" custLinFactNeighborX="-2321" custLinFactNeighborY="-882">
        <dgm:presLayoutVars>
          <dgm:chMax val="0"/>
          <dgm:chPref val="0"/>
        </dgm:presLayoutVars>
      </dgm:prSet>
      <dgm:spPr/>
    </dgm:pt>
    <dgm:pt modelId="{3515AF60-FB25-4136-BA5B-E3054B96BC0F}" type="pres">
      <dgm:prSet presAssocID="{366F4059-D862-4C6E-8DAC-681302B4B5CE}" presName="Image" presStyleLbl="alignImgPlace1" presStyleIdx="3" presStyleCnt="14" custScaleY="117083" custLinFactNeighborX="-4582" custLinFactNeighborY="25515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2CECC87-843D-4CE2-BD9B-12AF246E1D96}" type="pres">
      <dgm:prSet presAssocID="{366F4059-D862-4C6E-8DAC-681302B4B5CE}" presName="ChildComposite" presStyleCnt="0"/>
      <dgm:spPr/>
    </dgm:pt>
    <dgm:pt modelId="{74AAD096-2415-4E5A-855B-9E1A728E5459}" type="pres">
      <dgm:prSet presAssocID="{366F4059-D862-4C6E-8DAC-681302B4B5C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43E117A-DD75-49DD-8F33-10B320E9EEB2}" type="pres">
      <dgm:prSet presAssocID="{366F4059-D862-4C6E-8DAC-681302B4B5CE}" presName="Parent" presStyleLbl="revTx" presStyleIdx="3" presStyleCnt="14">
        <dgm:presLayoutVars>
          <dgm:chMax val="1"/>
          <dgm:chPref val="0"/>
          <dgm:bulletEnabled val="1"/>
        </dgm:presLayoutVars>
      </dgm:prSet>
      <dgm:spPr/>
    </dgm:pt>
    <dgm:pt modelId="{8A30ECFC-D009-4BB5-A26E-E40EFD88627C}" type="pres">
      <dgm:prSet presAssocID="{D3D1B4C4-C131-4B13-A565-96D1C756F39F}" presName="sibTrans" presStyleCnt="0"/>
      <dgm:spPr/>
    </dgm:pt>
    <dgm:pt modelId="{85FF0327-65A1-4EC4-B242-418423FF5EA1}" type="pres">
      <dgm:prSet presAssocID="{4AB5FB51-E54B-4E37-B356-6F8EB2FE39A2}" presName="composite" presStyleCnt="0">
        <dgm:presLayoutVars>
          <dgm:chMax val="1"/>
          <dgm:chPref val="1"/>
        </dgm:presLayoutVars>
      </dgm:prSet>
      <dgm:spPr/>
    </dgm:pt>
    <dgm:pt modelId="{DB35ED2F-E0B7-470D-9A7A-B1F89B733D99}" type="pres">
      <dgm:prSet presAssocID="{4AB5FB51-E54B-4E37-B356-6F8EB2FE39A2}" presName="Accent" presStyleLbl="trAlignAcc1" presStyleIdx="4" presStyleCnt="14">
        <dgm:presLayoutVars>
          <dgm:chMax val="0"/>
          <dgm:chPref val="0"/>
        </dgm:presLayoutVars>
      </dgm:prSet>
      <dgm:spPr/>
    </dgm:pt>
    <dgm:pt modelId="{A1F944B7-90EC-4101-BB8F-4CB814DE6761}" type="pres">
      <dgm:prSet presAssocID="{4AB5FB51-E54B-4E37-B356-6F8EB2FE39A2}" presName="Image" presStyleLbl="alignImgPlace1" presStyleIdx="4" presStyleCnt="14" custScaleY="127444" custLinFactNeighborX="-792" custLinFactNeighborY="1919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C6D579B-9A24-4290-BED1-A8067494630F}" type="pres">
      <dgm:prSet presAssocID="{4AB5FB51-E54B-4E37-B356-6F8EB2FE39A2}" presName="ChildComposite" presStyleCnt="0"/>
      <dgm:spPr/>
    </dgm:pt>
    <dgm:pt modelId="{BD4C19B4-EB3B-495B-9336-CBD1B46ABC54}" type="pres">
      <dgm:prSet presAssocID="{4AB5FB51-E54B-4E37-B356-6F8EB2FE39A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9071F54-A786-4D71-94A3-F96EFA588D8B}" type="pres">
      <dgm:prSet presAssocID="{4AB5FB51-E54B-4E37-B356-6F8EB2FE39A2}" presName="Parent" presStyleLbl="revTx" presStyleIdx="4" presStyleCnt="14">
        <dgm:presLayoutVars>
          <dgm:chMax val="1"/>
          <dgm:chPref val="0"/>
          <dgm:bulletEnabled val="1"/>
        </dgm:presLayoutVars>
      </dgm:prSet>
      <dgm:spPr/>
    </dgm:pt>
    <dgm:pt modelId="{D2129D32-4063-49AA-85DC-68962845ACE5}" type="pres">
      <dgm:prSet presAssocID="{40E8DE61-0EEC-4F68-8D41-03728B172910}" presName="sibTrans" presStyleCnt="0"/>
      <dgm:spPr/>
    </dgm:pt>
    <dgm:pt modelId="{C5397A90-ECA9-48BC-9440-8684DFBD6E6F}" type="pres">
      <dgm:prSet presAssocID="{FCD98271-0F8A-4B8B-B764-7D1A2ED7D0E6}" presName="composite" presStyleCnt="0">
        <dgm:presLayoutVars>
          <dgm:chMax val="1"/>
          <dgm:chPref val="1"/>
        </dgm:presLayoutVars>
      </dgm:prSet>
      <dgm:spPr/>
    </dgm:pt>
    <dgm:pt modelId="{AE4C4FEB-11DF-4E88-BBF8-F8C18BEC3A49}" type="pres">
      <dgm:prSet presAssocID="{FCD98271-0F8A-4B8B-B764-7D1A2ED7D0E6}" presName="Accent" presStyleLbl="trAlignAcc1" presStyleIdx="5" presStyleCnt="14" custLinFactNeighborX="-637" custLinFactNeighborY="-3952">
        <dgm:presLayoutVars>
          <dgm:chMax val="0"/>
          <dgm:chPref val="0"/>
        </dgm:presLayoutVars>
      </dgm:prSet>
      <dgm:spPr/>
    </dgm:pt>
    <dgm:pt modelId="{04EDE5F4-A604-410E-9CC5-DF7E51400E36}" type="pres">
      <dgm:prSet presAssocID="{FCD98271-0F8A-4B8B-B764-7D1A2ED7D0E6}" presName="Image" presStyleLbl="alignImgPlace1" presStyleIdx="5" presStyleCnt="14" custScaleY="106972" custLinFactNeighborX="-214" custLinFactNeighborY="524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512D61F-F74E-4224-B2D2-02A4D3A91DB3}" type="pres">
      <dgm:prSet presAssocID="{FCD98271-0F8A-4B8B-B764-7D1A2ED7D0E6}" presName="ChildComposite" presStyleCnt="0"/>
      <dgm:spPr/>
    </dgm:pt>
    <dgm:pt modelId="{36651C67-EC51-4834-B31F-6830576CCAD8}" type="pres">
      <dgm:prSet presAssocID="{FCD98271-0F8A-4B8B-B764-7D1A2ED7D0E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9EFD4E7-25CB-45C0-8D29-4AFBA9BD8EDC}" type="pres">
      <dgm:prSet presAssocID="{FCD98271-0F8A-4B8B-B764-7D1A2ED7D0E6}" presName="Parent" presStyleLbl="revTx" presStyleIdx="5" presStyleCnt="14">
        <dgm:presLayoutVars>
          <dgm:chMax val="1"/>
          <dgm:chPref val="0"/>
          <dgm:bulletEnabled val="1"/>
        </dgm:presLayoutVars>
      </dgm:prSet>
      <dgm:spPr/>
    </dgm:pt>
    <dgm:pt modelId="{50ACA880-9BDD-4772-AF58-ABC7FD3686DF}" type="pres">
      <dgm:prSet presAssocID="{D3588465-3774-49C9-A231-E2D49079E1FC}" presName="sibTrans" presStyleCnt="0"/>
      <dgm:spPr/>
    </dgm:pt>
    <dgm:pt modelId="{F89E009D-2511-4A76-B16A-E6297030B5CB}" type="pres">
      <dgm:prSet presAssocID="{33F095F3-FA3D-4A17-9927-CC1A6661AE2E}" presName="composite" presStyleCnt="0">
        <dgm:presLayoutVars>
          <dgm:chMax val="1"/>
          <dgm:chPref val="1"/>
        </dgm:presLayoutVars>
      </dgm:prSet>
      <dgm:spPr/>
    </dgm:pt>
    <dgm:pt modelId="{A6868970-0700-46BF-976A-CF6CC40E1124}" type="pres">
      <dgm:prSet presAssocID="{33F095F3-FA3D-4A17-9927-CC1A6661AE2E}" presName="Accent" presStyleLbl="trAlignAcc1" presStyleIdx="6" presStyleCnt="14" custScaleX="100545" custScaleY="100254" custLinFactNeighborX="1514" custLinFactNeighborY="-10006">
        <dgm:presLayoutVars>
          <dgm:chMax val="0"/>
          <dgm:chPref val="0"/>
        </dgm:presLayoutVars>
      </dgm:prSet>
      <dgm:spPr/>
    </dgm:pt>
    <dgm:pt modelId="{2CAB77D9-F790-4136-9539-EA581CF73715}" type="pres">
      <dgm:prSet presAssocID="{33F095F3-FA3D-4A17-9927-CC1A6661AE2E}" presName="Image" presStyleLbl="alignImgPlace1" presStyleIdx="6" presStyleCnt="14" custScaleY="148817" custLinFactNeighborX="1678" custLinFactNeighborY="8065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6674BDB7-78B0-4B9B-B1E5-91AE828711B1}" type="pres">
      <dgm:prSet presAssocID="{33F095F3-FA3D-4A17-9927-CC1A6661AE2E}" presName="ChildComposite" presStyleCnt="0"/>
      <dgm:spPr/>
    </dgm:pt>
    <dgm:pt modelId="{0F7DD474-2E4A-4237-8FF8-0DC6C9E51308}" type="pres">
      <dgm:prSet presAssocID="{33F095F3-FA3D-4A17-9927-CC1A6661AE2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FDBCEF1-39A8-4C51-8F43-FF27208B1AA8}" type="pres">
      <dgm:prSet presAssocID="{33F095F3-FA3D-4A17-9927-CC1A6661AE2E}" presName="Parent" presStyleLbl="revTx" presStyleIdx="6" presStyleCnt="14">
        <dgm:presLayoutVars>
          <dgm:chMax val="1"/>
          <dgm:chPref val="0"/>
          <dgm:bulletEnabled val="1"/>
        </dgm:presLayoutVars>
      </dgm:prSet>
      <dgm:spPr/>
    </dgm:pt>
    <dgm:pt modelId="{0420627E-A55E-4FE7-8233-1DBDF4553ED0}" type="pres">
      <dgm:prSet presAssocID="{FD695D49-4F1F-4599-8988-5CE70A5C2D2E}" presName="sibTrans" presStyleCnt="0"/>
      <dgm:spPr/>
    </dgm:pt>
    <dgm:pt modelId="{F3D57159-E15E-48C3-9FAF-EF65FDBBD101}" type="pres">
      <dgm:prSet presAssocID="{A7E99A65-D965-42D9-99E8-825EADAC0D26}" presName="composite" presStyleCnt="0">
        <dgm:presLayoutVars>
          <dgm:chMax val="1"/>
          <dgm:chPref val="1"/>
        </dgm:presLayoutVars>
      </dgm:prSet>
      <dgm:spPr/>
    </dgm:pt>
    <dgm:pt modelId="{92EB1623-91CB-4D47-8F79-05DBE8477A08}" type="pres">
      <dgm:prSet presAssocID="{A7E99A65-D965-42D9-99E8-825EADAC0D26}" presName="Accent" presStyleLbl="trAlignAcc1" presStyleIdx="7" presStyleCnt="14" custLinFactNeighborX="-2286" custLinFactNeighborY="-8328">
        <dgm:presLayoutVars>
          <dgm:chMax val="0"/>
          <dgm:chPref val="0"/>
        </dgm:presLayoutVars>
      </dgm:prSet>
      <dgm:spPr/>
    </dgm:pt>
    <dgm:pt modelId="{238E384B-B53E-4A67-A2E9-62F9B36C77AA}" type="pres">
      <dgm:prSet presAssocID="{A7E99A65-D965-42D9-99E8-825EADAC0D26}" presName="Image" presStyleLbl="alignImgPlace1" presStyleIdx="7" presStyleCnt="14" custScaleY="139240" custLinFactNeighborX="-2540" custLinFactNeighborY="885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889F75A5-CC33-4A30-A66B-036952F902F0}" type="pres">
      <dgm:prSet presAssocID="{A7E99A65-D965-42D9-99E8-825EADAC0D26}" presName="ChildComposite" presStyleCnt="0"/>
      <dgm:spPr/>
    </dgm:pt>
    <dgm:pt modelId="{6FF2AC36-4CD7-4CA7-AD9D-9283AFA63664}" type="pres">
      <dgm:prSet presAssocID="{A7E99A65-D965-42D9-99E8-825EADAC0D2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F5A18BB-9022-4AC3-AC9D-2B98A252243D}" type="pres">
      <dgm:prSet presAssocID="{A7E99A65-D965-42D9-99E8-825EADAC0D26}" presName="Parent" presStyleLbl="revTx" presStyleIdx="7" presStyleCnt="14">
        <dgm:presLayoutVars>
          <dgm:chMax val="1"/>
          <dgm:chPref val="0"/>
          <dgm:bulletEnabled val="1"/>
        </dgm:presLayoutVars>
      </dgm:prSet>
      <dgm:spPr/>
    </dgm:pt>
    <dgm:pt modelId="{BDC1DBBB-FCE8-495C-8F80-0FDCE1FAE6FD}" type="pres">
      <dgm:prSet presAssocID="{89D6EC66-4DF3-4164-94F5-9CF41FD34808}" presName="sibTrans" presStyleCnt="0"/>
      <dgm:spPr/>
    </dgm:pt>
    <dgm:pt modelId="{FFAD24CD-2DA6-4098-8D6E-7C04136E3C8E}" type="pres">
      <dgm:prSet presAssocID="{E7AB04DD-DBA7-42A1-85B7-41F237A6AF74}" presName="composite" presStyleCnt="0">
        <dgm:presLayoutVars>
          <dgm:chMax val="1"/>
          <dgm:chPref val="1"/>
        </dgm:presLayoutVars>
      </dgm:prSet>
      <dgm:spPr/>
    </dgm:pt>
    <dgm:pt modelId="{6F114A2D-394E-4A3F-B7C5-90265B336871}" type="pres">
      <dgm:prSet presAssocID="{E7AB04DD-DBA7-42A1-85B7-41F237A6AF74}" presName="Accent" presStyleLbl="trAlignAcc1" presStyleIdx="8" presStyleCnt="14" custLinFactNeighborX="1192" custLinFactNeighborY="-9559">
        <dgm:presLayoutVars>
          <dgm:chMax val="0"/>
          <dgm:chPref val="0"/>
        </dgm:presLayoutVars>
      </dgm:prSet>
      <dgm:spPr/>
    </dgm:pt>
    <dgm:pt modelId="{CCDAA13B-C717-49EB-845C-132ECE6E99CB}" type="pres">
      <dgm:prSet presAssocID="{E7AB04DD-DBA7-42A1-85B7-41F237A6AF74}" presName="Image" presStyleLbl="alignImgPlace1" presStyleIdx="8" presStyleCnt="14" custScaleY="146813" custLinFactNeighborX="-4231" custLinFactNeighborY="958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7A8A3127-75CB-40A6-AE8E-E8B081E11EAD}" type="pres">
      <dgm:prSet presAssocID="{E7AB04DD-DBA7-42A1-85B7-41F237A6AF74}" presName="ChildComposite" presStyleCnt="0"/>
      <dgm:spPr/>
    </dgm:pt>
    <dgm:pt modelId="{7C1EB455-DAF4-4001-94FD-FCA9672C8D84}" type="pres">
      <dgm:prSet presAssocID="{E7AB04DD-DBA7-42A1-85B7-41F237A6AF7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D6798F9-93FE-4261-A269-926C460C8182}" type="pres">
      <dgm:prSet presAssocID="{E7AB04DD-DBA7-42A1-85B7-41F237A6AF74}" presName="Parent" presStyleLbl="revTx" presStyleIdx="8" presStyleCnt="14">
        <dgm:presLayoutVars>
          <dgm:chMax val="1"/>
          <dgm:chPref val="0"/>
          <dgm:bulletEnabled val="1"/>
        </dgm:presLayoutVars>
      </dgm:prSet>
      <dgm:spPr/>
    </dgm:pt>
    <dgm:pt modelId="{B74AF36E-8C4B-466D-AA51-9C640A768107}" type="pres">
      <dgm:prSet presAssocID="{4B5E4DB4-FD0F-4735-94D4-4786F5580A00}" presName="sibTrans" presStyleCnt="0"/>
      <dgm:spPr/>
    </dgm:pt>
    <dgm:pt modelId="{4D651449-83E9-4213-9771-90C6E5AC6AEC}" type="pres">
      <dgm:prSet presAssocID="{09283B6C-0966-4F0A-9F31-268EAFD07BA4}" presName="composite" presStyleCnt="0">
        <dgm:presLayoutVars>
          <dgm:chMax val="1"/>
          <dgm:chPref val="1"/>
        </dgm:presLayoutVars>
      </dgm:prSet>
      <dgm:spPr/>
    </dgm:pt>
    <dgm:pt modelId="{21ED9657-9FCC-43A8-9671-CF2514722E73}" type="pres">
      <dgm:prSet presAssocID="{09283B6C-0966-4F0A-9F31-268EAFD07BA4}" presName="Accent" presStyleLbl="trAlignAcc1" presStyleIdx="9" presStyleCnt="14" custLinFactNeighborX="-2637" custLinFactNeighborY="-5405">
        <dgm:presLayoutVars>
          <dgm:chMax val="0"/>
          <dgm:chPref val="0"/>
        </dgm:presLayoutVars>
      </dgm:prSet>
      <dgm:spPr/>
    </dgm:pt>
    <dgm:pt modelId="{0C03DED2-26CE-4F9F-92C3-E40829E513F4}" type="pres">
      <dgm:prSet presAssocID="{09283B6C-0966-4F0A-9F31-268EAFD07BA4}" presName="Image" presStyleLbl="alignImgPlace1" presStyleIdx="9" presStyleCnt="14" custScaleY="121250" custLinFactNeighborX="-3516" custLinFactNeighborY="1035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CF6F24C0-72C8-471F-9278-F23111EF8DF8}" type="pres">
      <dgm:prSet presAssocID="{09283B6C-0966-4F0A-9F31-268EAFD07BA4}" presName="ChildComposite" presStyleCnt="0"/>
      <dgm:spPr/>
    </dgm:pt>
    <dgm:pt modelId="{A1255FBE-463E-40F9-8484-A171FCE68D41}" type="pres">
      <dgm:prSet presAssocID="{09283B6C-0966-4F0A-9F31-268EAFD07B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188FD09-0219-49D0-AF83-4ECDCA201C90}" type="pres">
      <dgm:prSet presAssocID="{09283B6C-0966-4F0A-9F31-268EAFD07BA4}" presName="Parent" presStyleLbl="revTx" presStyleIdx="9" presStyleCnt="14">
        <dgm:presLayoutVars>
          <dgm:chMax val="1"/>
          <dgm:chPref val="0"/>
          <dgm:bulletEnabled val="1"/>
        </dgm:presLayoutVars>
      </dgm:prSet>
      <dgm:spPr/>
    </dgm:pt>
    <dgm:pt modelId="{9ED70AEB-358B-4EC2-8F8C-CE4D4CA351F4}" type="pres">
      <dgm:prSet presAssocID="{3EF060F2-CBF9-4CDD-9E37-695BCC68CDFB}" presName="sibTrans" presStyleCnt="0"/>
      <dgm:spPr/>
    </dgm:pt>
    <dgm:pt modelId="{6B9C7A10-5829-440E-9A54-B560F3A9049C}" type="pres">
      <dgm:prSet presAssocID="{995754A1-869C-4AEF-834F-FE5BA9302285}" presName="composite" presStyleCnt="0">
        <dgm:presLayoutVars>
          <dgm:chMax val="1"/>
          <dgm:chPref val="1"/>
        </dgm:presLayoutVars>
      </dgm:prSet>
      <dgm:spPr/>
    </dgm:pt>
    <dgm:pt modelId="{16F91D1C-96DC-4FBB-BD1A-3FCBD6FAA799}" type="pres">
      <dgm:prSet presAssocID="{995754A1-869C-4AEF-834F-FE5BA9302285}" presName="Accent" presStyleLbl="trAlignAcc1" presStyleIdx="10" presStyleCnt="14">
        <dgm:presLayoutVars>
          <dgm:chMax val="0"/>
          <dgm:chPref val="0"/>
        </dgm:presLayoutVars>
      </dgm:prSet>
      <dgm:spPr/>
    </dgm:pt>
    <dgm:pt modelId="{3289FB62-9F0B-4E36-A6CA-8BAD82DBF3E2}" type="pres">
      <dgm:prSet presAssocID="{995754A1-869C-4AEF-834F-FE5BA9302285}" presName="Image" presStyleLbl="alignImgPlace1" presStyleIdx="10" presStyleCnt="14" custScaleY="119792" custLinFactNeighborX="-947" custLinFactNeighborY="2302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</dgm:pt>
    <dgm:pt modelId="{9184CFD0-977C-4CCA-B193-A3CDE4DB76D5}" type="pres">
      <dgm:prSet presAssocID="{995754A1-869C-4AEF-834F-FE5BA9302285}" presName="ChildComposite" presStyleCnt="0"/>
      <dgm:spPr/>
    </dgm:pt>
    <dgm:pt modelId="{8514FC74-7DBE-4A85-9652-069FD155F7BE}" type="pres">
      <dgm:prSet presAssocID="{995754A1-869C-4AEF-834F-FE5BA930228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B793C66-B70B-4DFE-8083-35E37CE942C8}" type="pres">
      <dgm:prSet presAssocID="{995754A1-869C-4AEF-834F-FE5BA9302285}" presName="Parent" presStyleLbl="revTx" presStyleIdx="10" presStyleCnt="14">
        <dgm:presLayoutVars>
          <dgm:chMax val="1"/>
          <dgm:chPref val="0"/>
          <dgm:bulletEnabled val="1"/>
        </dgm:presLayoutVars>
      </dgm:prSet>
      <dgm:spPr/>
    </dgm:pt>
    <dgm:pt modelId="{19B9B40A-6543-4CF5-AF42-6ACE67F2516B}" type="pres">
      <dgm:prSet presAssocID="{D5A2B958-259A-4BB2-9DDB-E7BCB88B41D3}" presName="sibTrans" presStyleCnt="0"/>
      <dgm:spPr/>
    </dgm:pt>
    <dgm:pt modelId="{2F86B6AE-363C-4A75-98C0-05FD7BE5908C}" type="pres">
      <dgm:prSet presAssocID="{367C6A74-6161-4FCC-8032-D87DE987A213}" presName="composite" presStyleCnt="0">
        <dgm:presLayoutVars>
          <dgm:chMax val="1"/>
          <dgm:chPref val="1"/>
        </dgm:presLayoutVars>
      </dgm:prSet>
      <dgm:spPr/>
    </dgm:pt>
    <dgm:pt modelId="{0D5D984C-9C4B-437D-BDB2-F8867CC13092}" type="pres">
      <dgm:prSet presAssocID="{367C6A74-6161-4FCC-8032-D87DE987A213}" presName="Accent" presStyleLbl="trAlignAcc1" presStyleIdx="11" presStyleCnt="14">
        <dgm:presLayoutVars>
          <dgm:chMax val="0"/>
          <dgm:chPref val="0"/>
        </dgm:presLayoutVars>
      </dgm:prSet>
      <dgm:spPr/>
    </dgm:pt>
    <dgm:pt modelId="{509EA2DE-CC29-4F56-A7B7-C50D1E28775F}" type="pres">
      <dgm:prSet presAssocID="{367C6A74-6161-4FCC-8032-D87DE987A213}" presName="Image" presStyleLbl="alignImgPlace1" presStyleIdx="11" presStyleCnt="14" custScaleY="118069" custLinFactNeighborX="-947" custLinFactNeighborY="2302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</dgm:pt>
    <dgm:pt modelId="{1EC52A1E-5C42-49C4-88B3-9F23B1E3AC1D}" type="pres">
      <dgm:prSet presAssocID="{367C6A74-6161-4FCC-8032-D87DE987A213}" presName="ChildComposite" presStyleCnt="0"/>
      <dgm:spPr/>
    </dgm:pt>
    <dgm:pt modelId="{3F434FD7-6DF8-4CF7-89D3-E30C5E5ADD96}" type="pres">
      <dgm:prSet presAssocID="{367C6A74-6161-4FCC-8032-D87DE987A21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FE40B39-C2D5-456F-9913-A9EE2A545C56}" type="pres">
      <dgm:prSet presAssocID="{367C6A74-6161-4FCC-8032-D87DE987A213}" presName="Parent" presStyleLbl="revTx" presStyleIdx="11" presStyleCnt="14">
        <dgm:presLayoutVars>
          <dgm:chMax val="1"/>
          <dgm:chPref val="0"/>
          <dgm:bulletEnabled val="1"/>
        </dgm:presLayoutVars>
      </dgm:prSet>
      <dgm:spPr/>
    </dgm:pt>
    <dgm:pt modelId="{D30B9DFA-1CBF-4F84-87B8-01E8BA9AD27E}" type="pres">
      <dgm:prSet presAssocID="{CAC60E3E-EB78-457F-9F69-2CC8DB1B078A}" presName="sibTrans" presStyleCnt="0"/>
      <dgm:spPr/>
    </dgm:pt>
    <dgm:pt modelId="{2D4C4203-7092-4054-9077-2EA7E4545DDF}" type="pres">
      <dgm:prSet presAssocID="{D15BF316-9F49-49C4-A873-017593AD80D1}" presName="composite" presStyleCnt="0">
        <dgm:presLayoutVars>
          <dgm:chMax val="1"/>
          <dgm:chPref val="1"/>
        </dgm:presLayoutVars>
      </dgm:prSet>
      <dgm:spPr/>
    </dgm:pt>
    <dgm:pt modelId="{89C171DC-7CF8-4048-9D1C-565FC2866AAD}" type="pres">
      <dgm:prSet presAssocID="{D15BF316-9F49-49C4-A873-017593AD80D1}" presName="Accent" presStyleLbl="trAlignAcc1" presStyleIdx="12" presStyleCnt="14">
        <dgm:presLayoutVars>
          <dgm:chMax val="0"/>
          <dgm:chPref val="0"/>
        </dgm:presLayoutVars>
      </dgm:prSet>
      <dgm:spPr/>
    </dgm:pt>
    <dgm:pt modelId="{2C8BD96A-9300-465E-A908-CDF460D85B93}" type="pres">
      <dgm:prSet presAssocID="{D15BF316-9F49-49C4-A873-017593AD80D1}" presName="Image" presStyleLbl="alignImgPlace1" presStyleIdx="12" presStyleCnt="14" custScaleY="118069" custLinFactNeighborX="-947" custLinFactNeighborY="2302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3"/>
          <a:stretch>
            <a:fillRect/>
          </a:stretch>
        </a:blipFill>
      </dgm:spPr>
    </dgm:pt>
    <dgm:pt modelId="{B836DB98-7549-4BF3-A79B-3F9E1A3B3BB8}" type="pres">
      <dgm:prSet presAssocID="{D15BF316-9F49-49C4-A873-017593AD80D1}" presName="ChildComposite" presStyleCnt="0"/>
      <dgm:spPr/>
    </dgm:pt>
    <dgm:pt modelId="{276F1718-DBF9-421D-BF40-940CE8AB054F}" type="pres">
      <dgm:prSet presAssocID="{D15BF316-9F49-49C4-A873-017593AD80D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469E09D-A636-4A67-A440-4894A9B65A00}" type="pres">
      <dgm:prSet presAssocID="{D15BF316-9F49-49C4-A873-017593AD80D1}" presName="Parent" presStyleLbl="revTx" presStyleIdx="12" presStyleCnt="14">
        <dgm:presLayoutVars>
          <dgm:chMax val="1"/>
          <dgm:chPref val="0"/>
          <dgm:bulletEnabled val="1"/>
        </dgm:presLayoutVars>
      </dgm:prSet>
      <dgm:spPr/>
    </dgm:pt>
    <dgm:pt modelId="{2039C7A2-B213-49CA-9537-BBEC95B03185}" type="pres">
      <dgm:prSet presAssocID="{C59C0E8C-78E2-4B2E-85E3-6ECD64F94A58}" presName="sibTrans" presStyleCnt="0"/>
      <dgm:spPr/>
    </dgm:pt>
    <dgm:pt modelId="{998D9D07-1996-430A-8C5C-2907112BF72E}" type="pres">
      <dgm:prSet presAssocID="{94571CC5-EDB3-46BA-8DAC-62A9181A8B47}" presName="composite" presStyleCnt="0">
        <dgm:presLayoutVars>
          <dgm:chMax val="1"/>
          <dgm:chPref val="1"/>
        </dgm:presLayoutVars>
      </dgm:prSet>
      <dgm:spPr/>
    </dgm:pt>
    <dgm:pt modelId="{A3710D7B-9908-4762-B358-9F2A6B6E590F}" type="pres">
      <dgm:prSet presAssocID="{94571CC5-EDB3-46BA-8DAC-62A9181A8B47}" presName="Accent" presStyleLbl="trAlignAcc1" presStyleIdx="13" presStyleCnt="14">
        <dgm:presLayoutVars>
          <dgm:chMax val="0"/>
          <dgm:chPref val="0"/>
        </dgm:presLayoutVars>
      </dgm:prSet>
      <dgm:spPr/>
    </dgm:pt>
    <dgm:pt modelId="{CBD68EF2-9A91-415E-BFBE-251084E81BCB}" type="pres">
      <dgm:prSet presAssocID="{94571CC5-EDB3-46BA-8DAC-62A9181A8B47}" presName="Image" presStyleLbl="alignImgPlace1" presStyleIdx="13" presStyleCnt="14" custScaleY="118069" custLinFactNeighborX="-947" custLinFactNeighborY="2302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4"/>
          <a:stretch>
            <a:fillRect/>
          </a:stretch>
        </a:blipFill>
      </dgm:spPr>
    </dgm:pt>
    <dgm:pt modelId="{3306D90C-0D7D-4A09-8701-ACBB8F1A1B75}" type="pres">
      <dgm:prSet presAssocID="{94571CC5-EDB3-46BA-8DAC-62A9181A8B47}" presName="ChildComposite" presStyleCnt="0"/>
      <dgm:spPr/>
    </dgm:pt>
    <dgm:pt modelId="{6F7368B9-7642-4551-8DEB-D25530061D5F}" type="pres">
      <dgm:prSet presAssocID="{94571CC5-EDB3-46BA-8DAC-62A9181A8B4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55929A3-479E-4650-BFFB-AA031515C367}" type="pres">
      <dgm:prSet presAssocID="{94571CC5-EDB3-46BA-8DAC-62A9181A8B47}" presName="Parent" presStyleLbl="revTx" presStyleIdx="13" presStyleCnt="14">
        <dgm:presLayoutVars>
          <dgm:chMax val="1"/>
          <dgm:chPref val="0"/>
          <dgm:bulletEnabled val="1"/>
        </dgm:presLayoutVars>
      </dgm:prSet>
      <dgm:spPr/>
    </dgm:pt>
  </dgm:ptLst>
  <dgm:cxnLst>
    <dgm:cxn modelId="{D9191002-D797-4A13-97DF-8F6B5C754C7C}" type="presOf" srcId="{24C65C82-B660-4648-8BCB-72CA28B77CEE}" destId="{19F25664-59F5-4B1C-87E7-E7A01377444D}" srcOrd="0" destOrd="0" presId="urn:microsoft.com/office/officeart/2008/layout/CaptionedPictures"/>
    <dgm:cxn modelId="{46E48206-BDD1-45FE-A66E-F212C4C734EF}" type="presOf" srcId="{88697605-4463-4121-8847-8301352D4007}" destId="{BDC775CA-407E-4A0F-8B9F-8DDFBAEE0C23}" srcOrd="0" destOrd="0" presId="urn:microsoft.com/office/officeart/2008/layout/CaptionedPictures"/>
    <dgm:cxn modelId="{23D29111-13FD-4D08-909C-8C99ED2608F6}" type="presOf" srcId="{D15BF316-9F49-49C4-A873-017593AD80D1}" destId="{B469E09D-A636-4A67-A440-4894A9B65A00}" srcOrd="0" destOrd="0" presId="urn:microsoft.com/office/officeart/2008/layout/CaptionedPictures"/>
    <dgm:cxn modelId="{9841BC20-05F9-473F-8B06-2C7ABC7734E6}" type="presOf" srcId="{4AB5FB51-E54B-4E37-B356-6F8EB2FE39A2}" destId="{89071F54-A786-4D71-94A3-F96EFA588D8B}" srcOrd="0" destOrd="0" presId="urn:microsoft.com/office/officeart/2008/layout/CaptionedPictures"/>
    <dgm:cxn modelId="{D64ABA32-A3AA-41DC-B8E7-75AFD01E8EBF}" type="presOf" srcId="{94571CC5-EDB3-46BA-8DAC-62A9181A8B47}" destId="{A55929A3-479E-4650-BFFB-AA031515C367}" srcOrd="0" destOrd="0" presId="urn:microsoft.com/office/officeart/2008/layout/CaptionedPictures"/>
    <dgm:cxn modelId="{6CA10535-19B7-4B8D-8A06-43E75948A37E}" type="presOf" srcId="{E7AB04DD-DBA7-42A1-85B7-41F237A6AF74}" destId="{0D6798F9-93FE-4261-A269-926C460C8182}" srcOrd="0" destOrd="0" presId="urn:microsoft.com/office/officeart/2008/layout/CaptionedPictures"/>
    <dgm:cxn modelId="{F5EC1446-6F59-4D1C-8926-B0CBB69FB819}" type="presOf" srcId="{33F095F3-FA3D-4A17-9927-CC1A6661AE2E}" destId="{0FDBCEF1-39A8-4C51-8F43-FF27208B1AA8}" srcOrd="0" destOrd="0" presId="urn:microsoft.com/office/officeart/2008/layout/CaptionedPictures"/>
    <dgm:cxn modelId="{FE242A6C-F087-4200-A361-DF54C4B38857}" type="presOf" srcId="{891E558F-68AB-4F3C-9B6A-BF98762BDABC}" destId="{EAF6B9F6-501B-405A-863B-3413463B1BC6}" srcOrd="0" destOrd="0" presId="urn:microsoft.com/office/officeart/2008/layout/CaptionedPictures"/>
    <dgm:cxn modelId="{3EFED44E-4CC4-4E78-97C7-C577F602FBC0}" type="presOf" srcId="{09283B6C-0966-4F0A-9F31-268EAFD07BA4}" destId="{C188FD09-0219-49D0-AF83-4ECDCA201C90}" srcOrd="0" destOrd="0" presId="urn:microsoft.com/office/officeart/2008/layout/CaptionedPictures"/>
    <dgm:cxn modelId="{9BB5D554-3178-4315-882C-AFE9BF54995C}" srcId="{24C65C82-B660-4648-8BCB-72CA28B77CEE}" destId="{995754A1-869C-4AEF-834F-FE5BA9302285}" srcOrd="10" destOrd="0" parTransId="{E026DCED-D7ED-48CF-9D64-314C93073453}" sibTransId="{D5A2B958-259A-4BB2-9DDB-E7BCB88B41D3}"/>
    <dgm:cxn modelId="{2568E058-465B-47C5-8A08-FE7480625971}" srcId="{24C65C82-B660-4648-8BCB-72CA28B77CEE}" destId="{366F4059-D862-4C6E-8DAC-681302B4B5CE}" srcOrd="3" destOrd="0" parTransId="{7BD84DFA-3E36-4B18-A9DC-9E633EC27E0F}" sibTransId="{D3D1B4C4-C131-4B13-A565-96D1C756F39F}"/>
    <dgm:cxn modelId="{E3EDC17B-21F1-45F2-8307-FAAB65466521}" srcId="{24C65C82-B660-4648-8BCB-72CA28B77CEE}" destId="{891E558F-68AB-4F3C-9B6A-BF98762BDABC}" srcOrd="2" destOrd="0" parTransId="{17F0C1F1-0918-4D3C-BAC9-D7D703F86F7C}" sibTransId="{32E22F23-25D4-4394-879C-28711058413B}"/>
    <dgm:cxn modelId="{EE344886-EB33-4659-A882-DBD97131FCC1}" srcId="{24C65C82-B660-4648-8BCB-72CA28B77CEE}" destId="{4AB5FB51-E54B-4E37-B356-6F8EB2FE39A2}" srcOrd="4" destOrd="0" parTransId="{4B62C14F-1FDC-4CFD-9CA1-FA57E963F9D2}" sibTransId="{40E8DE61-0EEC-4F68-8D41-03728B172910}"/>
    <dgm:cxn modelId="{7BDC3692-5D9E-4758-85C3-0782BF52F114}" srcId="{24C65C82-B660-4648-8BCB-72CA28B77CEE}" destId="{94571CC5-EDB3-46BA-8DAC-62A9181A8B47}" srcOrd="13" destOrd="0" parTransId="{D664D2CE-84AE-4594-B671-568871EF479B}" sibTransId="{1DD27FD6-3AC7-4469-B1D2-E2712D8C901C}"/>
    <dgm:cxn modelId="{E68AFA92-C3C1-476A-A520-2C3614595D88}" type="presOf" srcId="{A7E99A65-D965-42D9-99E8-825EADAC0D26}" destId="{4F5A18BB-9022-4AC3-AC9D-2B98A252243D}" srcOrd="0" destOrd="0" presId="urn:microsoft.com/office/officeart/2008/layout/CaptionedPictures"/>
    <dgm:cxn modelId="{9629169E-50E6-465F-94C8-5177A50983E3}" srcId="{24C65C82-B660-4648-8BCB-72CA28B77CEE}" destId="{09283B6C-0966-4F0A-9F31-268EAFD07BA4}" srcOrd="9" destOrd="0" parTransId="{6526D76C-23D3-461E-BFDC-7101584806AB}" sibTransId="{3EF060F2-CBF9-4CDD-9E37-695BCC68CDFB}"/>
    <dgm:cxn modelId="{BBE4CEA2-E428-4DED-B492-2E77434C2187}" srcId="{24C65C82-B660-4648-8BCB-72CA28B77CEE}" destId="{D15BF316-9F49-49C4-A873-017593AD80D1}" srcOrd="12" destOrd="0" parTransId="{82306F99-4F1A-4B0E-9D48-109F54DCC354}" sibTransId="{C59C0E8C-78E2-4B2E-85E3-6ECD64F94A58}"/>
    <dgm:cxn modelId="{45633BAC-8EE2-4AF4-9BFC-9FC46BA7A58B}" srcId="{24C65C82-B660-4648-8BCB-72CA28B77CEE}" destId="{A7E99A65-D965-42D9-99E8-825EADAC0D26}" srcOrd="7" destOrd="0" parTransId="{24A4F557-17EA-4A33-9F2B-CFB61F4FDF80}" sibTransId="{89D6EC66-4DF3-4164-94F5-9CF41FD34808}"/>
    <dgm:cxn modelId="{34474EB9-B0E1-4ECB-B54C-943434E9171C}" type="presOf" srcId="{367C6A74-6161-4FCC-8032-D87DE987A213}" destId="{AFE40B39-C2D5-456F-9913-A9EE2A545C56}" srcOrd="0" destOrd="0" presId="urn:microsoft.com/office/officeart/2008/layout/CaptionedPictures"/>
    <dgm:cxn modelId="{EC2AACC0-D13F-4E2B-A0DD-B4CFE21049A9}" srcId="{24C65C82-B660-4648-8BCB-72CA28B77CEE}" destId="{367C6A74-6161-4FCC-8032-D87DE987A213}" srcOrd="11" destOrd="0" parTransId="{F176E03C-33CE-42EE-BAA6-A4F3463BE58F}" sibTransId="{CAC60E3E-EB78-457F-9F69-2CC8DB1B078A}"/>
    <dgm:cxn modelId="{0D36ACC1-CF83-49E5-9BD5-71A0A353EF06}" type="presOf" srcId="{E2BA207C-B0B2-439F-A3D9-7263F2883DB6}" destId="{74C33148-991F-4DF6-8CA4-07E51DE15D94}" srcOrd="0" destOrd="0" presId="urn:microsoft.com/office/officeart/2008/layout/CaptionedPictures"/>
    <dgm:cxn modelId="{1F1E0BC2-5950-4939-A7E4-5B78076E4572}" srcId="{24C65C82-B660-4648-8BCB-72CA28B77CEE}" destId="{E7AB04DD-DBA7-42A1-85B7-41F237A6AF74}" srcOrd="8" destOrd="0" parTransId="{789EE2C9-CDA2-4448-98E7-83D4B8B3F16D}" sibTransId="{4B5E4DB4-FD0F-4735-94D4-4786F5580A00}"/>
    <dgm:cxn modelId="{9411C8DB-1625-4E16-837B-6638C5797530}" type="presOf" srcId="{366F4059-D862-4C6E-8DAC-681302B4B5CE}" destId="{A43E117A-DD75-49DD-8F33-10B320E9EEB2}" srcOrd="0" destOrd="0" presId="urn:microsoft.com/office/officeart/2008/layout/CaptionedPictures"/>
    <dgm:cxn modelId="{DD87C1DF-DAC1-4B58-A47E-B5C420F8A647}" srcId="{24C65C82-B660-4648-8BCB-72CA28B77CEE}" destId="{E2BA207C-B0B2-439F-A3D9-7263F2883DB6}" srcOrd="1" destOrd="0" parTransId="{D3947997-F9D6-4EEB-A052-8846177FC55C}" sibTransId="{5953E18B-B9EB-46BA-A32F-69AEBA5DF514}"/>
    <dgm:cxn modelId="{9F717FE0-78E2-44A6-9447-EA64BAB741AA}" srcId="{24C65C82-B660-4648-8BCB-72CA28B77CEE}" destId="{33F095F3-FA3D-4A17-9927-CC1A6661AE2E}" srcOrd="6" destOrd="0" parTransId="{F8D27397-704E-44AD-B683-0AD4E5024964}" sibTransId="{FD695D49-4F1F-4599-8988-5CE70A5C2D2E}"/>
    <dgm:cxn modelId="{2F82CAE7-DD60-41D3-9CEE-A17B41A54CB1}" srcId="{24C65C82-B660-4648-8BCB-72CA28B77CEE}" destId="{88697605-4463-4121-8847-8301352D4007}" srcOrd="0" destOrd="0" parTransId="{01AD9239-81B0-4455-8443-20775877EBF2}" sibTransId="{1CE7A208-6DF1-4528-B75B-E213AFA38BA0}"/>
    <dgm:cxn modelId="{486BB8E9-3247-426D-8736-2D443A3480EA}" srcId="{24C65C82-B660-4648-8BCB-72CA28B77CEE}" destId="{FCD98271-0F8A-4B8B-B764-7D1A2ED7D0E6}" srcOrd="5" destOrd="0" parTransId="{A171D63C-2BBF-42A8-8747-ECBB15E537F1}" sibTransId="{D3588465-3774-49C9-A231-E2D49079E1FC}"/>
    <dgm:cxn modelId="{CE99CFF8-C68A-4748-9D22-3E7758CCADD6}" type="presOf" srcId="{995754A1-869C-4AEF-834F-FE5BA9302285}" destId="{CB793C66-B70B-4DFE-8083-35E37CE942C8}" srcOrd="0" destOrd="0" presId="urn:microsoft.com/office/officeart/2008/layout/CaptionedPictures"/>
    <dgm:cxn modelId="{E9B9D7FE-29BA-4F49-9367-FD0F77E3645A}" type="presOf" srcId="{FCD98271-0F8A-4B8B-B764-7D1A2ED7D0E6}" destId="{D9EFD4E7-25CB-45C0-8D29-4AFBA9BD8EDC}" srcOrd="0" destOrd="0" presId="urn:microsoft.com/office/officeart/2008/layout/CaptionedPictures"/>
    <dgm:cxn modelId="{C68057C5-2019-48D4-BC83-9524C58EB78E}" type="presParOf" srcId="{19F25664-59F5-4B1C-87E7-E7A01377444D}" destId="{DC881671-518D-4066-B363-38E87F4E96D9}" srcOrd="0" destOrd="0" presId="urn:microsoft.com/office/officeart/2008/layout/CaptionedPictures"/>
    <dgm:cxn modelId="{14FBF3C7-736B-405A-A291-ABD45E39BA81}" type="presParOf" srcId="{DC881671-518D-4066-B363-38E87F4E96D9}" destId="{99218B3B-BE01-4DDD-A4D5-DDAEF53F15F7}" srcOrd="0" destOrd="0" presId="urn:microsoft.com/office/officeart/2008/layout/CaptionedPictures"/>
    <dgm:cxn modelId="{165C6ADD-F957-4A64-B49C-3DD0D8EEEFCF}" type="presParOf" srcId="{DC881671-518D-4066-B363-38E87F4E96D9}" destId="{8C2345A5-4924-48F1-9A96-E2298E61EF18}" srcOrd="1" destOrd="0" presId="urn:microsoft.com/office/officeart/2008/layout/CaptionedPictures"/>
    <dgm:cxn modelId="{5ED45E36-0D9E-4E40-B099-456E78013CD9}" type="presParOf" srcId="{DC881671-518D-4066-B363-38E87F4E96D9}" destId="{83FDFBD4-2504-42EE-AD9E-A9631102415C}" srcOrd="2" destOrd="0" presId="urn:microsoft.com/office/officeart/2008/layout/CaptionedPictures"/>
    <dgm:cxn modelId="{2E37F0A9-6530-4961-A13F-2AACD361A6FA}" type="presParOf" srcId="{83FDFBD4-2504-42EE-AD9E-A9631102415C}" destId="{E6EA87BF-B426-45CE-AD5D-D9DCC0882492}" srcOrd="0" destOrd="0" presId="urn:microsoft.com/office/officeart/2008/layout/CaptionedPictures"/>
    <dgm:cxn modelId="{81224815-54A9-446B-A635-C1AD011E251E}" type="presParOf" srcId="{83FDFBD4-2504-42EE-AD9E-A9631102415C}" destId="{BDC775CA-407E-4A0F-8B9F-8DDFBAEE0C23}" srcOrd="1" destOrd="0" presId="urn:microsoft.com/office/officeart/2008/layout/CaptionedPictures"/>
    <dgm:cxn modelId="{F23C1A50-FD01-40F2-AF8F-638797800E55}" type="presParOf" srcId="{19F25664-59F5-4B1C-87E7-E7A01377444D}" destId="{49CA09D7-8479-4CA8-AD7A-9A945C5C898D}" srcOrd="1" destOrd="0" presId="urn:microsoft.com/office/officeart/2008/layout/CaptionedPictures"/>
    <dgm:cxn modelId="{8AC2F0F6-16B0-4FD1-9AA0-8110C3BD3527}" type="presParOf" srcId="{19F25664-59F5-4B1C-87E7-E7A01377444D}" destId="{4B2BB616-A372-4D07-8DDF-01683999E482}" srcOrd="2" destOrd="0" presId="urn:microsoft.com/office/officeart/2008/layout/CaptionedPictures"/>
    <dgm:cxn modelId="{F143D482-5F96-4CF7-B2EC-E87C0346F290}" type="presParOf" srcId="{4B2BB616-A372-4D07-8DDF-01683999E482}" destId="{92AF1398-57ED-4BF7-A07F-B5AC6AD47EDB}" srcOrd="0" destOrd="0" presId="urn:microsoft.com/office/officeart/2008/layout/CaptionedPictures"/>
    <dgm:cxn modelId="{7F9C2961-2D55-4CF2-ACA6-AC4BC02B1167}" type="presParOf" srcId="{4B2BB616-A372-4D07-8DDF-01683999E482}" destId="{19E3F76E-84F8-47F3-B0B8-CC1E6F5CD36B}" srcOrd="1" destOrd="0" presId="urn:microsoft.com/office/officeart/2008/layout/CaptionedPictures"/>
    <dgm:cxn modelId="{462B868B-1274-4B5F-9585-AEFF9AE38CC7}" type="presParOf" srcId="{4B2BB616-A372-4D07-8DDF-01683999E482}" destId="{4761B2F7-F8B1-4D11-A516-E0CFD4628D5B}" srcOrd="2" destOrd="0" presId="urn:microsoft.com/office/officeart/2008/layout/CaptionedPictures"/>
    <dgm:cxn modelId="{D2B098BE-1C02-43AC-B053-B85E53896515}" type="presParOf" srcId="{4761B2F7-F8B1-4D11-A516-E0CFD4628D5B}" destId="{6C31CF3E-F834-4CC7-B81D-901467D290F8}" srcOrd="0" destOrd="0" presId="urn:microsoft.com/office/officeart/2008/layout/CaptionedPictures"/>
    <dgm:cxn modelId="{A80A5CAA-2D15-4BA3-ABB9-C1135B3EF058}" type="presParOf" srcId="{4761B2F7-F8B1-4D11-A516-E0CFD4628D5B}" destId="{74C33148-991F-4DF6-8CA4-07E51DE15D94}" srcOrd="1" destOrd="0" presId="urn:microsoft.com/office/officeart/2008/layout/CaptionedPictures"/>
    <dgm:cxn modelId="{21B9F0D3-FE90-4D75-AD6D-F79A1B68E3C8}" type="presParOf" srcId="{19F25664-59F5-4B1C-87E7-E7A01377444D}" destId="{514D0830-321A-45D2-AE47-173F2D2BD026}" srcOrd="3" destOrd="0" presId="urn:microsoft.com/office/officeart/2008/layout/CaptionedPictures"/>
    <dgm:cxn modelId="{A8E892F9-76E5-4F51-964B-7E739A6CFCAC}" type="presParOf" srcId="{19F25664-59F5-4B1C-87E7-E7A01377444D}" destId="{725987A9-1C2C-4415-8DC5-D17FCD94835B}" srcOrd="4" destOrd="0" presId="urn:microsoft.com/office/officeart/2008/layout/CaptionedPictures"/>
    <dgm:cxn modelId="{9C7C61CD-A5F2-4989-B370-CC603EC03A54}" type="presParOf" srcId="{725987A9-1C2C-4415-8DC5-D17FCD94835B}" destId="{8B55A021-AD3E-4714-BDD5-2E8662CE55E9}" srcOrd="0" destOrd="0" presId="urn:microsoft.com/office/officeart/2008/layout/CaptionedPictures"/>
    <dgm:cxn modelId="{61BAC313-A061-4F8D-9072-23FBBA35D9A8}" type="presParOf" srcId="{725987A9-1C2C-4415-8DC5-D17FCD94835B}" destId="{4AEEED3D-156B-4EA5-9008-F52B299ECF63}" srcOrd="1" destOrd="0" presId="urn:microsoft.com/office/officeart/2008/layout/CaptionedPictures"/>
    <dgm:cxn modelId="{98448B32-04F0-4468-9384-BFF6FFE4A8CC}" type="presParOf" srcId="{725987A9-1C2C-4415-8DC5-D17FCD94835B}" destId="{A30289DB-E1EA-4601-A14E-ACF64A5C6B64}" srcOrd="2" destOrd="0" presId="urn:microsoft.com/office/officeart/2008/layout/CaptionedPictures"/>
    <dgm:cxn modelId="{929C2939-7F66-4F22-9E16-8D2B66205AB3}" type="presParOf" srcId="{A30289DB-E1EA-4601-A14E-ACF64A5C6B64}" destId="{5455E593-EC2A-4163-B8F8-A0B25990625B}" srcOrd="0" destOrd="0" presId="urn:microsoft.com/office/officeart/2008/layout/CaptionedPictures"/>
    <dgm:cxn modelId="{0DC26F16-BFA4-4138-9B36-4CA40FE23D07}" type="presParOf" srcId="{A30289DB-E1EA-4601-A14E-ACF64A5C6B64}" destId="{EAF6B9F6-501B-405A-863B-3413463B1BC6}" srcOrd="1" destOrd="0" presId="urn:microsoft.com/office/officeart/2008/layout/CaptionedPictures"/>
    <dgm:cxn modelId="{38E2C48B-8144-4C8D-8C05-D72E52F14B32}" type="presParOf" srcId="{19F25664-59F5-4B1C-87E7-E7A01377444D}" destId="{C388C4A5-F485-4629-BD45-037F826D2F97}" srcOrd="5" destOrd="0" presId="urn:microsoft.com/office/officeart/2008/layout/CaptionedPictures"/>
    <dgm:cxn modelId="{92BF592B-8B26-4929-AA78-98F95CDEE520}" type="presParOf" srcId="{19F25664-59F5-4B1C-87E7-E7A01377444D}" destId="{AD8D9AD8-B8DE-4151-98B2-09C1307A0911}" srcOrd="6" destOrd="0" presId="urn:microsoft.com/office/officeart/2008/layout/CaptionedPictures"/>
    <dgm:cxn modelId="{764A73C0-2088-44D7-8572-53139922612D}" type="presParOf" srcId="{AD8D9AD8-B8DE-4151-98B2-09C1307A0911}" destId="{2AC95DD5-9A12-4A77-B814-03CD2E83628E}" srcOrd="0" destOrd="0" presId="urn:microsoft.com/office/officeart/2008/layout/CaptionedPictures"/>
    <dgm:cxn modelId="{99BA604D-E501-427F-ABEA-F3639EB3BF25}" type="presParOf" srcId="{AD8D9AD8-B8DE-4151-98B2-09C1307A0911}" destId="{3515AF60-FB25-4136-BA5B-E3054B96BC0F}" srcOrd="1" destOrd="0" presId="urn:microsoft.com/office/officeart/2008/layout/CaptionedPictures"/>
    <dgm:cxn modelId="{C289B457-F7F4-4059-8562-9967217B638D}" type="presParOf" srcId="{AD8D9AD8-B8DE-4151-98B2-09C1307A0911}" destId="{F2CECC87-843D-4CE2-BD9B-12AF246E1D96}" srcOrd="2" destOrd="0" presId="urn:microsoft.com/office/officeart/2008/layout/CaptionedPictures"/>
    <dgm:cxn modelId="{A720D533-03D4-41A9-926C-79007A0FC01E}" type="presParOf" srcId="{F2CECC87-843D-4CE2-BD9B-12AF246E1D96}" destId="{74AAD096-2415-4E5A-855B-9E1A728E5459}" srcOrd="0" destOrd="0" presId="urn:microsoft.com/office/officeart/2008/layout/CaptionedPictures"/>
    <dgm:cxn modelId="{42E7CD61-EAFF-4AAB-9E23-11D2989694E0}" type="presParOf" srcId="{F2CECC87-843D-4CE2-BD9B-12AF246E1D96}" destId="{A43E117A-DD75-49DD-8F33-10B320E9EEB2}" srcOrd="1" destOrd="0" presId="urn:microsoft.com/office/officeart/2008/layout/CaptionedPictures"/>
    <dgm:cxn modelId="{DA4DC3E0-3675-4315-8E36-7FD4C97B0CD3}" type="presParOf" srcId="{19F25664-59F5-4B1C-87E7-E7A01377444D}" destId="{8A30ECFC-D009-4BB5-A26E-E40EFD88627C}" srcOrd="7" destOrd="0" presId="urn:microsoft.com/office/officeart/2008/layout/CaptionedPictures"/>
    <dgm:cxn modelId="{EFEBC97F-BA20-43B8-B2F3-ACD5E876706A}" type="presParOf" srcId="{19F25664-59F5-4B1C-87E7-E7A01377444D}" destId="{85FF0327-65A1-4EC4-B242-418423FF5EA1}" srcOrd="8" destOrd="0" presId="urn:microsoft.com/office/officeart/2008/layout/CaptionedPictures"/>
    <dgm:cxn modelId="{4CC06C4A-BA8E-4808-8926-0A2C7196B91A}" type="presParOf" srcId="{85FF0327-65A1-4EC4-B242-418423FF5EA1}" destId="{DB35ED2F-E0B7-470D-9A7A-B1F89B733D99}" srcOrd="0" destOrd="0" presId="urn:microsoft.com/office/officeart/2008/layout/CaptionedPictures"/>
    <dgm:cxn modelId="{FF4A59B1-2AEA-4AA1-8062-04BDB4C1BCA9}" type="presParOf" srcId="{85FF0327-65A1-4EC4-B242-418423FF5EA1}" destId="{A1F944B7-90EC-4101-BB8F-4CB814DE6761}" srcOrd="1" destOrd="0" presId="urn:microsoft.com/office/officeart/2008/layout/CaptionedPictures"/>
    <dgm:cxn modelId="{2D7131DB-7B97-44E6-9CFC-36D4AFAFA800}" type="presParOf" srcId="{85FF0327-65A1-4EC4-B242-418423FF5EA1}" destId="{EC6D579B-9A24-4290-BED1-A8067494630F}" srcOrd="2" destOrd="0" presId="urn:microsoft.com/office/officeart/2008/layout/CaptionedPictures"/>
    <dgm:cxn modelId="{39670EB5-AF90-4FD0-A86C-AB8B6C2A2157}" type="presParOf" srcId="{EC6D579B-9A24-4290-BED1-A8067494630F}" destId="{BD4C19B4-EB3B-495B-9336-CBD1B46ABC54}" srcOrd="0" destOrd="0" presId="urn:microsoft.com/office/officeart/2008/layout/CaptionedPictures"/>
    <dgm:cxn modelId="{5798B0AA-B794-42A3-9972-4C3645A43A85}" type="presParOf" srcId="{EC6D579B-9A24-4290-BED1-A8067494630F}" destId="{89071F54-A786-4D71-94A3-F96EFA588D8B}" srcOrd="1" destOrd="0" presId="urn:microsoft.com/office/officeart/2008/layout/CaptionedPictures"/>
    <dgm:cxn modelId="{E94E5EC7-058C-427B-B6FE-D9A6B72B756D}" type="presParOf" srcId="{19F25664-59F5-4B1C-87E7-E7A01377444D}" destId="{D2129D32-4063-49AA-85DC-68962845ACE5}" srcOrd="9" destOrd="0" presId="urn:microsoft.com/office/officeart/2008/layout/CaptionedPictures"/>
    <dgm:cxn modelId="{3F2A6572-8587-48D1-9E26-2AEA6852C5E3}" type="presParOf" srcId="{19F25664-59F5-4B1C-87E7-E7A01377444D}" destId="{C5397A90-ECA9-48BC-9440-8684DFBD6E6F}" srcOrd="10" destOrd="0" presId="urn:microsoft.com/office/officeart/2008/layout/CaptionedPictures"/>
    <dgm:cxn modelId="{AAD30CEC-7A7A-4565-BA64-5F3E90767447}" type="presParOf" srcId="{C5397A90-ECA9-48BC-9440-8684DFBD6E6F}" destId="{AE4C4FEB-11DF-4E88-BBF8-F8C18BEC3A49}" srcOrd="0" destOrd="0" presId="urn:microsoft.com/office/officeart/2008/layout/CaptionedPictures"/>
    <dgm:cxn modelId="{15FC6C82-352B-4CCA-9ECE-AC21FD33ED66}" type="presParOf" srcId="{C5397A90-ECA9-48BC-9440-8684DFBD6E6F}" destId="{04EDE5F4-A604-410E-9CC5-DF7E51400E36}" srcOrd="1" destOrd="0" presId="urn:microsoft.com/office/officeart/2008/layout/CaptionedPictures"/>
    <dgm:cxn modelId="{64C01C13-7249-440E-B59D-DE4AD882B9EF}" type="presParOf" srcId="{C5397A90-ECA9-48BC-9440-8684DFBD6E6F}" destId="{3512D61F-F74E-4224-B2D2-02A4D3A91DB3}" srcOrd="2" destOrd="0" presId="urn:microsoft.com/office/officeart/2008/layout/CaptionedPictures"/>
    <dgm:cxn modelId="{3C24C33C-CAC6-4219-A3AC-6801B7EF0FC6}" type="presParOf" srcId="{3512D61F-F74E-4224-B2D2-02A4D3A91DB3}" destId="{36651C67-EC51-4834-B31F-6830576CCAD8}" srcOrd="0" destOrd="0" presId="urn:microsoft.com/office/officeart/2008/layout/CaptionedPictures"/>
    <dgm:cxn modelId="{EDD4AEC8-2CCA-4BF1-83AE-34B4C0DF660A}" type="presParOf" srcId="{3512D61F-F74E-4224-B2D2-02A4D3A91DB3}" destId="{D9EFD4E7-25CB-45C0-8D29-4AFBA9BD8EDC}" srcOrd="1" destOrd="0" presId="urn:microsoft.com/office/officeart/2008/layout/CaptionedPictures"/>
    <dgm:cxn modelId="{7893D72C-3410-4196-A497-537B6C12AF9C}" type="presParOf" srcId="{19F25664-59F5-4B1C-87E7-E7A01377444D}" destId="{50ACA880-9BDD-4772-AF58-ABC7FD3686DF}" srcOrd="11" destOrd="0" presId="urn:microsoft.com/office/officeart/2008/layout/CaptionedPictures"/>
    <dgm:cxn modelId="{C98AE790-B02D-4EA4-B07B-12B2AB3F274D}" type="presParOf" srcId="{19F25664-59F5-4B1C-87E7-E7A01377444D}" destId="{F89E009D-2511-4A76-B16A-E6297030B5CB}" srcOrd="12" destOrd="0" presId="urn:microsoft.com/office/officeart/2008/layout/CaptionedPictures"/>
    <dgm:cxn modelId="{C6996D46-3D46-4590-948B-E555101DB2C0}" type="presParOf" srcId="{F89E009D-2511-4A76-B16A-E6297030B5CB}" destId="{A6868970-0700-46BF-976A-CF6CC40E1124}" srcOrd="0" destOrd="0" presId="urn:microsoft.com/office/officeart/2008/layout/CaptionedPictures"/>
    <dgm:cxn modelId="{9C63FD6E-891B-4C52-90F1-12F78098BB2C}" type="presParOf" srcId="{F89E009D-2511-4A76-B16A-E6297030B5CB}" destId="{2CAB77D9-F790-4136-9539-EA581CF73715}" srcOrd="1" destOrd="0" presId="urn:microsoft.com/office/officeart/2008/layout/CaptionedPictures"/>
    <dgm:cxn modelId="{BE8C6EC8-D3DA-43D7-8273-B95BD6DA65E1}" type="presParOf" srcId="{F89E009D-2511-4A76-B16A-E6297030B5CB}" destId="{6674BDB7-78B0-4B9B-B1E5-91AE828711B1}" srcOrd="2" destOrd="0" presId="urn:microsoft.com/office/officeart/2008/layout/CaptionedPictures"/>
    <dgm:cxn modelId="{09812D78-60CC-4D0B-8120-69997DE6DAF5}" type="presParOf" srcId="{6674BDB7-78B0-4B9B-B1E5-91AE828711B1}" destId="{0F7DD474-2E4A-4237-8FF8-0DC6C9E51308}" srcOrd="0" destOrd="0" presId="urn:microsoft.com/office/officeart/2008/layout/CaptionedPictures"/>
    <dgm:cxn modelId="{44DBC0FA-7F51-4A49-8DA7-77AA76B23384}" type="presParOf" srcId="{6674BDB7-78B0-4B9B-B1E5-91AE828711B1}" destId="{0FDBCEF1-39A8-4C51-8F43-FF27208B1AA8}" srcOrd="1" destOrd="0" presId="urn:microsoft.com/office/officeart/2008/layout/CaptionedPictures"/>
    <dgm:cxn modelId="{9FED3305-01F0-4B53-B990-E6558CF78612}" type="presParOf" srcId="{19F25664-59F5-4B1C-87E7-E7A01377444D}" destId="{0420627E-A55E-4FE7-8233-1DBDF4553ED0}" srcOrd="13" destOrd="0" presId="urn:microsoft.com/office/officeart/2008/layout/CaptionedPictures"/>
    <dgm:cxn modelId="{6886ACE8-12B5-44DD-AED1-71C3B0E412E5}" type="presParOf" srcId="{19F25664-59F5-4B1C-87E7-E7A01377444D}" destId="{F3D57159-E15E-48C3-9FAF-EF65FDBBD101}" srcOrd="14" destOrd="0" presId="urn:microsoft.com/office/officeart/2008/layout/CaptionedPictures"/>
    <dgm:cxn modelId="{6FE33494-5FAD-4FC5-BF24-692D70BF791C}" type="presParOf" srcId="{F3D57159-E15E-48C3-9FAF-EF65FDBBD101}" destId="{92EB1623-91CB-4D47-8F79-05DBE8477A08}" srcOrd="0" destOrd="0" presId="urn:microsoft.com/office/officeart/2008/layout/CaptionedPictures"/>
    <dgm:cxn modelId="{8F1B0E1C-06FA-447A-92E7-CC609C9504D1}" type="presParOf" srcId="{F3D57159-E15E-48C3-9FAF-EF65FDBBD101}" destId="{238E384B-B53E-4A67-A2E9-62F9B36C77AA}" srcOrd="1" destOrd="0" presId="urn:microsoft.com/office/officeart/2008/layout/CaptionedPictures"/>
    <dgm:cxn modelId="{E8B0B2B9-D036-4106-9FAB-FA7180F1DCA7}" type="presParOf" srcId="{F3D57159-E15E-48C3-9FAF-EF65FDBBD101}" destId="{889F75A5-CC33-4A30-A66B-036952F902F0}" srcOrd="2" destOrd="0" presId="urn:microsoft.com/office/officeart/2008/layout/CaptionedPictures"/>
    <dgm:cxn modelId="{62EBB253-DA3B-4AD1-A5AD-4880E4CBD741}" type="presParOf" srcId="{889F75A5-CC33-4A30-A66B-036952F902F0}" destId="{6FF2AC36-4CD7-4CA7-AD9D-9283AFA63664}" srcOrd="0" destOrd="0" presId="urn:microsoft.com/office/officeart/2008/layout/CaptionedPictures"/>
    <dgm:cxn modelId="{CF88E6B0-B677-4EFC-B8A3-84DF887489E3}" type="presParOf" srcId="{889F75A5-CC33-4A30-A66B-036952F902F0}" destId="{4F5A18BB-9022-4AC3-AC9D-2B98A252243D}" srcOrd="1" destOrd="0" presId="urn:microsoft.com/office/officeart/2008/layout/CaptionedPictures"/>
    <dgm:cxn modelId="{5077E092-5C99-43DA-B26A-474FBF49794E}" type="presParOf" srcId="{19F25664-59F5-4B1C-87E7-E7A01377444D}" destId="{BDC1DBBB-FCE8-495C-8F80-0FDCE1FAE6FD}" srcOrd="15" destOrd="0" presId="urn:microsoft.com/office/officeart/2008/layout/CaptionedPictures"/>
    <dgm:cxn modelId="{DCD0D878-9C3E-483A-9FE5-75158B70739C}" type="presParOf" srcId="{19F25664-59F5-4B1C-87E7-E7A01377444D}" destId="{FFAD24CD-2DA6-4098-8D6E-7C04136E3C8E}" srcOrd="16" destOrd="0" presId="urn:microsoft.com/office/officeart/2008/layout/CaptionedPictures"/>
    <dgm:cxn modelId="{EA60EC25-02DE-4174-8218-4835E0E54E37}" type="presParOf" srcId="{FFAD24CD-2DA6-4098-8D6E-7C04136E3C8E}" destId="{6F114A2D-394E-4A3F-B7C5-90265B336871}" srcOrd="0" destOrd="0" presId="urn:microsoft.com/office/officeart/2008/layout/CaptionedPictures"/>
    <dgm:cxn modelId="{04EBA899-5DF5-4792-808D-458646909078}" type="presParOf" srcId="{FFAD24CD-2DA6-4098-8D6E-7C04136E3C8E}" destId="{CCDAA13B-C717-49EB-845C-132ECE6E99CB}" srcOrd="1" destOrd="0" presId="urn:microsoft.com/office/officeart/2008/layout/CaptionedPictures"/>
    <dgm:cxn modelId="{D31A8ECD-93A7-4845-BD5F-D204DBF3BA67}" type="presParOf" srcId="{FFAD24CD-2DA6-4098-8D6E-7C04136E3C8E}" destId="{7A8A3127-75CB-40A6-AE8E-E8B081E11EAD}" srcOrd="2" destOrd="0" presId="urn:microsoft.com/office/officeart/2008/layout/CaptionedPictures"/>
    <dgm:cxn modelId="{797C9CDA-B180-4640-9DCC-11A4F4BFE1EA}" type="presParOf" srcId="{7A8A3127-75CB-40A6-AE8E-E8B081E11EAD}" destId="{7C1EB455-DAF4-4001-94FD-FCA9672C8D84}" srcOrd="0" destOrd="0" presId="urn:microsoft.com/office/officeart/2008/layout/CaptionedPictures"/>
    <dgm:cxn modelId="{6D1EA26E-8810-46BE-8FE0-8815897FF310}" type="presParOf" srcId="{7A8A3127-75CB-40A6-AE8E-E8B081E11EAD}" destId="{0D6798F9-93FE-4261-A269-926C460C8182}" srcOrd="1" destOrd="0" presId="urn:microsoft.com/office/officeart/2008/layout/CaptionedPictures"/>
    <dgm:cxn modelId="{F975A87A-28DB-49CA-9FDE-980B4BFCBF3B}" type="presParOf" srcId="{19F25664-59F5-4B1C-87E7-E7A01377444D}" destId="{B74AF36E-8C4B-466D-AA51-9C640A768107}" srcOrd="17" destOrd="0" presId="urn:microsoft.com/office/officeart/2008/layout/CaptionedPictures"/>
    <dgm:cxn modelId="{A4238D20-81D5-40CD-962E-D570D39B0ED0}" type="presParOf" srcId="{19F25664-59F5-4B1C-87E7-E7A01377444D}" destId="{4D651449-83E9-4213-9771-90C6E5AC6AEC}" srcOrd="18" destOrd="0" presId="urn:microsoft.com/office/officeart/2008/layout/CaptionedPictures"/>
    <dgm:cxn modelId="{879FF750-3613-4907-B753-5E72D3D8FB17}" type="presParOf" srcId="{4D651449-83E9-4213-9771-90C6E5AC6AEC}" destId="{21ED9657-9FCC-43A8-9671-CF2514722E73}" srcOrd="0" destOrd="0" presId="urn:microsoft.com/office/officeart/2008/layout/CaptionedPictures"/>
    <dgm:cxn modelId="{E7794EBC-4FEF-4073-BB84-F48D52304097}" type="presParOf" srcId="{4D651449-83E9-4213-9771-90C6E5AC6AEC}" destId="{0C03DED2-26CE-4F9F-92C3-E40829E513F4}" srcOrd="1" destOrd="0" presId="urn:microsoft.com/office/officeart/2008/layout/CaptionedPictures"/>
    <dgm:cxn modelId="{C7FE5F74-FD3A-4CB9-9A02-D1F1F48F8D34}" type="presParOf" srcId="{4D651449-83E9-4213-9771-90C6E5AC6AEC}" destId="{CF6F24C0-72C8-471F-9278-F23111EF8DF8}" srcOrd="2" destOrd="0" presId="urn:microsoft.com/office/officeart/2008/layout/CaptionedPictures"/>
    <dgm:cxn modelId="{FD94E95C-CA2C-4243-8C12-A28710789AA5}" type="presParOf" srcId="{CF6F24C0-72C8-471F-9278-F23111EF8DF8}" destId="{A1255FBE-463E-40F9-8484-A171FCE68D41}" srcOrd="0" destOrd="0" presId="urn:microsoft.com/office/officeart/2008/layout/CaptionedPictures"/>
    <dgm:cxn modelId="{EC1C4076-D651-4A5F-A774-E56CC0AC2CE5}" type="presParOf" srcId="{CF6F24C0-72C8-471F-9278-F23111EF8DF8}" destId="{C188FD09-0219-49D0-AF83-4ECDCA201C90}" srcOrd="1" destOrd="0" presId="urn:microsoft.com/office/officeart/2008/layout/CaptionedPictures"/>
    <dgm:cxn modelId="{9B9A5513-AC6F-4414-94BF-D5A1F7A0587F}" type="presParOf" srcId="{19F25664-59F5-4B1C-87E7-E7A01377444D}" destId="{9ED70AEB-358B-4EC2-8F8C-CE4D4CA351F4}" srcOrd="19" destOrd="0" presId="urn:microsoft.com/office/officeart/2008/layout/CaptionedPictures"/>
    <dgm:cxn modelId="{9F199306-7D50-4D6B-894A-E3B4442C5964}" type="presParOf" srcId="{19F25664-59F5-4B1C-87E7-E7A01377444D}" destId="{6B9C7A10-5829-440E-9A54-B560F3A9049C}" srcOrd="20" destOrd="0" presId="urn:microsoft.com/office/officeart/2008/layout/CaptionedPictures"/>
    <dgm:cxn modelId="{6A0B2B10-8CAB-4ED1-96EA-C9CF64024A18}" type="presParOf" srcId="{6B9C7A10-5829-440E-9A54-B560F3A9049C}" destId="{16F91D1C-96DC-4FBB-BD1A-3FCBD6FAA799}" srcOrd="0" destOrd="0" presId="urn:microsoft.com/office/officeart/2008/layout/CaptionedPictures"/>
    <dgm:cxn modelId="{A2C72D7E-0282-418D-BD21-D966C2B83BD1}" type="presParOf" srcId="{6B9C7A10-5829-440E-9A54-B560F3A9049C}" destId="{3289FB62-9F0B-4E36-A6CA-8BAD82DBF3E2}" srcOrd="1" destOrd="0" presId="urn:microsoft.com/office/officeart/2008/layout/CaptionedPictures"/>
    <dgm:cxn modelId="{10903850-0924-4FBE-BF88-341838A1E3E8}" type="presParOf" srcId="{6B9C7A10-5829-440E-9A54-B560F3A9049C}" destId="{9184CFD0-977C-4CCA-B193-A3CDE4DB76D5}" srcOrd="2" destOrd="0" presId="urn:microsoft.com/office/officeart/2008/layout/CaptionedPictures"/>
    <dgm:cxn modelId="{2B4435F6-CB42-43F9-B270-0ADC453B3C22}" type="presParOf" srcId="{9184CFD0-977C-4CCA-B193-A3CDE4DB76D5}" destId="{8514FC74-7DBE-4A85-9652-069FD155F7BE}" srcOrd="0" destOrd="0" presId="urn:microsoft.com/office/officeart/2008/layout/CaptionedPictures"/>
    <dgm:cxn modelId="{75B0524B-41C3-4410-A4BB-5DC6C398118A}" type="presParOf" srcId="{9184CFD0-977C-4CCA-B193-A3CDE4DB76D5}" destId="{CB793C66-B70B-4DFE-8083-35E37CE942C8}" srcOrd="1" destOrd="0" presId="urn:microsoft.com/office/officeart/2008/layout/CaptionedPictures"/>
    <dgm:cxn modelId="{69A9DA56-49D3-40B4-B5B7-6C17F639CBCB}" type="presParOf" srcId="{19F25664-59F5-4B1C-87E7-E7A01377444D}" destId="{19B9B40A-6543-4CF5-AF42-6ACE67F2516B}" srcOrd="21" destOrd="0" presId="urn:microsoft.com/office/officeart/2008/layout/CaptionedPictures"/>
    <dgm:cxn modelId="{14120F38-4395-4A75-ADFD-1DF39B17871B}" type="presParOf" srcId="{19F25664-59F5-4B1C-87E7-E7A01377444D}" destId="{2F86B6AE-363C-4A75-98C0-05FD7BE5908C}" srcOrd="22" destOrd="0" presId="urn:microsoft.com/office/officeart/2008/layout/CaptionedPictures"/>
    <dgm:cxn modelId="{6E76DF9A-3F9D-4BD2-BA02-E50A56FBEFB5}" type="presParOf" srcId="{2F86B6AE-363C-4A75-98C0-05FD7BE5908C}" destId="{0D5D984C-9C4B-437D-BDB2-F8867CC13092}" srcOrd="0" destOrd="0" presId="urn:microsoft.com/office/officeart/2008/layout/CaptionedPictures"/>
    <dgm:cxn modelId="{7A37A26C-D074-45E9-ABC1-8E347780DFCD}" type="presParOf" srcId="{2F86B6AE-363C-4A75-98C0-05FD7BE5908C}" destId="{509EA2DE-CC29-4F56-A7B7-C50D1E28775F}" srcOrd="1" destOrd="0" presId="urn:microsoft.com/office/officeart/2008/layout/CaptionedPictures"/>
    <dgm:cxn modelId="{9762EBD3-4A12-4E4E-8A56-E7DD5FBB4404}" type="presParOf" srcId="{2F86B6AE-363C-4A75-98C0-05FD7BE5908C}" destId="{1EC52A1E-5C42-49C4-88B3-9F23B1E3AC1D}" srcOrd="2" destOrd="0" presId="urn:microsoft.com/office/officeart/2008/layout/CaptionedPictures"/>
    <dgm:cxn modelId="{5A7EFC12-8114-4819-B1E1-11A5881CF8E8}" type="presParOf" srcId="{1EC52A1E-5C42-49C4-88B3-9F23B1E3AC1D}" destId="{3F434FD7-6DF8-4CF7-89D3-E30C5E5ADD96}" srcOrd="0" destOrd="0" presId="urn:microsoft.com/office/officeart/2008/layout/CaptionedPictures"/>
    <dgm:cxn modelId="{C74E085E-1DAC-4BFD-9211-69E730A266D9}" type="presParOf" srcId="{1EC52A1E-5C42-49C4-88B3-9F23B1E3AC1D}" destId="{AFE40B39-C2D5-456F-9913-A9EE2A545C56}" srcOrd="1" destOrd="0" presId="urn:microsoft.com/office/officeart/2008/layout/CaptionedPictures"/>
    <dgm:cxn modelId="{3573CC5F-116C-4A91-9040-CDFE75FC2A42}" type="presParOf" srcId="{19F25664-59F5-4B1C-87E7-E7A01377444D}" destId="{D30B9DFA-1CBF-4F84-87B8-01E8BA9AD27E}" srcOrd="23" destOrd="0" presId="urn:microsoft.com/office/officeart/2008/layout/CaptionedPictures"/>
    <dgm:cxn modelId="{CE99098C-9977-4251-9AED-E0BAE063776F}" type="presParOf" srcId="{19F25664-59F5-4B1C-87E7-E7A01377444D}" destId="{2D4C4203-7092-4054-9077-2EA7E4545DDF}" srcOrd="24" destOrd="0" presId="urn:microsoft.com/office/officeart/2008/layout/CaptionedPictures"/>
    <dgm:cxn modelId="{C27BBFE4-F733-4DB7-83B4-140E64C43D6D}" type="presParOf" srcId="{2D4C4203-7092-4054-9077-2EA7E4545DDF}" destId="{89C171DC-7CF8-4048-9D1C-565FC2866AAD}" srcOrd="0" destOrd="0" presId="urn:microsoft.com/office/officeart/2008/layout/CaptionedPictures"/>
    <dgm:cxn modelId="{36F1D3B1-9820-4B7C-B19C-7122E772B2B2}" type="presParOf" srcId="{2D4C4203-7092-4054-9077-2EA7E4545DDF}" destId="{2C8BD96A-9300-465E-A908-CDF460D85B93}" srcOrd="1" destOrd="0" presId="urn:microsoft.com/office/officeart/2008/layout/CaptionedPictures"/>
    <dgm:cxn modelId="{29D7CD27-0B99-42E3-8082-14273968EDBC}" type="presParOf" srcId="{2D4C4203-7092-4054-9077-2EA7E4545DDF}" destId="{B836DB98-7549-4BF3-A79B-3F9E1A3B3BB8}" srcOrd="2" destOrd="0" presId="urn:microsoft.com/office/officeart/2008/layout/CaptionedPictures"/>
    <dgm:cxn modelId="{52D4720D-5B04-43DD-BDD0-B6BEA963D540}" type="presParOf" srcId="{B836DB98-7549-4BF3-A79B-3F9E1A3B3BB8}" destId="{276F1718-DBF9-421D-BF40-940CE8AB054F}" srcOrd="0" destOrd="0" presId="urn:microsoft.com/office/officeart/2008/layout/CaptionedPictures"/>
    <dgm:cxn modelId="{C3AC5937-2059-45A1-8DA6-6FDD73F4BFB2}" type="presParOf" srcId="{B836DB98-7549-4BF3-A79B-3F9E1A3B3BB8}" destId="{B469E09D-A636-4A67-A440-4894A9B65A00}" srcOrd="1" destOrd="0" presId="urn:microsoft.com/office/officeart/2008/layout/CaptionedPictures"/>
    <dgm:cxn modelId="{56F8E3FE-C58F-4C9D-8A12-BA2CD212CFFF}" type="presParOf" srcId="{19F25664-59F5-4B1C-87E7-E7A01377444D}" destId="{2039C7A2-B213-49CA-9537-BBEC95B03185}" srcOrd="25" destOrd="0" presId="urn:microsoft.com/office/officeart/2008/layout/CaptionedPictures"/>
    <dgm:cxn modelId="{A256CC4B-EEC0-44B7-8179-510D37CF20F8}" type="presParOf" srcId="{19F25664-59F5-4B1C-87E7-E7A01377444D}" destId="{998D9D07-1996-430A-8C5C-2907112BF72E}" srcOrd="26" destOrd="0" presId="urn:microsoft.com/office/officeart/2008/layout/CaptionedPictures"/>
    <dgm:cxn modelId="{54D791C8-5E85-4651-935F-0E1F5FCE6383}" type="presParOf" srcId="{998D9D07-1996-430A-8C5C-2907112BF72E}" destId="{A3710D7B-9908-4762-B358-9F2A6B6E590F}" srcOrd="0" destOrd="0" presId="urn:microsoft.com/office/officeart/2008/layout/CaptionedPictures"/>
    <dgm:cxn modelId="{AA14C4A1-5801-46BE-B47E-3F550AC07095}" type="presParOf" srcId="{998D9D07-1996-430A-8C5C-2907112BF72E}" destId="{CBD68EF2-9A91-415E-BFBE-251084E81BCB}" srcOrd="1" destOrd="0" presId="urn:microsoft.com/office/officeart/2008/layout/CaptionedPictures"/>
    <dgm:cxn modelId="{BC89E8A3-F4B6-4AE4-8D66-95C8C9FE0E96}" type="presParOf" srcId="{998D9D07-1996-430A-8C5C-2907112BF72E}" destId="{3306D90C-0D7D-4A09-8701-ACBB8F1A1B75}" srcOrd="2" destOrd="0" presId="urn:microsoft.com/office/officeart/2008/layout/CaptionedPictures"/>
    <dgm:cxn modelId="{04EBDD62-F3AF-47BC-98D9-35EECCC1D496}" type="presParOf" srcId="{3306D90C-0D7D-4A09-8701-ACBB8F1A1B75}" destId="{6F7368B9-7642-4551-8DEB-D25530061D5F}" srcOrd="0" destOrd="0" presId="urn:microsoft.com/office/officeart/2008/layout/CaptionedPictures"/>
    <dgm:cxn modelId="{EC77CA7A-19A1-4967-A7EE-AC744F60DC70}" type="presParOf" srcId="{3306D90C-0D7D-4A09-8701-ACBB8F1A1B75}" destId="{A55929A3-479E-4650-BFFB-AA031515C36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B5E421-70DB-4E0B-ADEA-58470B87784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233FE-33C3-4155-BDB3-AEA9582C741C}">
      <dgm:prSet phldrT="[Текст]" custT="1"/>
      <dgm:spPr/>
      <dgm:t>
        <a:bodyPr/>
        <a:lstStyle/>
        <a:p>
          <a:pPr>
            <a:buClr>
              <a:srgbClr val="000000"/>
            </a:buClr>
            <a:buFont typeface="Arial"/>
          </a:pPr>
          <a:r>
            <a:rPr lang="ru-RU" sz="1000" b="1" i="0" u="none" strike="noStrike" cap="none" dirty="0">
              <a:solidFill>
                <a:schemeClr val="bg1"/>
              </a:solidFill>
              <a:latin typeface="Kazimir"/>
              <a:ea typeface="+mn-ea"/>
              <a:cs typeface="+mn-cs"/>
              <a:sym typeface="Arial"/>
            </a:rPr>
            <a:t>Решает самые разнообразные задачи</a:t>
          </a:r>
          <a:endParaRPr lang="ru-RU" sz="1000" dirty="0"/>
        </a:p>
      </dgm:t>
    </dgm:pt>
    <dgm:pt modelId="{CC9E3BC3-A139-4A90-9E0A-B3ACE872F403}" type="parTrans" cxnId="{86A587D8-E060-417E-958C-39264B764EF3}">
      <dgm:prSet/>
      <dgm:spPr/>
      <dgm:t>
        <a:bodyPr/>
        <a:lstStyle/>
        <a:p>
          <a:endParaRPr lang="ru-RU"/>
        </a:p>
      </dgm:t>
    </dgm:pt>
    <dgm:pt modelId="{11D3F729-CAD6-4C9E-9EFA-57FFF28B7282}" type="sibTrans" cxnId="{86A587D8-E060-417E-958C-39264B764EF3}">
      <dgm:prSet/>
      <dgm:spPr/>
      <dgm:t>
        <a:bodyPr/>
        <a:lstStyle/>
        <a:p>
          <a:endParaRPr lang="ru-RU"/>
        </a:p>
      </dgm:t>
    </dgm:pt>
    <dgm:pt modelId="{6EC47A33-616B-49D7-B982-B92B8414279A}">
      <dgm:prSet phldrT="[Текст]" custT="1"/>
      <dgm:spPr/>
      <dgm:t>
        <a:bodyPr/>
        <a:lstStyle/>
        <a:p>
          <a:pPr>
            <a:buClr>
              <a:srgbClr val="000000"/>
            </a:buClr>
            <a:buFont typeface="Arial"/>
          </a:pPr>
          <a:r>
            <a:rPr lang="ru-RU" sz="1000" b="1" kern="1200" dirty="0">
              <a:latin typeface="Kazimir"/>
            </a:rPr>
            <a:t>Является формой развития лидерских качеств в среде учащихся</a:t>
          </a:r>
        </a:p>
      </dgm:t>
    </dgm:pt>
    <dgm:pt modelId="{90A0D1A9-36A1-4BF8-9E08-838CCB3A5D6B}" type="parTrans" cxnId="{0F73305D-B26E-4855-BDCC-D99219029D34}">
      <dgm:prSet/>
      <dgm:spPr/>
      <dgm:t>
        <a:bodyPr/>
        <a:lstStyle/>
        <a:p>
          <a:endParaRPr lang="ru-RU"/>
        </a:p>
      </dgm:t>
    </dgm:pt>
    <dgm:pt modelId="{F2AE59C1-34B2-45B1-9463-DF254DC0AED5}" type="sibTrans" cxnId="{0F73305D-B26E-4855-BDCC-D99219029D34}">
      <dgm:prSet/>
      <dgm:spPr/>
      <dgm:t>
        <a:bodyPr/>
        <a:lstStyle/>
        <a:p>
          <a:endParaRPr lang="ru-RU"/>
        </a:p>
      </dgm:t>
    </dgm:pt>
    <dgm:pt modelId="{8F63BE2E-4ED2-4411-B0CF-BA47F8A11FCC}">
      <dgm:prSet phldrT="[Текст]"/>
      <dgm:spPr/>
      <dgm:t>
        <a:bodyPr/>
        <a:lstStyle/>
        <a:p>
          <a:r>
            <a:rPr lang="ru-RU" b="1" i="0" u="none" strike="noStrike" cap="none" dirty="0">
              <a:solidFill>
                <a:srgbClr val="002060"/>
              </a:solidFill>
              <a:latin typeface="Kazimir"/>
              <a:ea typeface="+mn-ea"/>
              <a:cs typeface="+mn-cs"/>
            </a:rPr>
            <a:t>интеграция спортивного развития с задачами соревновательности, ответственности, командного духа, индивидуального развития личности</a:t>
          </a:r>
          <a:endParaRPr lang="ru-RU" dirty="0"/>
        </a:p>
      </dgm:t>
    </dgm:pt>
    <dgm:pt modelId="{7BE2DF4A-F0EE-4E73-815B-B41E48306C81}" type="parTrans" cxnId="{A247C6A3-E655-4AEC-90A9-29570E8EDE7C}">
      <dgm:prSet/>
      <dgm:spPr/>
      <dgm:t>
        <a:bodyPr/>
        <a:lstStyle/>
        <a:p>
          <a:endParaRPr lang="ru-RU"/>
        </a:p>
      </dgm:t>
    </dgm:pt>
    <dgm:pt modelId="{57788751-ADEA-4600-A484-23EE7090ED2F}" type="sibTrans" cxnId="{A247C6A3-E655-4AEC-90A9-29570E8EDE7C}">
      <dgm:prSet/>
      <dgm:spPr/>
      <dgm:t>
        <a:bodyPr/>
        <a:lstStyle/>
        <a:p>
          <a:endParaRPr lang="ru-RU"/>
        </a:p>
      </dgm:t>
    </dgm:pt>
    <dgm:pt modelId="{FE535694-9E22-44F5-AE6A-3D573D6AC410}">
      <dgm:prSet phldrT="[Текст]" custT="1"/>
      <dgm:spPr/>
      <dgm:t>
        <a:bodyPr/>
        <a:lstStyle/>
        <a:p>
          <a:pPr>
            <a:buClr>
              <a:srgbClr val="000000"/>
            </a:buClr>
            <a:buFont typeface="Arial"/>
            <a:buNone/>
          </a:pPr>
          <a:r>
            <a:rPr lang="ru-RU" sz="1000" b="1" i="0" u="none" strike="noStrike" cap="none" dirty="0">
              <a:solidFill>
                <a:prstClr val="white"/>
              </a:solidFill>
              <a:latin typeface="Kazimir"/>
              <a:ea typeface="+mn-ea"/>
              <a:cs typeface="+mn-cs"/>
            </a:rPr>
            <a:t>Решает основную педагогическую проблему</a:t>
          </a:r>
          <a:endParaRPr lang="ru-RU" sz="1000" dirty="0"/>
        </a:p>
      </dgm:t>
    </dgm:pt>
    <dgm:pt modelId="{33C2BC78-A8BE-4897-8718-A3093E967094}" type="parTrans" cxnId="{89F0050E-E8CD-4BF7-A309-FB28C3E016F3}">
      <dgm:prSet/>
      <dgm:spPr/>
      <dgm:t>
        <a:bodyPr/>
        <a:lstStyle/>
        <a:p>
          <a:endParaRPr lang="ru-RU"/>
        </a:p>
      </dgm:t>
    </dgm:pt>
    <dgm:pt modelId="{13BB159F-F6FE-48D9-BC1E-66419835EA9B}" type="sibTrans" cxnId="{89F0050E-E8CD-4BF7-A309-FB28C3E016F3}">
      <dgm:prSet/>
      <dgm:spPr/>
      <dgm:t>
        <a:bodyPr/>
        <a:lstStyle/>
        <a:p>
          <a:endParaRPr lang="ru-RU"/>
        </a:p>
      </dgm:t>
    </dgm:pt>
    <dgm:pt modelId="{5CB1071D-C01F-4AC1-8CFA-A6430406DCBD}">
      <dgm:prSet phldrT="[Текст]"/>
      <dgm:spPr/>
      <dgm:t>
        <a:bodyPr/>
        <a:lstStyle/>
        <a:p>
          <a:r>
            <a:rPr lang="ru-RU" b="1" i="0" u="none" strike="noStrike" cap="none" dirty="0">
              <a:solidFill>
                <a:srgbClr val="002060"/>
              </a:solidFill>
              <a:latin typeface="Kazimir"/>
              <a:ea typeface="+mn-ea"/>
              <a:cs typeface="+mn-cs"/>
            </a:rPr>
            <a:t>привлечение педагогов школы к участию в работе ШСК, предоставляя детям возможность заниматься спортом и развивать физические качества и вкладывая в сознание детей, что занятия физической культурой и спортом, в первую очередь, необходимы для сохранения и укрепления здоровья</a:t>
          </a:r>
          <a:endParaRPr lang="ru-RU" dirty="0"/>
        </a:p>
      </dgm:t>
    </dgm:pt>
    <dgm:pt modelId="{FDCC27E4-6445-4D22-9F96-A6177AFF3A1E}" type="parTrans" cxnId="{206950AB-C799-4904-B0C7-ADFFA181B97F}">
      <dgm:prSet/>
      <dgm:spPr/>
      <dgm:t>
        <a:bodyPr/>
        <a:lstStyle/>
        <a:p>
          <a:endParaRPr lang="ru-RU"/>
        </a:p>
      </dgm:t>
    </dgm:pt>
    <dgm:pt modelId="{AB6411F3-D21A-4F73-95D1-8322862E32DD}" type="sibTrans" cxnId="{206950AB-C799-4904-B0C7-ADFFA181B97F}">
      <dgm:prSet/>
      <dgm:spPr/>
      <dgm:t>
        <a:bodyPr/>
        <a:lstStyle/>
        <a:p>
          <a:endParaRPr lang="ru-RU"/>
        </a:p>
      </dgm:t>
    </dgm:pt>
    <dgm:pt modelId="{E7C355DE-0E90-4FC5-831B-9D854D6BD13D}">
      <dgm:prSet phldrT="[Текст]"/>
      <dgm:spPr/>
      <dgm:t>
        <a:bodyPr/>
        <a:lstStyle/>
        <a:p>
          <a:r>
            <a:rPr lang="ru-RU" b="1" i="0" u="none" strike="noStrike" cap="none" dirty="0">
              <a:solidFill>
                <a:srgbClr val="002060"/>
              </a:solidFill>
              <a:latin typeface="Kazimir"/>
              <a:ea typeface="+mn-ea"/>
              <a:cs typeface="+mn-cs"/>
              <a:sym typeface="Arial"/>
            </a:rPr>
            <a:t>использование средств основного и дополнительного образования, воспитания и обучения, индивидуального развития и позитивной социализации учащихся, разных школьных предметов, детей разных возрастов и разных представителей сообщества взрослых – педагогов, родителей, выпускников, представителей общественности</a:t>
          </a:r>
          <a:endParaRPr lang="ru-RU" dirty="0"/>
        </a:p>
      </dgm:t>
    </dgm:pt>
    <dgm:pt modelId="{76141F00-B364-4982-9559-4A90F613976A}" type="sibTrans" cxnId="{7AFCC5AA-E5E7-4F9A-966D-9F2B4B16FC8A}">
      <dgm:prSet/>
      <dgm:spPr/>
      <dgm:t>
        <a:bodyPr/>
        <a:lstStyle/>
        <a:p>
          <a:endParaRPr lang="ru-RU"/>
        </a:p>
      </dgm:t>
    </dgm:pt>
    <dgm:pt modelId="{ADB89A82-5F2A-4BF2-B788-D2418E6B4E9E}" type="parTrans" cxnId="{7AFCC5AA-E5E7-4F9A-966D-9F2B4B16FC8A}">
      <dgm:prSet/>
      <dgm:spPr/>
      <dgm:t>
        <a:bodyPr/>
        <a:lstStyle/>
        <a:p>
          <a:endParaRPr lang="ru-RU"/>
        </a:p>
      </dgm:t>
    </dgm:pt>
    <dgm:pt modelId="{4758F3A3-30DE-4607-A84C-77AE6D8DA584}" type="pres">
      <dgm:prSet presAssocID="{3DB5E421-70DB-4E0B-ADEA-58470B87784F}" presName="linearFlow" presStyleCnt="0">
        <dgm:presLayoutVars>
          <dgm:dir/>
          <dgm:animLvl val="lvl"/>
          <dgm:resizeHandles val="exact"/>
        </dgm:presLayoutVars>
      </dgm:prSet>
      <dgm:spPr/>
    </dgm:pt>
    <dgm:pt modelId="{16C749D8-5BCF-4471-A07B-D1E0B9FED702}" type="pres">
      <dgm:prSet presAssocID="{954233FE-33C3-4155-BDB3-AEA9582C741C}" presName="composite" presStyleCnt="0"/>
      <dgm:spPr/>
    </dgm:pt>
    <dgm:pt modelId="{045E86EB-058F-41AD-A83E-E53C4B1FDB16}" type="pres">
      <dgm:prSet presAssocID="{954233FE-33C3-4155-BDB3-AEA9582C741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A0C7EF6-ED07-4399-BD70-E82E8C03AD8F}" type="pres">
      <dgm:prSet presAssocID="{954233FE-33C3-4155-BDB3-AEA9582C741C}" presName="descendantText" presStyleLbl="alignAcc1" presStyleIdx="0" presStyleCnt="3" custLinFactNeighborX="-835" custLinFactNeighborY="13633">
        <dgm:presLayoutVars>
          <dgm:bulletEnabled val="1"/>
        </dgm:presLayoutVars>
      </dgm:prSet>
      <dgm:spPr/>
    </dgm:pt>
    <dgm:pt modelId="{6DCBEE2F-DC63-46CC-9805-3745789ADFF4}" type="pres">
      <dgm:prSet presAssocID="{11D3F729-CAD6-4C9E-9EFA-57FFF28B7282}" presName="sp" presStyleCnt="0"/>
      <dgm:spPr/>
    </dgm:pt>
    <dgm:pt modelId="{5C03E5A3-FFEB-4349-8B6F-6F473EF6D87D}" type="pres">
      <dgm:prSet presAssocID="{6EC47A33-616B-49D7-B982-B92B8414279A}" presName="composite" presStyleCnt="0"/>
      <dgm:spPr/>
    </dgm:pt>
    <dgm:pt modelId="{60585E5E-F5CE-49F0-9102-FBCD0A83FB1A}" type="pres">
      <dgm:prSet presAssocID="{6EC47A33-616B-49D7-B982-B92B8414279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A8CFC65-C3E0-4836-8A18-AC11305525B2}" type="pres">
      <dgm:prSet presAssocID="{6EC47A33-616B-49D7-B982-B92B8414279A}" presName="descendantText" presStyleLbl="alignAcc1" presStyleIdx="1" presStyleCnt="3">
        <dgm:presLayoutVars>
          <dgm:bulletEnabled val="1"/>
        </dgm:presLayoutVars>
      </dgm:prSet>
      <dgm:spPr/>
    </dgm:pt>
    <dgm:pt modelId="{8C1EB267-5D2A-4FB1-9C1E-70615C488079}" type="pres">
      <dgm:prSet presAssocID="{F2AE59C1-34B2-45B1-9463-DF254DC0AED5}" presName="sp" presStyleCnt="0"/>
      <dgm:spPr/>
    </dgm:pt>
    <dgm:pt modelId="{EE38877F-17CB-4755-9B64-442A4216833F}" type="pres">
      <dgm:prSet presAssocID="{FE535694-9E22-44F5-AE6A-3D573D6AC410}" presName="composite" presStyleCnt="0"/>
      <dgm:spPr/>
    </dgm:pt>
    <dgm:pt modelId="{DD0434AF-2E28-4C2A-A446-F479FCA398AB}" type="pres">
      <dgm:prSet presAssocID="{FE535694-9E22-44F5-AE6A-3D573D6AC41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B7FB9F-3DA4-4B13-B8C4-35AD5D14E956}" type="pres">
      <dgm:prSet presAssocID="{FE535694-9E22-44F5-AE6A-3D573D6AC41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9F0050E-E8CD-4BF7-A309-FB28C3E016F3}" srcId="{3DB5E421-70DB-4E0B-ADEA-58470B87784F}" destId="{FE535694-9E22-44F5-AE6A-3D573D6AC410}" srcOrd="2" destOrd="0" parTransId="{33C2BC78-A8BE-4897-8718-A3093E967094}" sibTransId="{13BB159F-F6FE-48D9-BC1E-66419835EA9B}"/>
    <dgm:cxn modelId="{4ADFB619-42EE-4753-915F-7C6C0E479AF4}" type="presOf" srcId="{E7C355DE-0E90-4FC5-831B-9D854D6BD13D}" destId="{9A0C7EF6-ED07-4399-BD70-E82E8C03AD8F}" srcOrd="0" destOrd="0" presId="urn:microsoft.com/office/officeart/2005/8/layout/chevron2"/>
    <dgm:cxn modelId="{1BC06B25-8572-4E8C-984C-08B8CB86962F}" type="presOf" srcId="{5CB1071D-C01F-4AC1-8CFA-A6430406DCBD}" destId="{6CB7FB9F-3DA4-4B13-B8C4-35AD5D14E956}" srcOrd="0" destOrd="0" presId="urn:microsoft.com/office/officeart/2005/8/layout/chevron2"/>
    <dgm:cxn modelId="{0F73305D-B26E-4855-BDCC-D99219029D34}" srcId="{3DB5E421-70DB-4E0B-ADEA-58470B87784F}" destId="{6EC47A33-616B-49D7-B982-B92B8414279A}" srcOrd="1" destOrd="0" parTransId="{90A0D1A9-36A1-4BF8-9E08-838CCB3A5D6B}" sibTransId="{F2AE59C1-34B2-45B1-9463-DF254DC0AED5}"/>
    <dgm:cxn modelId="{E85BCB68-D006-46B2-A1C1-44BED6F8A369}" type="presOf" srcId="{6EC47A33-616B-49D7-B982-B92B8414279A}" destId="{60585E5E-F5CE-49F0-9102-FBCD0A83FB1A}" srcOrd="0" destOrd="0" presId="urn:microsoft.com/office/officeart/2005/8/layout/chevron2"/>
    <dgm:cxn modelId="{0AF3006B-ADD8-4765-8CB7-6A776A5C4EF5}" type="presOf" srcId="{3DB5E421-70DB-4E0B-ADEA-58470B87784F}" destId="{4758F3A3-30DE-4607-A84C-77AE6D8DA584}" srcOrd="0" destOrd="0" presId="urn:microsoft.com/office/officeart/2005/8/layout/chevron2"/>
    <dgm:cxn modelId="{E2593E7D-F4E0-4414-BA64-9E0C3F6095AD}" type="presOf" srcId="{FE535694-9E22-44F5-AE6A-3D573D6AC410}" destId="{DD0434AF-2E28-4C2A-A446-F479FCA398AB}" srcOrd="0" destOrd="0" presId="urn:microsoft.com/office/officeart/2005/8/layout/chevron2"/>
    <dgm:cxn modelId="{4A12DE7E-D86C-4DF2-BF69-457009A1448E}" type="presOf" srcId="{8F63BE2E-4ED2-4411-B0CF-BA47F8A11FCC}" destId="{5A8CFC65-C3E0-4836-8A18-AC11305525B2}" srcOrd="0" destOrd="0" presId="urn:microsoft.com/office/officeart/2005/8/layout/chevron2"/>
    <dgm:cxn modelId="{AF3A4B80-8BDA-4753-95DF-1E3D541F07DD}" type="presOf" srcId="{954233FE-33C3-4155-BDB3-AEA9582C741C}" destId="{045E86EB-058F-41AD-A83E-E53C4B1FDB16}" srcOrd="0" destOrd="0" presId="urn:microsoft.com/office/officeart/2005/8/layout/chevron2"/>
    <dgm:cxn modelId="{A247C6A3-E655-4AEC-90A9-29570E8EDE7C}" srcId="{6EC47A33-616B-49D7-B982-B92B8414279A}" destId="{8F63BE2E-4ED2-4411-B0CF-BA47F8A11FCC}" srcOrd="0" destOrd="0" parTransId="{7BE2DF4A-F0EE-4E73-815B-B41E48306C81}" sibTransId="{57788751-ADEA-4600-A484-23EE7090ED2F}"/>
    <dgm:cxn modelId="{7AFCC5AA-E5E7-4F9A-966D-9F2B4B16FC8A}" srcId="{954233FE-33C3-4155-BDB3-AEA9582C741C}" destId="{E7C355DE-0E90-4FC5-831B-9D854D6BD13D}" srcOrd="0" destOrd="0" parTransId="{ADB89A82-5F2A-4BF2-B788-D2418E6B4E9E}" sibTransId="{76141F00-B364-4982-9559-4A90F613976A}"/>
    <dgm:cxn modelId="{206950AB-C799-4904-B0C7-ADFFA181B97F}" srcId="{FE535694-9E22-44F5-AE6A-3D573D6AC410}" destId="{5CB1071D-C01F-4AC1-8CFA-A6430406DCBD}" srcOrd="0" destOrd="0" parTransId="{FDCC27E4-6445-4D22-9F96-A6177AFF3A1E}" sibTransId="{AB6411F3-D21A-4F73-95D1-8322862E32DD}"/>
    <dgm:cxn modelId="{86A587D8-E060-417E-958C-39264B764EF3}" srcId="{3DB5E421-70DB-4E0B-ADEA-58470B87784F}" destId="{954233FE-33C3-4155-BDB3-AEA9582C741C}" srcOrd="0" destOrd="0" parTransId="{CC9E3BC3-A139-4A90-9E0A-B3ACE872F403}" sibTransId="{11D3F729-CAD6-4C9E-9EFA-57FFF28B7282}"/>
    <dgm:cxn modelId="{DC234F28-A8E1-4D38-B09D-36B0B24FA0A4}" type="presParOf" srcId="{4758F3A3-30DE-4607-A84C-77AE6D8DA584}" destId="{16C749D8-5BCF-4471-A07B-D1E0B9FED702}" srcOrd="0" destOrd="0" presId="urn:microsoft.com/office/officeart/2005/8/layout/chevron2"/>
    <dgm:cxn modelId="{6313A9C6-4943-4657-B30E-3C2F71B84972}" type="presParOf" srcId="{16C749D8-5BCF-4471-A07B-D1E0B9FED702}" destId="{045E86EB-058F-41AD-A83E-E53C4B1FDB16}" srcOrd="0" destOrd="0" presId="urn:microsoft.com/office/officeart/2005/8/layout/chevron2"/>
    <dgm:cxn modelId="{E749AD32-BD50-45E6-8420-AEA37719B004}" type="presParOf" srcId="{16C749D8-5BCF-4471-A07B-D1E0B9FED702}" destId="{9A0C7EF6-ED07-4399-BD70-E82E8C03AD8F}" srcOrd="1" destOrd="0" presId="urn:microsoft.com/office/officeart/2005/8/layout/chevron2"/>
    <dgm:cxn modelId="{9A20BB3F-B83E-43BE-B5FB-A216A1A191C6}" type="presParOf" srcId="{4758F3A3-30DE-4607-A84C-77AE6D8DA584}" destId="{6DCBEE2F-DC63-46CC-9805-3745789ADFF4}" srcOrd="1" destOrd="0" presId="urn:microsoft.com/office/officeart/2005/8/layout/chevron2"/>
    <dgm:cxn modelId="{D2F8E068-CC5F-46F6-AF46-80C1D877FC66}" type="presParOf" srcId="{4758F3A3-30DE-4607-A84C-77AE6D8DA584}" destId="{5C03E5A3-FFEB-4349-8B6F-6F473EF6D87D}" srcOrd="2" destOrd="0" presId="urn:microsoft.com/office/officeart/2005/8/layout/chevron2"/>
    <dgm:cxn modelId="{3503CD8E-CCCF-412D-AB33-F829F2D281E5}" type="presParOf" srcId="{5C03E5A3-FFEB-4349-8B6F-6F473EF6D87D}" destId="{60585E5E-F5CE-49F0-9102-FBCD0A83FB1A}" srcOrd="0" destOrd="0" presId="urn:microsoft.com/office/officeart/2005/8/layout/chevron2"/>
    <dgm:cxn modelId="{AF924581-AAF8-4322-9309-1E129F1DF884}" type="presParOf" srcId="{5C03E5A3-FFEB-4349-8B6F-6F473EF6D87D}" destId="{5A8CFC65-C3E0-4836-8A18-AC11305525B2}" srcOrd="1" destOrd="0" presId="urn:microsoft.com/office/officeart/2005/8/layout/chevron2"/>
    <dgm:cxn modelId="{C8F7FA77-6FA3-423B-86AF-9D2B50937892}" type="presParOf" srcId="{4758F3A3-30DE-4607-A84C-77AE6D8DA584}" destId="{8C1EB267-5D2A-4FB1-9C1E-70615C488079}" srcOrd="3" destOrd="0" presId="urn:microsoft.com/office/officeart/2005/8/layout/chevron2"/>
    <dgm:cxn modelId="{D77D9312-0C4A-4F5A-B391-8A25B182A0A2}" type="presParOf" srcId="{4758F3A3-30DE-4607-A84C-77AE6D8DA584}" destId="{EE38877F-17CB-4755-9B64-442A4216833F}" srcOrd="4" destOrd="0" presId="urn:microsoft.com/office/officeart/2005/8/layout/chevron2"/>
    <dgm:cxn modelId="{8B22721C-A37C-4C82-A008-FB27161FEE36}" type="presParOf" srcId="{EE38877F-17CB-4755-9B64-442A4216833F}" destId="{DD0434AF-2E28-4C2A-A446-F479FCA398AB}" srcOrd="0" destOrd="0" presId="urn:microsoft.com/office/officeart/2005/8/layout/chevron2"/>
    <dgm:cxn modelId="{07D9DE38-013B-47CA-8262-0CB7FDCB17F8}" type="presParOf" srcId="{EE38877F-17CB-4755-9B64-442A4216833F}" destId="{6CB7FB9F-3DA4-4B13-B8C4-35AD5D14E9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DD302F-6DB4-48AB-9FD2-0CED8971661F}" type="doc">
      <dgm:prSet loTypeId="urn:microsoft.com/office/officeart/2008/layout/LinedLis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C4BC3FE-2E7C-40C1-A4C0-2220B343A190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70C0"/>
              </a:solidFill>
              <a:latin typeface="Kazimir"/>
            </a:rPr>
            <a:t>2024 год</a:t>
          </a:r>
        </a:p>
      </dgm:t>
    </dgm:pt>
    <dgm:pt modelId="{248976A0-26F0-4414-B363-284539DA858C}" type="parTrans" cxnId="{C1206AD6-76F8-4D75-A752-0D1DCCDF6764}">
      <dgm:prSet/>
      <dgm:spPr/>
      <dgm:t>
        <a:bodyPr/>
        <a:lstStyle/>
        <a:p>
          <a:endParaRPr lang="ru-RU" sz="1100"/>
        </a:p>
      </dgm:t>
    </dgm:pt>
    <dgm:pt modelId="{1D8B3447-CD43-499C-8B0D-67DF968C9F7A}" type="sibTrans" cxnId="{C1206AD6-76F8-4D75-A752-0D1DCCDF6764}">
      <dgm:prSet/>
      <dgm:spPr/>
      <dgm:t>
        <a:bodyPr/>
        <a:lstStyle/>
        <a:p>
          <a:endParaRPr lang="ru-RU" sz="1100"/>
        </a:p>
      </dgm:t>
    </dgm:pt>
    <dgm:pt modelId="{5FBB2BDA-B5D2-49FA-BC57-32E2382CF266}">
      <dgm:prSet phldrT="[Текст]" custT="1"/>
      <dgm:spPr/>
      <dgm:t>
        <a:bodyPr/>
        <a:lstStyle/>
        <a:p>
          <a:pPr algn="ctr"/>
          <a:r>
            <a:rPr lang="ru-RU" sz="1050" b="1" dirty="0">
              <a:solidFill>
                <a:srgbClr val="002060"/>
              </a:solidFill>
              <a:latin typeface="Kazimir"/>
            </a:rPr>
            <a:t>ЗАВЕРШЕНИЕ СОЗДАНИЯ ШСК </a:t>
          </a:r>
        </a:p>
        <a:p>
          <a:pPr algn="ctr"/>
          <a:r>
            <a:rPr lang="ru-RU" sz="1050" b="1" dirty="0">
              <a:solidFill>
                <a:srgbClr val="002060"/>
              </a:solidFill>
              <a:latin typeface="Kazimir"/>
            </a:rPr>
            <a:t>В КАЖДОЙ ОБЩЕОБРАЗОВАТЕЛЬНОЙ ОРГАНИЗАЦИИ</a:t>
          </a:r>
        </a:p>
      </dgm:t>
    </dgm:pt>
    <dgm:pt modelId="{900DDB26-AE3C-443B-842E-C60DAAA20925}" type="parTrans" cxnId="{C859D577-7652-48E5-8AC7-8545CB5CAAA0}">
      <dgm:prSet/>
      <dgm:spPr/>
      <dgm:t>
        <a:bodyPr/>
        <a:lstStyle/>
        <a:p>
          <a:endParaRPr lang="ru-RU" sz="1100"/>
        </a:p>
      </dgm:t>
    </dgm:pt>
    <dgm:pt modelId="{29EA3511-A5A2-4B0D-8BE1-AC91867A6F47}" type="sibTrans" cxnId="{C859D577-7652-48E5-8AC7-8545CB5CAAA0}">
      <dgm:prSet/>
      <dgm:spPr/>
      <dgm:t>
        <a:bodyPr/>
        <a:lstStyle/>
        <a:p>
          <a:endParaRPr lang="ru-RU" sz="1100"/>
        </a:p>
      </dgm:t>
    </dgm:pt>
    <dgm:pt modelId="{68A4F193-51A4-40C4-B64E-BCC40E113729}" type="pres">
      <dgm:prSet presAssocID="{71DD302F-6DB4-48AB-9FD2-0CED8971661F}" presName="vert0" presStyleCnt="0">
        <dgm:presLayoutVars>
          <dgm:dir/>
          <dgm:animOne val="branch"/>
          <dgm:animLvl val="lvl"/>
        </dgm:presLayoutVars>
      </dgm:prSet>
      <dgm:spPr/>
    </dgm:pt>
    <dgm:pt modelId="{0094ACE6-A9A5-4AA0-85D2-D861C454B1B1}" type="pres">
      <dgm:prSet presAssocID="{1C4BC3FE-2E7C-40C1-A4C0-2220B343A190}" presName="thickLine" presStyleLbl="alignNode1" presStyleIdx="0" presStyleCnt="1"/>
      <dgm:spPr/>
    </dgm:pt>
    <dgm:pt modelId="{90B0B74D-6ED4-4F6E-89A2-56AFA200EB13}" type="pres">
      <dgm:prSet presAssocID="{1C4BC3FE-2E7C-40C1-A4C0-2220B343A190}" presName="horz1" presStyleCnt="0"/>
      <dgm:spPr/>
    </dgm:pt>
    <dgm:pt modelId="{96CACD2D-3E65-4568-96BB-D4AF0D6B3C6F}" type="pres">
      <dgm:prSet presAssocID="{1C4BC3FE-2E7C-40C1-A4C0-2220B343A190}" presName="tx1" presStyleLbl="revTx" presStyleIdx="0" presStyleCnt="2"/>
      <dgm:spPr/>
    </dgm:pt>
    <dgm:pt modelId="{08B7C38E-D198-4CB3-8B84-5394ED85BCE7}" type="pres">
      <dgm:prSet presAssocID="{1C4BC3FE-2E7C-40C1-A4C0-2220B343A190}" presName="vert1" presStyleCnt="0"/>
      <dgm:spPr/>
    </dgm:pt>
    <dgm:pt modelId="{BAF6953D-5F05-42F0-8952-B815A2A1EF2F}" type="pres">
      <dgm:prSet presAssocID="{5FBB2BDA-B5D2-49FA-BC57-32E2382CF266}" presName="vertSpace2a" presStyleCnt="0"/>
      <dgm:spPr/>
    </dgm:pt>
    <dgm:pt modelId="{72BFB6C3-DEF1-42F6-B188-FE3EC678AC23}" type="pres">
      <dgm:prSet presAssocID="{5FBB2BDA-B5D2-49FA-BC57-32E2382CF266}" presName="horz2" presStyleCnt="0"/>
      <dgm:spPr/>
    </dgm:pt>
    <dgm:pt modelId="{3A28AF0A-6C85-4F31-A240-19DE7D9097E1}" type="pres">
      <dgm:prSet presAssocID="{5FBB2BDA-B5D2-49FA-BC57-32E2382CF266}" presName="horzSpace2" presStyleCnt="0"/>
      <dgm:spPr/>
    </dgm:pt>
    <dgm:pt modelId="{E4286BB6-F7CC-43CA-9607-1556443E396C}" type="pres">
      <dgm:prSet presAssocID="{5FBB2BDA-B5D2-49FA-BC57-32E2382CF266}" presName="tx2" presStyleLbl="revTx" presStyleIdx="1" presStyleCnt="2" custScaleX="89659" custLinFactNeighborX="6249" custLinFactNeighborY="-4036"/>
      <dgm:spPr/>
    </dgm:pt>
    <dgm:pt modelId="{76AC9A52-DFD1-4360-B480-5D752E57B335}" type="pres">
      <dgm:prSet presAssocID="{5FBB2BDA-B5D2-49FA-BC57-32E2382CF266}" presName="vert2" presStyleCnt="0"/>
      <dgm:spPr/>
    </dgm:pt>
    <dgm:pt modelId="{62115F68-B1C8-4438-BDF4-AF4F5F072FFB}" type="pres">
      <dgm:prSet presAssocID="{5FBB2BDA-B5D2-49FA-BC57-32E2382CF266}" presName="thinLine2b" presStyleLbl="callout" presStyleIdx="0" presStyleCnt="1"/>
      <dgm:spPr/>
    </dgm:pt>
    <dgm:pt modelId="{473AE06A-8D8F-4E61-9000-4E03B9E792FC}" type="pres">
      <dgm:prSet presAssocID="{5FBB2BDA-B5D2-49FA-BC57-32E2382CF266}" presName="vertSpace2b" presStyleCnt="0"/>
      <dgm:spPr/>
    </dgm:pt>
  </dgm:ptLst>
  <dgm:cxnLst>
    <dgm:cxn modelId="{45382728-4E5B-4DAE-8D8D-8F0B441D840E}" type="presOf" srcId="{71DD302F-6DB4-48AB-9FD2-0CED8971661F}" destId="{68A4F193-51A4-40C4-B64E-BCC40E113729}" srcOrd="0" destOrd="0" presId="urn:microsoft.com/office/officeart/2008/layout/LinedList"/>
    <dgm:cxn modelId="{C859D577-7652-48E5-8AC7-8545CB5CAAA0}" srcId="{1C4BC3FE-2E7C-40C1-A4C0-2220B343A190}" destId="{5FBB2BDA-B5D2-49FA-BC57-32E2382CF266}" srcOrd="0" destOrd="0" parTransId="{900DDB26-AE3C-443B-842E-C60DAAA20925}" sibTransId="{29EA3511-A5A2-4B0D-8BE1-AC91867A6F47}"/>
    <dgm:cxn modelId="{48EEEB81-EAB0-471B-92D6-0D2A962FAFBF}" type="presOf" srcId="{1C4BC3FE-2E7C-40C1-A4C0-2220B343A190}" destId="{96CACD2D-3E65-4568-96BB-D4AF0D6B3C6F}" srcOrd="0" destOrd="0" presId="urn:microsoft.com/office/officeart/2008/layout/LinedList"/>
    <dgm:cxn modelId="{8B6086BF-BF07-4AF8-8483-B7AB309D8D73}" type="presOf" srcId="{5FBB2BDA-B5D2-49FA-BC57-32E2382CF266}" destId="{E4286BB6-F7CC-43CA-9607-1556443E396C}" srcOrd="0" destOrd="0" presId="urn:microsoft.com/office/officeart/2008/layout/LinedList"/>
    <dgm:cxn modelId="{C1206AD6-76F8-4D75-A752-0D1DCCDF6764}" srcId="{71DD302F-6DB4-48AB-9FD2-0CED8971661F}" destId="{1C4BC3FE-2E7C-40C1-A4C0-2220B343A190}" srcOrd="0" destOrd="0" parTransId="{248976A0-26F0-4414-B363-284539DA858C}" sibTransId="{1D8B3447-CD43-499C-8B0D-67DF968C9F7A}"/>
    <dgm:cxn modelId="{2E0321F7-634C-448D-A51A-6215E7D81EE6}" type="presParOf" srcId="{68A4F193-51A4-40C4-B64E-BCC40E113729}" destId="{0094ACE6-A9A5-4AA0-85D2-D861C454B1B1}" srcOrd="0" destOrd="0" presId="urn:microsoft.com/office/officeart/2008/layout/LinedList"/>
    <dgm:cxn modelId="{BB18B20A-5A51-4A66-95D7-E0371333BEA4}" type="presParOf" srcId="{68A4F193-51A4-40C4-B64E-BCC40E113729}" destId="{90B0B74D-6ED4-4F6E-89A2-56AFA200EB13}" srcOrd="1" destOrd="0" presId="urn:microsoft.com/office/officeart/2008/layout/LinedList"/>
    <dgm:cxn modelId="{436C09C1-11CF-478B-B8EE-B8D5741CD58D}" type="presParOf" srcId="{90B0B74D-6ED4-4F6E-89A2-56AFA200EB13}" destId="{96CACD2D-3E65-4568-96BB-D4AF0D6B3C6F}" srcOrd="0" destOrd="0" presId="urn:microsoft.com/office/officeart/2008/layout/LinedList"/>
    <dgm:cxn modelId="{DF232EE6-C374-461F-A595-4B92E21B6696}" type="presParOf" srcId="{90B0B74D-6ED4-4F6E-89A2-56AFA200EB13}" destId="{08B7C38E-D198-4CB3-8B84-5394ED85BCE7}" srcOrd="1" destOrd="0" presId="urn:microsoft.com/office/officeart/2008/layout/LinedList"/>
    <dgm:cxn modelId="{DAA6E1CE-A82A-4357-B65A-35C320D7B616}" type="presParOf" srcId="{08B7C38E-D198-4CB3-8B84-5394ED85BCE7}" destId="{BAF6953D-5F05-42F0-8952-B815A2A1EF2F}" srcOrd="0" destOrd="0" presId="urn:microsoft.com/office/officeart/2008/layout/LinedList"/>
    <dgm:cxn modelId="{DDCDE208-6B83-465F-B7AF-F9D9E9D83C1E}" type="presParOf" srcId="{08B7C38E-D198-4CB3-8B84-5394ED85BCE7}" destId="{72BFB6C3-DEF1-42F6-B188-FE3EC678AC23}" srcOrd="1" destOrd="0" presId="urn:microsoft.com/office/officeart/2008/layout/LinedList"/>
    <dgm:cxn modelId="{98CC88BD-2D85-4745-AC3F-DB818126A414}" type="presParOf" srcId="{72BFB6C3-DEF1-42F6-B188-FE3EC678AC23}" destId="{3A28AF0A-6C85-4F31-A240-19DE7D9097E1}" srcOrd="0" destOrd="0" presId="urn:microsoft.com/office/officeart/2008/layout/LinedList"/>
    <dgm:cxn modelId="{09588DD8-2B64-4C1F-8878-7E362A4E799F}" type="presParOf" srcId="{72BFB6C3-DEF1-42F6-B188-FE3EC678AC23}" destId="{E4286BB6-F7CC-43CA-9607-1556443E396C}" srcOrd="1" destOrd="0" presId="urn:microsoft.com/office/officeart/2008/layout/LinedList"/>
    <dgm:cxn modelId="{233E4F8C-281B-461D-9273-265119E94ECF}" type="presParOf" srcId="{72BFB6C3-DEF1-42F6-B188-FE3EC678AC23}" destId="{76AC9A52-DFD1-4360-B480-5D752E57B335}" srcOrd="2" destOrd="0" presId="urn:microsoft.com/office/officeart/2008/layout/LinedList"/>
    <dgm:cxn modelId="{091BF4A0-673E-4776-9F80-B7E5FE607327}" type="presParOf" srcId="{08B7C38E-D198-4CB3-8B84-5394ED85BCE7}" destId="{62115F68-B1C8-4438-BDF4-AF4F5F072FFB}" srcOrd="2" destOrd="0" presId="urn:microsoft.com/office/officeart/2008/layout/LinedList"/>
    <dgm:cxn modelId="{CA825CED-2354-4227-97BF-E1FB56AFCDDB}" type="presParOf" srcId="{08B7C38E-D198-4CB3-8B84-5394ED85BCE7}" destId="{473AE06A-8D8F-4E61-9000-4E03B9E792F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3834B8-086F-4FAD-B076-EFE0E244DDF6}" type="doc">
      <dgm:prSet loTypeId="urn:microsoft.com/office/officeart/2005/8/layout/vList3#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EC7FEE9-F160-48A9-94C6-7602F7290AFA}">
      <dgm:prSet custT="1"/>
      <dgm:spPr/>
      <dgm:t>
        <a:bodyPr/>
        <a:lstStyle/>
        <a:p>
          <a:pPr algn="l" rtl="0"/>
          <a:r>
            <a:rPr lang="ru-RU" sz="900" dirty="0">
              <a:latin typeface="+mn-lt"/>
              <a:cs typeface="Times New Roman" pitchFamily="18" charset="0"/>
            </a:rPr>
            <a:t>Всероссийские спортивные игры школьных спортивных клубов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2D45D8E2-BC2F-4137-95C1-5E17F9AE506A}" type="parTrans" cxnId="{82B25B89-C2FB-4D3F-9979-88A675CF27C2}">
      <dgm:prSet/>
      <dgm:spPr/>
      <dgm:t>
        <a:bodyPr/>
        <a:lstStyle/>
        <a:p>
          <a:endParaRPr lang="ru-RU" sz="900"/>
        </a:p>
      </dgm:t>
    </dgm:pt>
    <dgm:pt modelId="{6F90E796-2DEC-4B66-8CD8-359A4656C266}" type="sibTrans" cxnId="{82B25B89-C2FB-4D3F-9979-88A675CF27C2}">
      <dgm:prSet/>
      <dgm:spPr/>
      <dgm:t>
        <a:bodyPr/>
        <a:lstStyle/>
        <a:p>
          <a:endParaRPr lang="ru-RU" sz="900"/>
        </a:p>
      </dgm:t>
    </dgm:pt>
    <dgm:pt modelId="{7327098C-BAEA-4718-990A-21454E7C3424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Открытый заочный Всероссийский смотр-конкурс на лучшую постановку физкультурной работы и развитие массового спорта среди школьных спортивных клубов</a:t>
          </a:r>
        </a:p>
      </dgm:t>
    </dgm:pt>
    <dgm:pt modelId="{C25B9BE6-2CA4-4BB8-9DFD-54F3966EE93E}" type="parTrans" cxnId="{07A73C47-2A10-4276-8D52-0BB76C1FFB67}">
      <dgm:prSet/>
      <dgm:spPr/>
      <dgm:t>
        <a:bodyPr/>
        <a:lstStyle/>
        <a:p>
          <a:endParaRPr lang="ru-RU" sz="900"/>
        </a:p>
      </dgm:t>
    </dgm:pt>
    <dgm:pt modelId="{26E287D3-18D1-4163-8925-DABFC04840DC}" type="sibTrans" cxnId="{07A73C47-2A10-4276-8D52-0BB76C1FFB67}">
      <dgm:prSet/>
      <dgm:spPr/>
      <dgm:t>
        <a:bodyPr/>
        <a:lstStyle/>
        <a:p>
          <a:endParaRPr lang="ru-RU" sz="900"/>
        </a:p>
      </dgm:t>
    </dgm:pt>
    <dgm:pt modelId="{0B785208-2749-4DC3-BAF6-D1A2D4E12B9F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Формирование Единого Всероссийского перечня  (реестра)  школьных спортивных клубов </a:t>
          </a:r>
        </a:p>
      </dgm:t>
    </dgm:pt>
    <dgm:pt modelId="{CB0B9747-5C57-434F-847E-48ACE9F8C0A4}" type="parTrans" cxnId="{A6B62708-6504-4D0E-9A33-B9E7D0924A0B}">
      <dgm:prSet/>
      <dgm:spPr/>
      <dgm:t>
        <a:bodyPr/>
        <a:lstStyle/>
        <a:p>
          <a:endParaRPr lang="ru-RU" sz="900"/>
        </a:p>
      </dgm:t>
    </dgm:pt>
    <dgm:pt modelId="{83317FF5-CC19-437F-A439-296813DF540C}" type="sibTrans" cxnId="{A6B62708-6504-4D0E-9A33-B9E7D0924A0B}">
      <dgm:prSet/>
      <dgm:spPr/>
      <dgm:t>
        <a:bodyPr/>
        <a:lstStyle/>
        <a:p>
          <a:endParaRPr lang="ru-RU" sz="900"/>
        </a:p>
      </dgm:t>
    </dgm:pt>
    <dgm:pt modelId="{E4CD64BB-C191-4B4E-8680-6D220C6891C9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Создание сетевого взаимодействия между  школьными спортивными клубами общеобразовательных организаций</a:t>
          </a:r>
        </a:p>
      </dgm:t>
    </dgm:pt>
    <dgm:pt modelId="{73ABF803-FBE8-41F2-A463-812C07B538CD}" type="parTrans" cxnId="{4EAF2BFB-D219-44A6-A8EA-2E57A65B2E5E}">
      <dgm:prSet/>
      <dgm:spPr/>
      <dgm:t>
        <a:bodyPr/>
        <a:lstStyle/>
        <a:p>
          <a:endParaRPr lang="ru-RU" sz="900"/>
        </a:p>
      </dgm:t>
    </dgm:pt>
    <dgm:pt modelId="{3C31F590-A578-497D-8740-5A4BB39DE50D}" type="sibTrans" cxnId="{4EAF2BFB-D219-44A6-A8EA-2E57A65B2E5E}">
      <dgm:prSet/>
      <dgm:spPr/>
      <dgm:t>
        <a:bodyPr/>
        <a:lstStyle/>
        <a:p>
          <a:endParaRPr lang="ru-RU" sz="900"/>
        </a:p>
      </dgm:t>
    </dgm:pt>
    <dgm:pt modelId="{0B30474F-2B3A-404C-B19A-804B64784E3D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Форум школьных спортивных клубов</a:t>
          </a:r>
        </a:p>
      </dgm:t>
    </dgm:pt>
    <dgm:pt modelId="{A7036576-039B-4794-B2F5-FB51D8420EC5}" type="parTrans" cxnId="{3EFE143D-0E28-4934-B369-0C176948274A}">
      <dgm:prSet/>
      <dgm:spPr/>
      <dgm:t>
        <a:bodyPr/>
        <a:lstStyle/>
        <a:p>
          <a:endParaRPr lang="ru-RU" sz="900"/>
        </a:p>
      </dgm:t>
    </dgm:pt>
    <dgm:pt modelId="{AC486881-B94B-4E5E-A737-BFDE37459997}" type="sibTrans" cxnId="{3EFE143D-0E28-4934-B369-0C176948274A}">
      <dgm:prSet/>
      <dgm:spPr/>
      <dgm:t>
        <a:bodyPr/>
        <a:lstStyle/>
        <a:p>
          <a:endParaRPr lang="ru-RU" sz="900"/>
        </a:p>
      </dgm:t>
    </dgm:pt>
    <dgm:pt modelId="{77A8BDB9-C78D-4617-BED3-CCAD373B7E38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Всероссийские спортивные соревнования (игры) школьников «Президентские состязания», «Президентские спортивные игры»</a:t>
          </a:r>
        </a:p>
      </dgm:t>
    </dgm:pt>
    <dgm:pt modelId="{E1F6F47D-B36A-4BA0-9F13-115470988C1A}" type="parTrans" cxnId="{8AECE98A-E40C-4D07-9036-A15A774DFF2B}">
      <dgm:prSet/>
      <dgm:spPr/>
      <dgm:t>
        <a:bodyPr/>
        <a:lstStyle/>
        <a:p>
          <a:endParaRPr lang="ru-RU" sz="900"/>
        </a:p>
      </dgm:t>
    </dgm:pt>
    <dgm:pt modelId="{FD850987-2C1F-4378-9277-493D4F214E66}" type="sibTrans" cxnId="{8AECE98A-E40C-4D07-9036-A15A774DFF2B}">
      <dgm:prSet/>
      <dgm:spPr/>
      <dgm:t>
        <a:bodyPr/>
        <a:lstStyle/>
        <a:p>
          <a:endParaRPr lang="ru-RU" sz="900"/>
        </a:p>
      </dgm:t>
    </dgm:pt>
    <dgm:pt modelId="{CB58337E-43B1-40E1-9671-6694D10787B7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Создание школьных спортивных лиг по видам спорта</a:t>
          </a:r>
        </a:p>
      </dgm:t>
    </dgm:pt>
    <dgm:pt modelId="{33C656B9-EB7F-46F4-8CEF-081B3DE22E0A}" type="sibTrans" cxnId="{986D463E-3C53-4184-A5CC-57E3615D1017}">
      <dgm:prSet/>
      <dgm:spPr/>
      <dgm:t>
        <a:bodyPr/>
        <a:lstStyle/>
        <a:p>
          <a:endParaRPr lang="ru-RU" sz="900"/>
        </a:p>
      </dgm:t>
    </dgm:pt>
    <dgm:pt modelId="{31E6105F-CC3E-450A-A7C3-E2381E1AA16D}" type="parTrans" cxnId="{986D463E-3C53-4184-A5CC-57E3615D1017}">
      <dgm:prSet/>
      <dgm:spPr/>
      <dgm:t>
        <a:bodyPr/>
        <a:lstStyle/>
        <a:p>
          <a:endParaRPr lang="ru-RU" sz="900"/>
        </a:p>
      </dgm:t>
    </dgm:pt>
    <dgm:pt modelId="{1F8BBA0B-7772-4352-B1AE-1F6CC50E5877}" type="pres">
      <dgm:prSet presAssocID="{9B3834B8-086F-4FAD-B076-EFE0E244DDF6}" presName="linearFlow" presStyleCnt="0">
        <dgm:presLayoutVars>
          <dgm:dir/>
          <dgm:resizeHandles val="exact"/>
        </dgm:presLayoutVars>
      </dgm:prSet>
      <dgm:spPr/>
    </dgm:pt>
    <dgm:pt modelId="{A50854D0-00D8-4F27-81F7-59CA07D84C24}" type="pres">
      <dgm:prSet presAssocID="{FEC7FEE9-F160-48A9-94C6-7602F7290AFA}" presName="composite" presStyleCnt="0"/>
      <dgm:spPr/>
    </dgm:pt>
    <dgm:pt modelId="{6D60BBEE-3659-42B7-AEF5-DC909CF9B630}" type="pres">
      <dgm:prSet presAssocID="{FEC7FEE9-F160-48A9-94C6-7602F7290AFA}" presName="imgShp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79F446B-46CE-48C1-B86A-0D213746745A}" type="pres">
      <dgm:prSet presAssocID="{FEC7FEE9-F160-48A9-94C6-7602F7290AFA}" presName="txShp" presStyleLbl="node1" presStyleIdx="0" presStyleCnt="7" custScaleY="92582">
        <dgm:presLayoutVars>
          <dgm:bulletEnabled val="1"/>
        </dgm:presLayoutVars>
      </dgm:prSet>
      <dgm:spPr/>
    </dgm:pt>
    <dgm:pt modelId="{724FEA98-64AB-4066-AD9F-BF196B23EADB}" type="pres">
      <dgm:prSet presAssocID="{6F90E796-2DEC-4B66-8CD8-359A4656C266}" presName="spacing" presStyleCnt="0"/>
      <dgm:spPr/>
    </dgm:pt>
    <dgm:pt modelId="{FD1133E4-881A-44B6-BDEE-B8CF1B6FD3E0}" type="pres">
      <dgm:prSet presAssocID="{7327098C-BAEA-4718-990A-21454E7C3424}" presName="composite" presStyleCnt="0"/>
      <dgm:spPr/>
    </dgm:pt>
    <dgm:pt modelId="{A351BF69-D554-4F60-ABFC-B2C6534C96A2}" type="pres">
      <dgm:prSet presAssocID="{7327098C-BAEA-4718-990A-21454E7C3424}" presName="imgShp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756EDA-CE61-4C21-8295-242CF763C371}" type="pres">
      <dgm:prSet presAssocID="{7327098C-BAEA-4718-990A-21454E7C3424}" presName="txShp" presStyleLbl="node1" presStyleIdx="1" presStyleCnt="7" custScaleX="102015" custScaleY="144773">
        <dgm:presLayoutVars>
          <dgm:bulletEnabled val="1"/>
        </dgm:presLayoutVars>
      </dgm:prSet>
      <dgm:spPr/>
    </dgm:pt>
    <dgm:pt modelId="{191470F9-5BD2-47D6-AC16-7EEE74505DB5}" type="pres">
      <dgm:prSet presAssocID="{26E287D3-18D1-4163-8925-DABFC04840DC}" presName="spacing" presStyleCnt="0"/>
      <dgm:spPr/>
    </dgm:pt>
    <dgm:pt modelId="{D185E81F-2B8A-4098-8A1B-2CCBD1FC97E2}" type="pres">
      <dgm:prSet presAssocID="{0B785208-2749-4DC3-BAF6-D1A2D4E12B9F}" presName="composite" presStyleCnt="0"/>
      <dgm:spPr/>
    </dgm:pt>
    <dgm:pt modelId="{BA864762-F3C0-4F8D-9430-24966652887B}" type="pres">
      <dgm:prSet presAssocID="{0B785208-2749-4DC3-BAF6-D1A2D4E12B9F}" presName="imgShp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7CC1099-AB24-4036-A51A-986D3F97EFFD}" type="pres">
      <dgm:prSet presAssocID="{0B785208-2749-4DC3-BAF6-D1A2D4E12B9F}" presName="txShp" presStyleLbl="node1" presStyleIdx="2" presStyleCnt="7">
        <dgm:presLayoutVars>
          <dgm:bulletEnabled val="1"/>
        </dgm:presLayoutVars>
      </dgm:prSet>
      <dgm:spPr/>
    </dgm:pt>
    <dgm:pt modelId="{A8B159D8-5AFE-4D67-8E7E-4EB671F48800}" type="pres">
      <dgm:prSet presAssocID="{83317FF5-CC19-437F-A439-296813DF540C}" presName="spacing" presStyleCnt="0"/>
      <dgm:spPr/>
    </dgm:pt>
    <dgm:pt modelId="{FA40D5EA-20F6-4D2C-82DB-BF13C44E4638}" type="pres">
      <dgm:prSet presAssocID="{E4CD64BB-C191-4B4E-8680-6D220C6891C9}" presName="composite" presStyleCnt="0"/>
      <dgm:spPr/>
    </dgm:pt>
    <dgm:pt modelId="{7F1A8E09-D4DD-4881-A7D7-308688183DF4}" type="pres">
      <dgm:prSet presAssocID="{E4CD64BB-C191-4B4E-8680-6D220C6891C9}" presName="imgShp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01C318C-9444-4811-B45F-FD3FB8DCE0C8}" type="pres">
      <dgm:prSet presAssocID="{E4CD64BB-C191-4B4E-8680-6D220C6891C9}" presName="txShp" presStyleLbl="node1" presStyleIdx="3" presStyleCnt="7" custScaleY="125511">
        <dgm:presLayoutVars>
          <dgm:bulletEnabled val="1"/>
        </dgm:presLayoutVars>
      </dgm:prSet>
      <dgm:spPr/>
    </dgm:pt>
    <dgm:pt modelId="{09B51D25-895E-4659-B2BF-47C42C41B94B}" type="pres">
      <dgm:prSet presAssocID="{3C31F590-A578-497D-8740-5A4BB39DE50D}" presName="spacing" presStyleCnt="0"/>
      <dgm:spPr/>
    </dgm:pt>
    <dgm:pt modelId="{4F79CEA0-F530-40C2-BFDE-DF06036E49AA}" type="pres">
      <dgm:prSet presAssocID="{0B30474F-2B3A-404C-B19A-804B64784E3D}" presName="composite" presStyleCnt="0"/>
      <dgm:spPr/>
    </dgm:pt>
    <dgm:pt modelId="{96B97ABA-9C1C-4FB1-8E5C-53E68EE44522}" type="pres">
      <dgm:prSet presAssocID="{0B30474F-2B3A-404C-B19A-804B64784E3D}" presName="imgShp" presStyleLbl="fgImgPlace1" presStyleIdx="4" presStyleCnt="7" custScaleX="109440" custScaleY="108189" custLinFactNeighborX="-12945" custLinFactNeighborY="48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09F0B6E-F5C3-46BE-A606-D89631C758FA}" type="pres">
      <dgm:prSet presAssocID="{0B30474F-2B3A-404C-B19A-804B64784E3D}" presName="txShp" presStyleLbl="node1" presStyleIdx="4" presStyleCnt="7">
        <dgm:presLayoutVars>
          <dgm:bulletEnabled val="1"/>
        </dgm:presLayoutVars>
      </dgm:prSet>
      <dgm:spPr/>
    </dgm:pt>
    <dgm:pt modelId="{6E5B541C-CF44-45B5-823D-ACB7D95A2B8A}" type="pres">
      <dgm:prSet presAssocID="{AC486881-B94B-4E5E-A737-BFDE37459997}" presName="spacing" presStyleCnt="0"/>
      <dgm:spPr/>
    </dgm:pt>
    <dgm:pt modelId="{6F10807A-0452-479C-A1D0-B578D4D8B7D0}" type="pres">
      <dgm:prSet presAssocID="{77A8BDB9-C78D-4617-BED3-CCAD373B7E38}" presName="composite" presStyleCnt="0"/>
      <dgm:spPr/>
    </dgm:pt>
    <dgm:pt modelId="{D9CA2FE3-F1A0-4E62-81E8-B2721923F1EB}" type="pres">
      <dgm:prSet presAssocID="{77A8BDB9-C78D-4617-BED3-CCAD373B7E38}" presName="imgShp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F3B2E23-3ADD-4188-B2A0-DE7E86198DBC}" type="pres">
      <dgm:prSet presAssocID="{77A8BDB9-C78D-4617-BED3-CCAD373B7E38}" presName="txShp" presStyleLbl="node1" presStyleIdx="5" presStyleCnt="7">
        <dgm:presLayoutVars>
          <dgm:bulletEnabled val="1"/>
        </dgm:presLayoutVars>
      </dgm:prSet>
      <dgm:spPr/>
    </dgm:pt>
    <dgm:pt modelId="{CE388F55-B4C7-4044-9B2E-DCE4210A7DCE}" type="pres">
      <dgm:prSet presAssocID="{FD850987-2C1F-4378-9277-493D4F214E66}" presName="spacing" presStyleCnt="0"/>
      <dgm:spPr/>
    </dgm:pt>
    <dgm:pt modelId="{813C4D98-EB74-47F8-90C7-E9A91FEE86DD}" type="pres">
      <dgm:prSet presAssocID="{CB58337E-43B1-40E1-9671-6694D10787B7}" presName="composite" presStyleCnt="0"/>
      <dgm:spPr/>
    </dgm:pt>
    <dgm:pt modelId="{47609BF4-4C89-470F-AA2A-0880AFD5AC85}" type="pres">
      <dgm:prSet presAssocID="{CB58337E-43B1-40E1-9671-6694D10787B7}" presName="imgShp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88D43B6B-239E-4BA7-9AF2-A217375CF891}" type="pres">
      <dgm:prSet presAssocID="{CB58337E-43B1-40E1-9671-6694D10787B7}" presName="txShp" presStyleLbl="node1" presStyleIdx="6" presStyleCnt="7">
        <dgm:presLayoutVars>
          <dgm:bulletEnabled val="1"/>
        </dgm:presLayoutVars>
      </dgm:prSet>
      <dgm:spPr/>
    </dgm:pt>
  </dgm:ptLst>
  <dgm:cxnLst>
    <dgm:cxn modelId="{A6B62708-6504-4D0E-9A33-B9E7D0924A0B}" srcId="{9B3834B8-086F-4FAD-B076-EFE0E244DDF6}" destId="{0B785208-2749-4DC3-BAF6-D1A2D4E12B9F}" srcOrd="2" destOrd="0" parTransId="{CB0B9747-5C57-434F-847E-48ACE9F8C0A4}" sibTransId="{83317FF5-CC19-437F-A439-296813DF540C}"/>
    <dgm:cxn modelId="{62E1771A-D0EA-42DE-B9BD-206CB8B09073}" type="presOf" srcId="{E4CD64BB-C191-4B4E-8680-6D220C6891C9}" destId="{901C318C-9444-4811-B45F-FD3FB8DCE0C8}" srcOrd="0" destOrd="0" presId="urn:microsoft.com/office/officeart/2005/8/layout/vList3#5"/>
    <dgm:cxn modelId="{91D6DD20-28D9-4E8E-A0D1-2115E1BCA903}" type="presOf" srcId="{0B30474F-2B3A-404C-B19A-804B64784E3D}" destId="{D09F0B6E-F5C3-46BE-A606-D89631C758FA}" srcOrd="0" destOrd="0" presId="urn:microsoft.com/office/officeart/2005/8/layout/vList3#5"/>
    <dgm:cxn modelId="{50D75A3C-A787-42D0-8CCB-00B77C040147}" type="presOf" srcId="{CB58337E-43B1-40E1-9671-6694D10787B7}" destId="{88D43B6B-239E-4BA7-9AF2-A217375CF891}" srcOrd="0" destOrd="0" presId="urn:microsoft.com/office/officeart/2005/8/layout/vList3#5"/>
    <dgm:cxn modelId="{3EFE143D-0E28-4934-B369-0C176948274A}" srcId="{9B3834B8-086F-4FAD-B076-EFE0E244DDF6}" destId="{0B30474F-2B3A-404C-B19A-804B64784E3D}" srcOrd="4" destOrd="0" parTransId="{A7036576-039B-4794-B2F5-FB51D8420EC5}" sibTransId="{AC486881-B94B-4E5E-A737-BFDE37459997}"/>
    <dgm:cxn modelId="{986D463E-3C53-4184-A5CC-57E3615D1017}" srcId="{9B3834B8-086F-4FAD-B076-EFE0E244DDF6}" destId="{CB58337E-43B1-40E1-9671-6694D10787B7}" srcOrd="6" destOrd="0" parTransId="{31E6105F-CC3E-450A-A7C3-E2381E1AA16D}" sibTransId="{33C656B9-EB7F-46F4-8CEF-081B3DE22E0A}"/>
    <dgm:cxn modelId="{07A73C47-2A10-4276-8D52-0BB76C1FFB67}" srcId="{9B3834B8-086F-4FAD-B076-EFE0E244DDF6}" destId="{7327098C-BAEA-4718-990A-21454E7C3424}" srcOrd="1" destOrd="0" parTransId="{C25B9BE6-2CA4-4BB8-9DFD-54F3966EE93E}" sibTransId="{26E287D3-18D1-4163-8925-DABFC04840DC}"/>
    <dgm:cxn modelId="{8A607D56-5990-4580-9FB6-70545A9DB24C}" type="presOf" srcId="{FEC7FEE9-F160-48A9-94C6-7602F7290AFA}" destId="{579F446B-46CE-48C1-B86A-0D213746745A}" srcOrd="0" destOrd="0" presId="urn:microsoft.com/office/officeart/2005/8/layout/vList3#5"/>
    <dgm:cxn modelId="{703DF97C-7BDF-4489-A6D8-FFE657DDDF70}" type="presOf" srcId="{0B785208-2749-4DC3-BAF6-D1A2D4E12B9F}" destId="{D7CC1099-AB24-4036-A51A-986D3F97EFFD}" srcOrd="0" destOrd="0" presId="urn:microsoft.com/office/officeart/2005/8/layout/vList3#5"/>
    <dgm:cxn modelId="{82B25B89-C2FB-4D3F-9979-88A675CF27C2}" srcId="{9B3834B8-086F-4FAD-B076-EFE0E244DDF6}" destId="{FEC7FEE9-F160-48A9-94C6-7602F7290AFA}" srcOrd="0" destOrd="0" parTransId="{2D45D8E2-BC2F-4137-95C1-5E17F9AE506A}" sibTransId="{6F90E796-2DEC-4B66-8CD8-359A4656C266}"/>
    <dgm:cxn modelId="{8AECE98A-E40C-4D07-9036-A15A774DFF2B}" srcId="{9B3834B8-086F-4FAD-B076-EFE0E244DDF6}" destId="{77A8BDB9-C78D-4617-BED3-CCAD373B7E38}" srcOrd="5" destOrd="0" parTransId="{E1F6F47D-B36A-4BA0-9F13-115470988C1A}" sibTransId="{FD850987-2C1F-4378-9277-493D4F214E66}"/>
    <dgm:cxn modelId="{79D891AA-6641-4F8A-A98D-2ABD601D0307}" type="presOf" srcId="{77A8BDB9-C78D-4617-BED3-CCAD373B7E38}" destId="{3F3B2E23-3ADD-4188-B2A0-DE7E86198DBC}" srcOrd="0" destOrd="0" presId="urn:microsoft.com/office/officeart/2005/8/layout/vList3#5"/>
    <dgm:cxn modelId="{82CCC2B6-AFFF-4517-80B7-A01C22F163A5}" type="presOf" srcId="{9B3834B8-086F-4FAD-B076-EFE0E244DDF6}" destId="{1F8BBA0B-7772-4352-B1AE-1F6CC50E5877}" srcOrd="0" destOrd="0" presId="urn:microsoft.com/office/officeart/2005/8/layout/vList3#5"/>
    <dgm:cxn modelId="{6D71FDC0-135E-47C9-89F6-76B6DC5D8326}" type="presOf" srcId="{7327098C-BAEA-4718-990A-21454E7C3424}" destId="{61756EDA-CE61-4C21-8295-242CF763C371}" srcOrd="0" destOrd="0" presId="urn:microsoft.com/office/officeart/2005/8/layout/vList3#5"/>
    <dgm:cxn modelId="{4EAF2BFB-D219-44A6-A8EA-2E57A65B2E5E}" srcId="{9B3834B8-086F-4FAD-B076-EFE0E244DDF6}" destId="{E4CD64BB-C191-4B4E-8680-6D220C6891C9}" srcOrd="3" destOrd="0" parTransId="{73ABF803-FBE8-41F2-A463-812C07B538CD}" sibTransId="{3C31F590-A578-497D-8740-5A4BB39DE50D}"/>
    <dgm:cxn modelId="{F5B8E409-5220-4C26-ACA1-3E7749331C8A}" type="presParOf" srcId="{1F8BBA0B-7772-4352-B1AE-1F6CC50E5877}" destId="{A50854D0-00D8-4F27-81F7-59CA07D84C24}" srcOrd="0" destOrd="0" presId="urn:microsoft.com/office/officeart/2005/8/layout/vList3#5"/>
    <dgm:cxn modelId="{03BC53A0-9F46-4033-9D4F-A54B53A66539}" type="presParOf" srcId="{A50854D0-00D8-4F27-81F7-59CA07D84C24}" destId="{6D60BBEE-3659-42B7-AEF5-DC909CF9B630}" srcOrd="0" destOrd="0" presId="urn:microsoft.com/office/officeart/2005/8/layout/vList3#5"/>
    <dgm:cxn modelId="{103B9B43-BDBD-4B26-9535-ED5BA9A159FB}" type="presParOf" srcId="{A50854D0-00D8-4F27-81F7-59CA07D84C24}" destId="{579F446B-46CE-48C1-B86A-0D213746745A}" srcOrd="1" destOrd="0" presId="urn:microsoft.com/office/officeart/2005/8/layout/vList3#5"/>
    <dgm:cxn modelId="{018DE172-F4C8-4F70-BA3D-8B75F198C62C}" type="presParOf" srcId="{1F8BBA0B-7772-4352-B1AE-1F6CC50E5877}" destId="{724FEA98-64AB-4066-AD9F-BF196B23EADB}" srcOrd="1" destOrd="0" presId="urn:microsoft.com/office/officeart/2005/8/layout/vList3#5"/>
    <dgm:cxn modelId="{F8DA562C-33E4-4D53-BD79-B9AB808A08D1}" type="presParOf" srcId="{1F8BBA0B-7772-4352-B1AE-1F6CC50E5877}" destId="{FD1133E4-881A-44B6-BDEE-B8CF1B6FD3E0}" srcOrd="2" destOrd="0" presId="urn:microsoft.com/office/officeart/2005/8/layout/vList3#5"/>
    <dgm:cxn modelId="{A899E37C-DB9B-4F73-ACE0-B1CED4A44CF4}" type="presParOf" srcId="{FD1133E4-881A-44B6-BDEE-B8CF1B6FD3E0}" destId="{A351BF69-D554-4F60-ABFC-B2C6534C96A2}" srcOrd="0" destOrd="0" presId="urn:microsoft.com/office/officeart/2005/8/layout/vList3#5"/>
    <dgm:cxn modelId="{13097AF3-E002-43DC-A83D-807EAA3830D4}" type="presParOf" srcId="{FD1133E4-881A-44B6-BDEE-B8CF1B6FD3E0}" destId="{61756EDA-CE61-4C21-8295-242CF763C371}" srcOrd="1" destOrd="0" presId="urn:microsoft.com/office/officeart/2005/8/layout/vList3#5"/>
    <dgm:cxn modelId="{A3CA442F-87B2-4305-BD75-1013B98E45E7}" type="presParOf" srcId="{1F8BBA0B-7772-4352-B1AE-1F6CC50E5877}" destId="{191470F9-5BD2-47D6-AC16-7EEE74505DB5}" srcOrd="3" destOrd="0" presId="urn:microsoft.com/office/officeart/2005/8/layout/vList3#5"/>
    <dgm:cxn modelId="{BC082A6C-B4F1-4878-8939-0C6E5ABB680E}" type="presParOf" srcId="{1F8BBA0B-7772-4352-B1AE-1F6CC50E5877}" destId="{D185E81F-2B8A-4098-8A1B-2CCBD1FC97E2}" srcOrd="4" destOrd="0" presId="urn:microsoft.com/office/officeart/2005/8/layout/vList3#5"/>
    <dgm:cxn modelId="{CBDD6573-8868-43EF-9368-9879CD60CC53}" type="presParOf" srcId="{D185E81F-2B8A-4098-8A1B-2CCBD1FC97E2}" destId="{BA864762-F3C0-4F8D-9430-24966652887B}" srcOrd="0" destOrd="0" presId="urn:microsoft.com/office/officeart/2005/8/layout/vList3#5"/>
    <dgm:cxn modelId="{354D6EA7-E13D-4216-B572-2D7A3626A68E}" type="presParOf" srcId="{D185E81F-2B8A-4098-8A1B-2CCBD1FC97E2}" destId="{D7CC1099-AB24-4036-A51A-986D3F97EFFD}" srcOrd="1" destOrd="0" presId="urn:microsoft.com/office/officeart/2005/8/layout/vList3#5"/>
    <dgm:cxn modelId="{4A747B9C-079D-4C5C-A1D3-24B1FB47A51B}" type="presParOf" srcId="{1F8BBA0B-7772-4352-B1AE-1F6CC50E5877}" destId="{A8B159D8-5AFE-4D67-8E7E-4EB671F48800}" srcOrd="5" destOrd="0" presId="urn:microsoft.com/office/officeart/2005/8/layout/vList3#5"/>
    <dgm:cxn modelId="{EB8841DC-24AA-4F6E-9A1B-03E3342DEAD8}" type="presParOf" srcId="{1F8BBA0B-7772-4352-B1AE-1F6CC50E5877}" destId="{FA40D5EA-20F6-4D2C-82DB-BF13C44E4638}" srcOrd="6" destOrd="0" presId="urn:microsoft.com/office/officeart/2005/8/layout/vList3#5"/>
    <dgm:cxn modelId="{4C930299-562E-47CF-8664-7B90DB49532E}" type="presParOf" srcId="{FA40D5EA-20F6-4D2C-82DB-BF13C44E4638}" destId="{7F1A8E09-D4DD-4881-A7D7-308688183DF4}" srcOrd="0" destOrd="0" presId="urn:microsoft.com/office/officeart/2005/8/layout/vList3#5"/>
    <dgm:cxn modelId="{4034DA15-B766-478B-B3FC-C74554171972}" type="presParOf" srcId="{FA40D5EA-20F6-4D2C-82DB-BF13C44E4638}" destId="{901C318C-9444-4811-B45F-FD3FB8DCE0C8}" srcOrd="1" destOrd="0" presId="urn:microsoft.com/office/officeart/2005/8/layout/vList3#5"/>
    <dgm:cxn modelId="{7BA6BD54-05C5-4E2A-9843-F1ABFB963D05}" type="presParOf" srcId="{1F8BBA0B-7772-4352-B1AE-1F6CC50E5877}" destId="{09B51D25-895E-4659-B2BF-47C42C41B94B}" srcOrd="7" destOrd="0" presId="urn:microsoft.com/office/officeart/2005/8/layout/vList3#5"/>
    <dgm:cxn modelId="{9DBF6A7E-E86E-4B19-A5FD-2304F834D70F}" type="presParOf" srcId="{1F8BBA0B-7772-4352-B1AE-1F6CC50E5877}" destId="{4F79CEA0-F530-40C2-BFDE-DF06036E49AA}" srcOrd="8" destOrd="0" presId="urn:microsoft.com/office/officeart/2005/8/layout/vList3#5"/>
    <dgm:cxn modelId="{4EE2E170-D063-4B07-946C-8E56A5BC7BA4}" type="presParOf" srcId="{4F79CEA0-F530-40C2-BFDE-DF06036E49AA}" destId="{96B97ABA-9C1C-4FB1-8E5C-53E68EE44522}" srcOrd="0" destOrd="0" presId="urn:microsoft.com/office/officeart/2005/8/layout/vList3#5"/>
    <dgm:cxn modelId="{F4425192-6041-41B0-9D74-2A2F5D4870C4}" type="presParOf" srcId="{4F79CEA0-F530-40C2-BFDE-DF06036E49AA}" destId="{D09F0B6E-F5C3-46BE-A606-D89631C758FA}" srcOrd="1" destOrd="0" presId="urn:microsoft.com/office/officeart/2005/8/layout/vList3#5"/>
    <dgm:cxn modelId="{AEBF46F0-6FF1-4B0A-B6CE-C28A395946AD}" type="presParOf" srcId="{1F8BBA0B-7772-4352-B1AE-1F6CC50E5877}" destId="{6E5B541C-CF44-45B5-823D-ACB7D95A2B8A}" srcOrd="9" destOrd="0" presId="urn:microsoft.com/office/officeart/2005/8/layout/vList3#5"/>
    <dgm:cxn modelId="{3F7C3E3C-8394-4E1D-903D-8105E850B17C}" type="presParOf" srcId="{1F8BBA0B-7772-4352-B1AE-1F6CC50E5877}" destId="{6F10807A-0452-479C-A1D0-B578D4D8B7D0}" srcOrd="10" destOrd="0" presId="urn:microsoft.com/office/officeart/2005/8/layout/vList3#5"/>
    <dgm:cxn modelId="{81D37BB0-89BB-4252-9CEE-AEB3A130EEDA}" type="presParOf" srcId="{6F10807A-0452-479C-A1D0-B578D4D8B7D0}" destId="{D9CA2FE3-F1A0-4E62-81E8-B2721923F1EB}" srcOrd="0" destOrd="0" presId="urn:microsoft.com/office/officeart/2005/8/layout/vList3#5"/>
    <dgm:cxn modelId="{F84A0F4C-8C6F-4EF2-879A-75E5F144D3D1}" type="presParOf" srcId="{6F10807A-0452-479C-A1D0-B578D4D8B7D0}" destId="{3F3B2E23-3ADD-4188-B2A0-DE7E86198DBC}" srcOrd="1" destOrd="0" presId="urn:microsoft.com/office/officeart/2005/8/layout/vList3#5"/>
    <dgm:cxn modelId="{BA0A37CE-3793-4005-A3FE-7D84DD172C0F}" type="presParOf" srcId="{1F8BBA0B-7772-4352-B1AE-1F6CC50E5877}" destId="{CE388F55-B4C7-4044-9B2E-DCE4210A7DCE}" srcOrd="11" destOrd="0" presId="urn:microsoft.com/office/officeart/2005/8/layout/vList3#5"/>
    <dgm:cxn modelId="{48ADECE7-6FD4-4EBF-B679-72C55EED1E4E}" type="presParOf" srcId="{1F8BBA0B-7772-4352-B1AE-1F6CC50E5877}" destId="{813C4D98-EB74-47F8-90C7-E9A91FEE86DD}" srcOrd="12" destOrd="0" presId="urn:microsoft.com/office/officeart/2005/8/layout/vList3#5"/>
    <dgm:cxn modelId="{1402CA26-FA89-4911-9A2C-5F7FE1089DA5}" type="presParOf" srcId="{813C4D98-EB74-47F8-90C7-E9A91FEE86DD}" destId="{47609BF4-4C89-470F-AA2A-0880AFD5AC85}" srcOrd="0" destOrd="0" presId="urn:microsoft.com/office/officeart/2005/8/layout/vList3#5"/>
    <dgm:cxn modelId="{98A57CE0-EE7F-4E80-95CE-CE340DCD1CBF}" type="presParOf" srcId="{813C4D98-EB74-47F8-90C7-E9A91FEE86DD}" destId="{88D43B6B-239E-4BA7-9AF2-A217375CF89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74D57B-5C67-4A9C-A8E1-C3CF58EE3362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4A9EC-6C6C-45DA-8921-5B221EA40989}">
      <dgm:prSet phldrT="[Текст]"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  <a:latin typeface="Kazimir"/>
            </a:rPr>
            <a:t>17 009</a:t>
          </a:r>
        </a:p>
      </dgm:t>
    </dgm:pt>
    <dgm:pt modelId="{BD123BAE-B39D-46D9-AD8E-9E386183BB0A}" type="parTrans" cxnId="{DE839C8E-812F-4C0A-8BC2-EA625F68C075}">
      <dgm:prSet/>
      <dgm:spPr/>
      <dgm:t>
        <a:bodyPr/>
        <a:lstStyle/>
        <a:p>
          <a:endParaRPr lang="ru-RU"/>
        </a:p>
      </dgm:t>
    </dgm:pt>
    <dgm:pt modelId="{4FED25D9-9BF1-4BA9-A01E-48024F0C0514}" type="sibTrans" cxnId="{DE839C8E-812F-4C0A-8BC2-EA625F68C075}">
      <dgm:prSet/>
      <dgm:spPr/>
      <dgm:t>
        <a:bodyPr/>
        <a:lstStyle/>
        <a:p>
          <a:endParaRPr lang="ru-RU"/>
        </a:p>
      </dgm:t>
    </dgm:pt>
    <dgm:pt modelId="{F8BFB782-6119-4B99-8BA5-6F1062B5A509}">
      <dgm:prSet phldrT="[Текст]"/>
      <dgm:spPr/>
      <dgm:t>
        <a:bodyPr/>
        <a:lstStyle/>
        <a:p>
          <a:r>
            <a:rPr lang="ru-RU" dirty="0">
              <a:solidFill>
                <a:srgbClr val="C00000"/>
              </a:solidFill>
              <a:latin typeface="Kazimir"/>
              <a:cs typeface="Times New Roman" panose="02020603050405020304" pitchFamily="18" charset="0"/>
            </a:rPr>
            <a:t>школьных спортивных клубов внесены в Единый Всероссийский перечень  (реестр)  ШСК</a:t>
          </a:r>
        </a:p>
      </dgm:t>
    </dgm:pt>
    <dgm:pt modelId="{9B9F3C55-3B86-4CA9-B418-175021B2AF32}" type="parTrans" cxnId="{D8BFEDAF-C684-4341-80BA-04111F66E025}">
      <dgm:prSet/>
      <dgm:spPr/>
      <dgm:t>
        <a:bodyPr/>
        <a:lstStyle/>
        <a:p>
          <a:endParaRPr lang="ru-RU"/>
        </a:p>
      </dgm:t>
    </dgm:pt>
    <dgm:pt modelId="{FBFC6153-9460-4890-A7F6-45BA95F41F2A}" type="sibTrans" cxnId="{D8BFEDAF-C684-4341-80BA-04111F66E025}">
      <dgm:prSet/>
      <dgm:spPr/>
      <dgm:t>
        <a:bodyPr/>
        <a:lstStyle/>
        <a:p>
          <a:endParaRPr lang="ru-RU"/>
        </a:p>
      </dgm:t>
    </dgm:pt>
    <dgm:pt modelId="{AEB101A1-F88C-4E61-A432-9C6EFA76D5CD}">
      <dgm:prSet/>
      <dgm:spPr/>
      <dgm:t>
        <a:bodyPr/>
        <a:lstStyle/>
        <a:p>
          <a:endParaRPr lang="ru-RU" dirty="0"/>
        </a:p>
      </dgm:t>
    </dgm:pt>
    <dgm:pt modelId="{826B4F9B-172B-49FA-8778-91DDBF6CCC8B}" type="parTrans" cxnId="{C172A844-D9A0-4F9F-A775-422134E5BCFD}">
      <dgm:prSet/>
      <dgm:spPr/>
      <dgm:t>
        <a:bodyPr/>
        <a:lstStyle/>
        <a:p>
          <a:endParaRPr lang="ru-RU"/>
        </a:p>
      </dgm:t>
    </dgm:pt>
    <dgm:pt modelId="{A1EA8A5F-7794-4908-87A1-CB1487A0BE16}" type="sibTrans" cxnId="{C172A844-D9A0-4F9F-A775-422134E5BCFD}">
      <dgm:prSet/>
      <dgm:spPr/>
      <dgm:t>
        <a:bodyPr/>
        <a:lstStyle/>
        <a:p>
          <a:endParaRPr lang="ru-RU"/>
        </a:p>
      </dgm:t>
    </dgm:pt>
    <dgm:pt modelId="{789B47F2-A739-4803-BDAC-B76CC0462F26}" type="pres">
      <dgm:prSet presAssocID="{A074D57B-5C67-4A9C-A8E1-C3CF58EE336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C1928F58-912C-48AA-9070-E1099309B878}" type="pres">
      <dgm:prSet presAssocID="{75A4A9EC-6C6C-45DA-8921-5B221EA40989}" presName="composite" presStyleCnt="0"/>
      <dgm:spPr/>
    </dgm:pt>
    <dgm:pt modelId="{C6E667D9-B7F0-4C69-A7B5-F04E6DE8F249}" type="pres">
      <dgm:prSet presAssocID="{75A4A9EC-6C6C-45DA-8921-5B221EA40989}" presName="BackAccent" presStyleLbl="bgShp" presStyleIdx="0" presStyleCnt="1"/>
      <dgm:spPr/>
    </dgm:pt>
    <dgm:pt modelId="{305A11FA-59C3-48D1-8C6A-261AC8815CB2}" type="pres">
      <dgm:prSet presAssocID="{75A4A9EC-6C6C-45DA-8921-5B221EA40989}" presName="Accent" presStyleLbl="alignNode1" presStyleIdx="0" presStyleCnt="1"/>
      <dgm:spPr/>
    </dgm:pt>
    <dgm:pt modelId="{2DA7641B-62E8-47AC-BBD9-2B462D1F2A0E}" type="pres">
      <dgm:prSet presAssocID="{75A4A9EC-6C6C-45DA-8921-5B221EA40989}" presName="Child" presStyleLbl="revTx" presStyleIdx="0" presStyleCnt="2" custScaleX="628963" custLinFactX="100000" custLinFactNeighborX="180798" custLinFactNeighborY="-6156">
        <dgm:presLayoutVars>
          <dgm:chMax val="0"/>
          <dgm:chPref val="0"/>
          <dgm:bulletEnabled val="1"/>
        </dgm:presLayoutVars>
      </dgm:prSet>
      <dgm:spPr/>
    </dgm:pt>
    <dgm:pt modelId="{FCCE4B88-D4FC-442C-83BB-34D883FAB1FA}" type="pres">
      <dgm:prSet presAssocID="{75A4A9EC-6C6C-45DA-8921-5B221EA40989}" presName="Parent" presStyleLbl="revTx" presStyleIdx="1" presStyleCnt="2" custScaleX="209285" custScaleY="104882" custLinFactNeighborX="70980" custLinFactNeighborY="4445">
        <dgm:presLayoutVars>
          <dgm:chMax val="1"/>
          <dgm:chPref val="1"/>
          <dgm:bulletEnabled val="1"/>
        </dgm:presLayoutVars>
      </dgm:prSet>
      <dgm:spPr/>
    </dgm:pt>
  </dgm:ptLst>
  <dgm:cxnLst>
    <dgm:cxn modelId="{AF599019-9784-47A2-9183-D7BF22C192B5}" type="presOf" srcId="{AEB101A1-F88C-4E61-A432-9C6EFA76D5CD}" destId="{2DA7641B-62E8-47AC-BBD9-2B462D1F2A0E}" srcOrd="0" destOrd="1" presId="urn:microsoft.com/office/officeart/2008/layout/IncreasingCircleProcess"/>
    <dgm:cxn modelId="{B535662B-112F-4B48-8FFF-6008A10F78FE}" type="presOf" srcId="{F8BFB782-6119-4B99-8BA5-6F1062B5A509}" destId="{2DA7641B-62E8-47AC-BBD9-2B462D1F2A0E}" srcOrd="0" destOrd="0" presId="urn:microsoft.com/office/officeart/2008/layout/IncreasingCircleProcess"/>
    <dgm:cxn modelId="{EC15BD37-EB3A-44B0-8EF8-5CCFF2CC7B41}" type="presOf" srcId="{75A4A9EC-6C6C-45DA-8921-5B221EA40989}" destId="{FCCE4B88-D4FC-442C-83BB-34D883FAB1FA}" srcOrd="0" destOrd="0" presId="urn:microsoft.com/office/officeart/2008/layout/IncreasingCircleProcess"/>
    <dgm:cxn modelId="{E145F93A-69F1-4F5B-A6D4-B23079DD1B77}" type="presOf" srcId="{A074D57B-5C67-4A9C-A8E1-C3CF58EE3362}" destId="{789B47F2-A739-4803-BDAC-B76CC0462F26}" srcOrd="0" destOrd="0" presId="urn:microsoft.com/office/officeart/2008/layout/IncreasingCircleProcess"/>
    <dgm:cxn modelId="{C172A844-D9A0-4F9F-A775-422134E5BCFD}" srcId="{75A4A9EC-6C6C-45DA-8921-5B221EA40989}" destId="{AEB101A1-F88C-4E61-A432-9C6EFA76D5CD}" srcOrd="1" destOrd="0" parTransId="{826B4F9B-172B-49FA-8778-91DDBF6CCC8B}" sibTransId="{A1EA8A5F-7794-4908-87A1-CB1487A0BE16}"/>
    <dgm:cxn modelId="{DE839C8E-812F-4C0A-8BC2-EA625F68C075}" srcId="{A074D57B-5C67-4A9C-A8E1-C3CF58EE3362}" destId="{75A4A9EC-6C6C-45DA-8921-5B221EA40989}" srcOrd="0" destOrd="0" parTransId="{BD123BAE-B39D-46D9-AD8E-9E386183BB0A}" sibTransId="{4FED25D9-9BF1-4BA9-A01E-48024F0C0514}"/>
    <dgm:cxn modelId="{D8BFEDAF-C684-4341-80BA-04111F66E025}" srcId="{75A4A9EC-6C6C-45DA-8921-5B221EA40989}" destId="{F8BFB782-6119-4B99-8BA5-6F1062B5A509}" srcOrd="0" destOrd="0" parTransId="{9B9F3C55-3B86-4CA9-B418-175021B2AF32}" sibTransId="{FBFC6153-9460-4890-A7F6-45BA95F41F2A}"/>
    <dgm:cxn modelId="{090942D0-0067-46FE-9C26-A83FE4148B9A}" type="presParOf" srcId="{789B47F2-A739-4803-BDAC-B76CC0462F26}" destId="{C1928F58-912C-48AA-9070-E1099309B878}" srcOrd="0" destOrd="0" presId="urn:microsoft.com/office/officeart/2008/layout/IncreasingCircleProcess"/>
    <dgm:cxn modelId="{4C5B3CFD-B1A8-43FB-AD13-FF01D1030399}" type="presParOf" srcId="{C1928F58-912C-48AA-9070-E1099309B878}" destId="{C6E667D9-B7F0-4C69-A7B5-F04E6DE8F249}" srcOrd="0" destOrd="0" presId="urn:microsoft.com/office/officeart/2008/layout/IncreasingCircleProcess"/>
    <dgm:cxn modelId="{3E69F236-28D7-4ED5-86CC-43B8B2A2EC50}" type="presParOf" srcId="{C1928F58-912C-48AA-9070-E1099309B878}" destId="{305A11FA-59C3-48D1-8C6A-261AC8815CB2}" srcOrd="1" destOrd="0" presId="urn:microsoft.com/office/officeart/2008/layout/IncreasingCircleProcess"/>
    <dgm:cxn modelId="{A67FFA9E-5FE1-46D2-86D1-90A7F4B97756}" type="presParOf" srcId="{C1928F58-912C-48AA-9070-E1099309B878}" destId="{2DA7641B-62E8-47AC-BBD9-2B462D1F2A0E}" srcOrd="2" destOrd="0" presId="urn:microsoft.com/office/officeart/2008/layout/IncreasingCircleProcess"/>
    <dgm:cxn modelId="{92D41F7D-C8AC-4B1C-9B35-08B44CA09D60}" type="presParOf" srcId="{C1928F58-912C-48AA-9070-E1099309B878}" destId="{FCCE4B88-D4FC-442C-83BB-34D883FAB1F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DD57CC-8015-44EE-BAFD-3E7C9485B43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7C1B28-3CEE-4ACF-8C1A-AEE572287346}">
      <dgm:prSet phldrT="[Текст]" custT="1"/>
      <dgm:spPr/>
      <dgm:t>
        <a:bodyPr/>
        <a:lstStyle/>
        <a:p>
          <a:r>
            <a:rPr lang="ru-RU" sz="800" dirty="0">
              <a:latin typeface="Kazimir"/>
            </a:rPr>
            <a:t>Общеобразовательные организации создают на официальном сайте своей организации страницу «ШСК» и размещают на ней документы о деятельности школьных спортивных клубов, согласно утвержденному перечню. Заполняют таблицу с данными и направляют ее региональному координатору (ответственному в субъекте РФ за данное направление)</a:t>
          </a:r>
        </a:p>
      </dgm:t>
    </dgm:pt>
    <dgm:pt modelId="{01637D09-9D52-4259-B012-076303B44BAE}" type="parTrans" cxnId="{5B14F91C-A3BE-4072-BBE1-1F916536841D}">
      <dgm:prSet/>
      <dgm:spPr/>
      <dgm:t>
        <a:bodyPr/>
        <a:lstStyle/>
        <a:p>
          <a:endParaRPr lang="ru-RU" sz="700"/>
        </a:p>
      </dgm:t>
    </dgm:pt>
    <dgm:pt modelId="{8471E44F-4C9E-4C7E-B63C-484F04041A5F}" type="sibTrans" cxnId="{5B14F91C-A3BE-4072-BBE1-1F916536841D}">
      <dgm:prSet/>
      <dgm:spPr/>
      <dgm:t>
        <a:bodyPr/>
        <a:lstStyle/>
        <a:p>
          <a:endParaRPr lang="ru-RU" sz="700"/>
        </a:p>
      </dgm:t>
    </dgm:pt>
    <dgm:pt modelId="{ACB03B14-7AF3-47E6-8A7F-00DF0EC0883C}">
      <dgm:prSet custT="1"/>
      <dgm:spPr/>
      <dgm:t>
        <a:bodyPr/>
        <a:lstStyle/>
        <a:p>
          <a:r>
            <a:rPr lang="ru-RU" sz="800" dirty="0">
              <a:latin typeface="Kazimir"/>
            </a:rPr>
            <a:t>Региональный координатор осуществляет обработку и формирование свода сведений, полученных от образовательных организаций и направляет их  в ФГБУ «ФЦОМОФВ». </a:t>
          </a:r>
        </a:p>
        <a:p>
          <a:r>
            <a:rPr lang="ru-RU" sz="800" dirty="0">
              <a:latin typeface="Kazimir"/>
            </a:rPr>
            <a:t>Сведения в ФГБУ «ФЦОМОФВ» направляются по мере создания в общеобразовательных организациях школьных спортивных клубов</a:t>
          </a:r>
        </a:p>
      </dgm:t>
    </dgm:pt>
    <dgm:pt modelId="{59811E4A-2E7F-42E9-A299-3FB985A08916}" type="parTrans" cxnId="{9D54DF53-4C64-47F7-80D2-7814A150158B}">
      <dgm:prSet/>
      <dgm:spPr/>
      <dgm:t>
        <a:bodyPr/>
        <a:lstStyle/>
        <a:p>
          <a:endParaRPr lang="ru-RU" sz="700"/>
        </a:p>
      </dgm:t>
    </dgm:pt>
    <dgm:pt modelId="{406D874E-0A87-4FDA-B22E-16056447958E}" type="sibTrans" cxnId="{9D54DF53-4C64-47F7-80D2-7814A150158B}">
      <dgm:prSet/>
      <dgm:spPr/>
      <dgm:t>
        <a:bodyPr/>
        <a:lstStyle/>
        <a:p>
          <a:endParaRPr lang="ru-RU" sz="700"/>
        </a:p>
      </dgm:t>
    </dgm:pt>
    <dgm:pt modelId="{C2A7B456-E049-4FA0-A614-2E7CB8CBFD04}">
      <dgm:prSet custT="1"/>
      <dgm:spPr/>
      <dgm:t>
        <a:bodyPr/>
        <a:lstStyle/>
        <a:p>
          <a:r>
            <a:rPr lang="ru-RU" sz="800" dirty="0">
              <a:latin typeface="Kazimir"/>
            </a:rPr>
            <a:t>ФГБУ «ФЦОМОФВ» на основании представленных региональных перечней (реестров) ШСК формирует Единый всероссийский перечень (реестр) школьных спортивных клубов и размещает его на своем официальном сайте в сети интернет http://фцомофв.рф и на единой информационной площадке  «Физическая культура и спорт в образовании»</a:t>
          </a:r>
        </a:p>
      </dgm:t>
    </dgm:pt>
    <dgm:pt modelId="{36225CB9-F666-46C0-A91B-B5B7D9AFDFBC}" type="parTrans" cxnId="{453B9F5D-92D9-4BD5-BD6B-06012DD08D8A}">
      <dgm:prSet/>
      <dgm:spPr/>
      <dgm:t>
        <a:bodyPr/>
        <a:lstStyle/>
        <a:p>
          <a:endParaRPr lang="ru-RU" sz="700"/>
        </a:p>
      </dgm:t>
    </dgm:pt>
    <dgm:pt modelId="{DFEF4717-0F34-4F2F-AC39-1F2EC07EF530}" type="sibTrans" cxnId="{453B9F5D-92D9-4BD5-BD6B-06012DD08D8A}">
      <dgm:prSet/>
      <dgm:spPr/>
      <dgm:t>
        <a:bodyPr/>
        <a:lstStyle/>
        <a:p>
          <a:endParaRPr lang="ru-RU" sz="700"/>
        </a:p>
      </dgm:t>
    </dgm:pt>
    <dgm:pt modelId="{96FD97DC-6DE9-4D3B-BBD5-F7827ED3325A}" type="pres">
      <dgm:prSet presAssocID="{25DD57CC-8015-44EE-BAFD-3E7C9485B434}" presName="Name0" presStyleCnt="0">
        <dgm:presLayoutVars>
          <dgm:dir/>
          <dgm:resizeHandles val="exact"/>
        </dgm:presLayoutVars>
      </dgm:prSet>
      <dgm:spPr/>
    </dgm:pt>
    <dgm:pt modelId="{B381496B-8E5E-462E-A47C-5DBCD3CEEC42}" type="pres">
      <dgm:prSet presAssocID="{25DD57CC-8015-44EE-BAFD-3E7C9485B434}" presName="fgShape" presStyleLbl="fgShp" presStyleIdx="0" presStyleCnt="1" custScaleY="115470" custLinFactNeighborX="-454" custLinFactNeighborY="28935"/>
      <dgm:spPr/>
    </dgm:pt>
    <dgm:pt modelId="{72D1718B-F0B3-4932-AF55-6B54D7F320FD}" type="pres">
      <dgm:prSet presAssocID="{25DD57CC-8015-44EE-BAFD-3E7C9485B434}" presName="linComp" presStyleCnt="0"/>
      <dgm:spPr/>
    </dgm:pt>
    <dgm:pt modelId="{D11AF072-EA29-4D33-88E2-CC2B4AA07A9E}" type="pres">
      <dgm:prSet presAssocID="{F07C1B28-3CEE-4ACF-8C1A-AEE572287346}" presName="compNode" presStyleCnt="0"/>
      <dgm:spPr/>
    </dgm:pt>
    <dgm:pt modelId="{FD58CF93-A400-4020-8F9A-6A5BFB415BF8}" type="pres">
      <dgm:prSet presAssocID="{F07C1B28-3CEE-4ACF-8C1A-AEE572287346}" presName="bkgdShape" presStyleLbl="node1" presStyleIdx="0" presStyleCnt="3"/>
      <dgm:spPr/>
    </dgm:pt>
    <dgm:pt modelId="{F43E14B5-D62C-4618-BD20-82F624F45D48}" type="pres">
      <dgm:prSet presAssocID="{F07C1B28-3CEE-4ACF-8C1A-AEE572287346}" presName="nodeTx" presStyleLbl="node1" presStyleIdx="0" presStyleCnt="3">
        <dgm:presLayoutVars>
          <dgm:bulletEnabled val="1"/>
        </dgm:presLayoutVars>
      </dgm:prSet>
      <dgm:spPr/>
    </dgm:pt>
    <dgm:pt modelId="{2F7C8DF3-279F-4BDE-BEBC-6764745EBBD0}" type="pres">
      <dgm:prSet presAssocID="{F07C1B28-3CEE-4ACF-8C1A-AEE572287346}" presName="invisiNode" presStyleLbl="node1" presStyleIdx="0" presStyleCnt="3"/>
      <dgm:spPr/>
    </dgm:pt>
    <dgm:pt modelId="{510CECBC-631E-4B0D-A7E9-F69E22AB0A20}" type="pres">
      <dgm:prSet presAssocID="{F07C1B28-3CEE-4ACF-8C1A-AEE57228734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20807F2-8DA0-4B3C-830A-BB6B974EDAEA}" type="pres">
      <dgm:prSet presAssocID="{8471E44F-4C9E-4C7E-B63C-484F04041A5F}" presName="sibTrans" presStyleLbl="sibTrans2D1" presStyleIdx="0" presStyleCnt="0"/>
      <dgm:spPr/>
    </dgm:pt>
    <dgm:pt modelId="{6EE410A9-F98D-4980-B65A-A3081C367852}" type="pres">
      <dgm:prSet presAssocID="{ACB03B14-7AF3-47E6-8A7F-00DF0EC0883C}" presName="compNode" presStyleCnt="0"/>
      <dgm:spPr/>
    </dgm:pt>
    <dgm:pt modelId="{8662B5BC-EB9F-4022-8140-67A8D597E072}" type="pres">
      <dgm:prSet presAssocID="{ACB03B14-7AF3-47E6-8A7F-00DF0EC0883C}" presName="bkgdShape" presStyleLbl="node1" presStyleIdx="1" presStyleCnt="3"/>
      <dgm:spPr/>
    </dgm:pt>
    <dgm:pt modelId="{6AAF9320-DA75-43DD-9570-6237D6E73291}" type="pres">
      <dgm:prSet presAssocID="{ACB03B14-7AF3-47E6-8A7F-00DF0EC0883C}" presName="nodeTx" presStyleLbl="node1" presStyleIdx="1" presStyleCnt="3">
        <dgm:presLayoutVars>
          <dgm:bulletEnabled val="1"/>
        </dgm:presLayoutVars>
      </dgm:prSet>
      <dgm:spPr/>
    </dgm:pt>
    <dgm:pt modelId="{295A412C-0E06-4045-9EF6-784F007464ED}" type="pres">
      <dgm:prSet presAssocID="{ACB03B14-7AF3-47E6-8A7F-00DF0EC0883C}" presName="invisiNode" presStyleLbl="node1" presStyleIdx="1" presStyleCnt="3"/>
      <dgm:spPr/>
    </dgm:pt>
    <dgm:pt modelId="{56A78398-C45F-43DD-80EA-8487A62F1B93}" type="pres">
      <dgm:prSet presAssocID="{ACB03B14-7AF3-47E6-8A7F-00DF0EC0883C}" presName="imagNode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03F26A-00F3-4066-9484-6394A34CA5EE}" type="pres">
      <dgm:prSet presAssocID="{406D874E-0A87-4FDA-B22E-16056447958E}" presName="sibTrans" presStyleLbl="sibTrans2D1" presStyleIdx="0" presStyleCnt="0"/>
      <dgm:spPr/>
    </dgm:pt>
    <dgm:pt modelId="{CE507BF8-5F30-462C-A218-C201CF4E4041}" type="pres">
      <dgm:prSet presAssocID="{C2A7B456-E049-4FA0-A614-2E7CB8CBFD04}" presName="compNode" presStyleCnt="0"/>
      <dgm:spPr/>
    </dgm:pt>
    <dgm:pt modelId="{DFCEB3A2-FDC7-4691-A663-D96F4A877A7F}" type="pres">
      <dgm:prSet presAssocID="{C2A7B456-E049-4FA0-A614-2E7CB8CBFD04}" presName="bkgdShape" presStyleLbl="node1" presStyleIdx="2" presStyleCnt="3"/>
      <dgm:spPr/>
    </dgm:pt>
    <dgm:pt modelId="{9630733C-8336-4964-806A-84EB4AAB97EE}" type="pres">
      <dgm:prSet presAssocID="{C2A7B456-E049-4FA0-A614-2E7CB8CBFD04}" presName="nodeTx" presStyleLbl="node1" presStyleIdx="2" presStyleCnt="3">
        <dgm:presLayoutVars>
          <dgm:bulletEnabled val="1"/>
        </dgm:presLayoutVars>
      </dgm:prSet>
      <dgm:spPr/>
    </dgm:pt>
    <dgm:pt modelId="{787B25ED-52AC-41D2-9DE1-1A281B0387D5}" type="pres">
      <dgm:prSet presAssocID="{C2A7B456-E049-4FA0-A614-2E7CB8CBFD04}" presName="invisiNode" presStyleLbl="node1" presStyleIdx="2" presStyleCnt="3"/>
      <dgm:spPr/>
    </dgm:pt>
    <dgm:pt modelId="{A91BA9E3-8B64-4BFE-B815-BC49ECAA5184}" type="pres">
      <dgm:prSet presAssocID="{C2A7B456-E049-4FA0-A614-2E7CB8CBFD04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B14F91C-A3BE-4072-BBE1-1F916536841D}" srcId="{25DD57CC-8015-44EE-BAFD-3E7C9485B434}" destId="{F07C1B28-3CEE-4ACF-8C1A-AEE572287346}" srcOrd="0" destOrd="0" parTransId="{01637D09-9D52-4259-B012-076303B44BAE}" sibTransId="{8471E44F-4C9E-4C7E-B63C-484F04041A5F}"/>
    <dgm:cxn modelId="{7B676926-F239-4C15-BBC8-2A21C17469BE}" type="presOf" srcId="{F07C1B28-3CEE-4ACF-8C1A-AEE572287346}" destId="{F43E14B5-D62C-4618-BD20-82F624F45D48}" srcOrd="1" destOrd="0" presId="urn:microsoft.com/office/officeart/2005/8/layout/hList7"/>
    <dgm:cxn modelId="{16AB0829-D629-4F46-ADF7-185D9CAA813F}" type="presOf" srcId="{ACB03B14-7AF3-47E6-8A7F-00DF0EC0883C}" destId="{8662B5BC-EB9F-4022-8140-67A8D597E072}" srcOrd="0" destOrd="0" presId="urn:microsoft.com/office/officeart/2005/8/layout/hList7"/>
    <dgm:cxn modelId="{279F0F3F-FBAD-4257-A057-C444D5CECE67}" type="presOf" srcId="{406D874E-0A87-4FDA-B22E-16056447958E}" destId="{7403F26A-00F3-4066-9484-6394A34CA5EE}" srcOrd="0" destOrd="0" presId="urn:microsoft.com/office/officeart/2005/8/layout/hList7"/>
    <dgm:cxn modelId="{453B9F5D-92D9-4BD5-BD6B-06012DD08D8A}" srcId="{25DD57CC-8015-44EE-BAFD-3E7C9485B434}" destId="{C2A7B456-E049-4FA0-A614-2E7CB8CBFD04}" srcOrd="2" destOrd="0" parTransId="{36225CB9-F666-46C0-A91B-B5B7D9AFDFBC}" sibTransId="{DFEF4717-0F34-4F2F-AC39-1F2EC07EF530}"/>
    <dgm:cxn modelId="{B7F62562-53E7-486C-B5BB-E42D2940531F}" type="presOf" srcId="{C2A7B456-E049-4FA0-A614-2E7CB8CBFD04}" destId="{DFCEB3A2-FDC7-4691-A663-D96F4A877A7F}" srcOrd="0" destOrd="0" presId="urn:microsoft.com/office/officeart/2005/8/layout/hList7"/>
    <dgm:cxn modelId="{EB3ABB43-8BAF-4FE6-89E6-569964F737C4}" type="presOf" srcId="{F07C1B28-3CEE-4ACF-8C1A-AEE572287346}" destId="{FD58CF93-A400-4020-8F9A-6A5BFB415BF8}" srcOrd="0" destOrd="0" presId="urn:microsoft.com/office/officeart/2005/8/layout/hList7"/>
    <dgm:cxn modelId="{7AA53545-B813-4E7B-9B0A-8FFD6B02F551}" type="presOf" srcId="{8471E44F-4C9E-4C7E-B63C-484F04041A5F}" destId="{E20807F2-8DA0-4B3C-830A-BB6B974EDAEA}" srcOrd="0" destOrd="0" presId="urn:microsoft.com/office/officeart/2005/8/layout/hList7"/>
    <dgm:cxn modelId="{CB28F069-F86F-4E78-8AE3-0BCB41A331EE}" type="presOf" srcId="{ACB03B14-7AF3-47E6-8A7F-00DF0EC0883C}" destId="{6AAF9320-DA75-43DD-9570-6237D6E73291}" srcOrd="1" destOrd="0" presId="urn:microsoft.com/office/officeart/2005/8/layout/hList7"/>
    <dgm:cxn modelId="{4A57376A-31AE-4C10-A381-EC607CD911AD}" type="presOf" srcId="{C2A7B456-E049-4FA0-A614-2E7CB8CBFD04}" destId="{9630733C-8336-4964-806A-84EB4AAB97EE}" srcOrd="1" destOrd="0" presId="urn:microsoft.com/office/officeart/2005/8/layout/hList7"/>
    <dgm:cxn modelId="{9D54DF53-4C64-47F7-80D2-7814A150158B}" srcId="{25DD57CC-8015-44EE-BAFD-3E7C9485B434}" destId="{ACB03B14-7AF3-47E6-8A7F-00DF0EC0883C}" srcOrd="1" destOrd="0" parTransId="{59811E4A-2E7F-42E9-A299-3FB985A08916}" sibTransId="{406D874E-0A87-4FDA-B22E-16056447958E}"/>
    <dgm:cxn modelId="{96E4CAF5-B608-4856-B2FF-98389C8AA8F5}" type="presOf" srcId="{25DD57CC-8015-44EE-BAFD-3E7C9485B434}" destId="{96FD97DC-6DE9-4D3B-BBD5-F7827ED3325A}" srcOrd="0" destOrd="0" presId="urn:microsoft.com/office/officeart/2005/8/layout/hList7"/>
    <dgm:cxn modelId="{E6755FC1-A3CE-4A39-8D48-545FCEAA925C}" type="presParOf" srcId="{96FD97DC-6DE9-4D3B-BBD5-F7827ED3325A}" destId="{B381496B-8E5E-462E-A47C-5DBCD3CEEC42}" srcOrd="0" destOrd="0" presId="urn:microsoft.com/office/officeart/2005/8/layout/hList7"/>
    <dgm:cxn modelId="{00F9188C-CF74-4481-8F03-015C7EEA8C3D}" type="presParOf" srcId="{96FD97DC-6DE9-4D3B-BBD5-F7827ED3325A}" destId="{72D1718B-F0B3-4932-AF55-6B54D7F320FD}" srcOrd="1" destOrd="0" presId="urn:microsoft.com/office/officeart/2005/8/layout/hList7"/>
    <dgm:cxn modelId="{572D684F-AB8F-4FF0-8AEC-7F0C6440B6DD}" type="presParOf" srcId="{72D1718B-F0B3-4932-AF55-6B54D7F320FD}" destId="{D11AF072-EA29-4D33-88E2-CC2B4AA07A9E}" srcOrd="0" destOrd="0" presId="urn:microsoft.com/office/officeart/2005/8/layout/hList7"/>
    <dgm:cxn modelId="{09EC3FB5-5F5F-4C68-A5D8-85418E1E9DAB}" type="presParOf" srcId="{D11AF072-EA29-4D33-88E2-CC2B4AA07A9E}" destId="{FD58CF93-A400-4020-8F9A-6A5BFB415BF8}" srcOrd="0" destOrd="0" presId="urn:microsoft.com/office/officeart/2005/8/layout/hList7"/>
    <dgm:cxn modelId="{71CE5C51-C2C4-4756-9B40-B91FDBF19993}" type="presParOf" srcId="{D11AF072-EA29-4D33-88E2-CC2B4AA07A9E}" destId="{F43E14B5-D62C-4618-BD20-82F624F45D48}" srcOrd="1" destOrd="0" presId="urn:microsoft.com/office/officeart/2005/8/layout/hList7"/>
    <dgm:cxn modelId="{06884C15-17DA-46D4-8A4D-4DA5CCACD434}" type="presParOf" srcId="{D11AF072-EA29-4D33-88E2-CC2B4AA07A9E}" destId="{2F7C8DF3-279F-4BDE-BEBC-6764745EBBD0}" srcOrd="2" destOrd="0" presId="urn:microsoft.com/office/officeart/2005/8/layout/hList7"/>
    <dgm:cxn modelId="{985934AB-46C9-4E9E-B0B3-E7E83C377822}" type="presParOf" srcId="{D11AF072-EA29-4D33-88E2-CC2B4AA07A9E}" destId="{510CECBC-631E-4B0D-A7E9-F69E22AB0A20}" srcOrd="3" destOrd="0" presId="urn:microsoft.com/office/officeart/2005/8/layout/hList7"/>
    <dgm:cxn modelId="{68BC436E-2A1B-40FA-BE58-8AD1D8B13CB3}" type="presParOf" srcId="{72D1718B-F0B3-4932-AF55-6B54D7F320FD}" destId="{E20807F2-8DA0-4B3C-830A-BB6B974EDAEA}" srcOrd="1" destOrd="0" presId="urn:microsoft.com/office/officeart/2005/8/layout/hList7"/>
    <dgm:cxn modelId="{7EAFD19C-D1EC-4B08-BA4B-A02508E2479B}" type="presParOf" srcId="{72D1718B-F0B3-4932-AF55-6B54D7F320FD}" destId="{6EE410A9-F98D-4980-B65A-A3081C367852}" srcOrd="2" destOrd="0" presId="urn:microsoft.com/office/officeart/2005/8/layout/hList7"/>
    <dgm:cxn modelId="{A2EDCF60-0970-4024-A0D0-2FBD12885455}" type="presParOf" srcId="{6EE410A9-F98D-4980-B65A-A3081C367852}" destId="{8662B5BC-EB9F-4022-8140-67A8D597E072}" srcOrd="0" destOrd="0" presId="urn:microsoft.com/office/officeart/2005/8/layout/hList7"/>
    <dgm:cxn modelId="{20AF48FE-BC04-4C02-BC6E-44EEBB90871A}" type="presParOf" srcId="{6EE410A9-F98D-4980-B65A-A3081C367852}" destId="{6AAF9320-DA75-43DD-9570-6237D6E73291}" srcOrd="1" destOrd="0" presId="urn:microsoft.com/office/officeart/2005/8/layout/hList7"/>
    <dgm:cxn modelId="{E6797809-417E-42A5-9B02-B9A18EB74EE7}" type="presParOf" srcId="{6EE410A9-F98D-4980-B65A-A3081C367852}" destId="{295A412C-0E06-4045-9EF6-784F007464ED}" srcOrd="2" destOrd="0" presId="urn:microsoft.com/office/officeart/2005/8/layout/hList7"/>
    <dgm:cxn modelId="{BC57EAAC-1663-407C-BB5C-08DEFC02900B}" type="presParOf" srcId="{6EE410A9-F98D-4980-B65A-A3081C367852}" destId="{56A78398-C45F-43DD-80EA-8487A62F1B93}" srcOrd="3" destOrd="0" presId="urn:microsoft.com/office/officeart/2005/8/layout/hList7"/>
    <dgm:cxn modelId="{C4F5A012-4EA6-49C7-A84D-85E22A532493}" type="presParOf" srcId="{72D1718B-F0B3-4932-AF55-6B54D7F320FD}" destId="{7403F26A-00F3-4066-9484-6394A34CA5EE}" srcOrd="3" destOrd="0" presId="urn:microsoft.com/office/officeart/2005/8/layout/hList7"/>
    <dgm:cxn modelId="{4825B261-CA99-4852-813D-124BE0499B9F}" type="presParOf" srcId="{72D1718B-F0B3-4932-AF55-6B54D7F320FD}" destId="{CE507BF8-5F30-462C-A218-C201CF4E4041}" srcOrd="4" destOrd="0" presId="urn:microsoft.com/office/officeart/2005/8/layout/hList7"/>
    <dgm:cxn modelId="{C95C4032-3208-49AE-9521-6F2E4B9DD945}" type="presParOf" srcId="{CE507BF8-5F30-462C-A218-C201CF4E4041}" destId="{DFCEB3A2-FDC7-4691-A663-D96F4A877A7F}" srcOrd="0" destOrd="0" presId="urn:microsoft.com/office/officeart/2005/8/layout/hList7"/>
    <dgm:cxn modelId="{72D3517A-87A5-4FB5-A77E-A7BFF79FC27A}" type="presParOf" srcId="{CE507BF8-5F30-462C-A218-C201CF4E4041}" destId="{9630733C-8336-4964-806A-84EB4AAB97EE}" srcOrd="1" destOrd="0" presId="urn:microsoft.com/office/officeart/2005/8/layout/hList7"/>
    <dgm:cxn modelId="{CB504847-D864-4AB4-9F0B-0B1BAA3B1FD6}" type="presParOf" srcId="{CE507BF8-5F30-462C-A218-C201CF4E4041}" destId="{787B25ED-52AC-41D2-9DE1-1A281B0387D5}" srcOrd="2" destOrd="0" presId="urn:microsoft.com/office/officeart/2005/8/layout/hList7"/>
    <dgm:cxn modelId="{7627D5B1-7485-4B27-B1EE-6B79872553C0}" type="presParOf" srcId="{CE507BF8-5F30-462C-A218-C201CF4E4041}" destId="{A91BA9E3-8B64-4BFE-B815-BC49ECAA518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4CBF41-BF47-4D54-BE4C-E307DC1578B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B3CEA0-E6E1-4488-80EB-19B9F305E3B1}">
      <dgm:prSet phldrT="[Текст]" phldr="1"/>
      <dgm:spPr/>
      <dgm:t>
        <a:bodyPr/>
        <a:lstStyle/>
        <a:p>
          <a:endParaRPr lang="ru-RU" dirty="0"/>
        </a:p>
      </dgm:t>
    </dgm:pt>
    <dgm:pt modelId="{F3584CED-EDD3-4A56-A3D6-AFC23643E5A5}" type="parTrans" cxnId="{D8D15697-C595-41ED-85F9-8F77A4E05B55}">
      <dgm:prSet/>
      <dgm:spPr/>
      <dgm:t>
        <a:bodyPr/>
        <a:lstStyle/>
        <a:p>
          <a:endParaRPr lang="ru-RU"/>
        </a:p>
      </dgm:t>
    </dgm:pt>
    <dgm:pt modelId="{85D74A64-9034-464D-B49B-D271C52EA587}" type="sibTrans" cxnId="{D8D15697-C595-41ED-85F9-8F77A4E05B55}">
      <dgm:prSet/>
      <dgm:spPr/>
      <dgm:t>
        <a:bodyPr/>
        <a:lstStyle/>
        <a:p>
          <a:endParaRPr lang="ru-RU"/>
        </a:p>
      </dgm:t>
    </dgm:pt>
    <dgm:pt modelId="{F23451FD-EF16-47DD-9917-38C1B1D7FC5E}">
      <dgm:prSet phldrT="[Текст]" custT="1"/>
      <dgm:spPr/>
      <dgm:t>
        <a:bodyPr/>
        <a:lstStyle/>
        <a:p>
          <a:r>
            <a:rPr lang="ru-RU" sz="1400" dirty="0">
              <a:latin typeface="Kazimir"/>
            </a:rPr>
            <a:t>Федеральное государственное бюджетное учреждение «Федеральный центр организационно-методического обеспечения физического воспитания»  </a:t>
          </a:r>
        </a:p>
      </dgm:t>
    </dgm:pt>
    <dgm:pt modelId="{9B7C3005-C851-4657-9558-EE486817C193}" type="parTrans" cxnId="{5C615747-3C3A-4A9B-BDB6-B31B67520292}">
      <dgm:prSet/>
      <dgm:spPr/>
      <dgm:t>
        <a:bodyPr/>
        <a:lstStyle/>
        <a:p>
          <a:endParaRPr lang="ru-RU"/>
        </a:p>
      </dgm:t>
    </dgm:pt>
    <dgm:pt modelId="{F57963B8-FFB7-4EBA-A3F3-263C7CEF5154}" type="sibTrans" cxnId="{5C615747-3C3A-4A9B-BDB6-B31B67520292}">
      <dgm:prSet/>
      <dgm:spPr/>
      <dgm:t>
        <a:bodyPr/>
        <a:lstStyle/>
        <a:p>
          <a:endParaRPr lang="ru-RU"/>
        </a:p>
      </dgm:t>
    </dgm:pt>
    <dgm:pt modelId="{AD7313BE-1DC0-4140-BB3A-63EC4A4765A8}">
      <dgm:prSet phldrT="[Текст]" custT="1"/>
      <dgm:spPr/>
      <dgm:t>
        <a:bodyPr/>
        <a:lstStyle/>
        <a:p>
          <a:r>
            <a:rPr lang="ru-RU" sz="1400" dirty="0">
              <a:latin typeface="Kazimir"/>
            </a:rPr>
            <a:t>Федеральный координатор и ответственный исполнитель формирования и наполнения </a:t>
          </a:r>
        </a:p>
      </dgm:t>
    </dgm:pt>
    <dgm:pt modelId="{225F3DEE-1D1B-4B56-85D0-3DA8929AB051}" type="parTrans" cxnId="{04A70699-A679-4B8A-871F-CEC5B9546A23}">
      <dgm:prSet/>
      <dgm:spPr/>
      <dgm:t>
        <a:bodyPr/>
        <a:lstStyle/>
        <a:p>
          <a:endParaRPr lang="ru-RU"/>
        </a:p>
      </dgm:t>
    </dgm:pt>
    <dgm:pt modelId="{23EE0E72-55A4-4768-B290-41EAEF604210}" type="sibTrans" cxnId="{04A70699-A679-4B8A-871F-CEC5B9546A23}">
      <dgm:prSet/>
      <dgm:spPr/>
      <dgm:t>
        <a:bodyPr/>
        <a:lstStyle/>
        <a:p>
          <a:endParaRPr lang="ru-RU"/>
        </a:p>
      </dgm:t>
    </dgm:pt>
    <dgm:pt modelId="{A8C7F0C4-B9BC-4FE3-B063-4583C8E4006B}">
      <dgm:prSet custT="1"/>
      <dgm:spPr/>
      <dgm:t>
        <a:bodyPr/>
        <a:lstStyle/>
        <a:p>
          <a:r>
            <a:rPr lang="ru-RU" sz="1400" dirty="0">
              <a:latin typeface="Kazimir"/>
            </a:rPr>
            <a:t>Единого Всероссийского перечня (реестра) ШСК</a:t>
          </a:r>
        </a:p>
      </dgm:t>
    </dgm:pt>
    <dgm:pt modelId="{4AF58FBE-A832-4D3D-A1C0-0E184D81F59D}" type="parTrans" cxnId="{904C495E-93AB-4780-880E-31360685296A}">
      <dgm:prSet/>
      <dgm:spPr/>
      <dgm:t>
        <a:bodyPr/>
        <a:lstStyle/>
        <a:p>
          <a:endParaRPr lang="ru-RU"/>
        </a:p>
      </dgm:t>
    </dgm:pt>
    <dgm:pt modelId="{F93B4ED7-1498-4B64-846D-1EB5AAB1C405}" type="sibTrans" cxnId="{904C495E-93AB-4780-880E-31360685296A}">
      <dgm:prSet/>
      <dgm:spPr/>
      <dgm:t>
        <a:bodyPr/>
        <a:lstStyle/>
        <a:p>
          <a:endParaRPr lang="ru-RU"/>
        </a:p>
      </dgm:t>
    </dgm:pt>
    <dgm:pt modelId="{7F400DD8-3A95-49D9-9DA5-38A63C03E407}">
      <dgm:prSet/>
      <dgm:spPr/>
      <dgm:t>
        <a:bodyPr/>
        <a:lstStyle/>
        <a:p>
          <a:endParaRPr lang="ru-RU" sz="1500" dirty="0"/>
        </a:p>
      </dgm:t>
    </dgm:pt>
    <dgm:pt modelId="{D0406131-0BC8-4FA7-8844-E343800FB1D1}" type="parTrans" cxnId="{F7A6F623-2D83-4ACB-AE9D-1ADE019EAE07}">
      <dgm:prSet/>
      <dgm:spPr/>
      <dgm:t>
        <a:bodyPr/>
        <a:lstStyle/>
        <a:p>
          <a:endParaRPr lang="ru-RU"/>
        </a:p>
      </dgm:t>
    </dgm:pt>
    <dgm:pt modelId="{4F149266-661E-49FF-880F-E1EBB9D38357}" type="sibTrans" cxnId="{F7A6F623-2D83-4ACB-AE9D-1ADE019EAE07}">
      <dgm:prSet/>
      <dgm:spPr/>
      <dgm:t>
        <a:bodyPr/>
        <a:lstStyle/>
        <a:p>
          <a:endParaRPr lang="ru-RU"/>
        </a:p>
      </dgm:t>
    </dgm:pt>
    <dgm:pt modelId="{61DA2A68-2AD6-4673-852F-FBDE0CDECD64}">
      <dgm:prSet custT="1"/>
      <dgm:spPr/>
      <dgm:t>
        <a:bodyPr/>
        <a:lstStyle/>
        <a:p>
          <a:r>
            <a:rPr lang="ru-RU" sz="1400" dirty="0">
              <a:latin typeface="Kazimir"/>
            </a:rPr>
            <a:t>Министерства просвещения Российской Федерации </a:t>
          </a:r>
        </a:p>
      </dgm:t>
    </dgm:pt>
    <dgm:pt modelId="{840B6AB6-A047-48AD-8C47-CE626C765DA1}" type="parTrans" cxnId="{77653106-893D-4556-BBBF-BFC039DC5498}">
      <dgm:prSet/>
      <dgm:spPr/>
      <dgm:t>
        <a:bodyPr/>
        <a:lstStyle/>
        <a:p>
          <a:endParaRPr lang="ru-RU"/>
        </a:p>
      </dgm:t>
    </dgm:pt>
    <dgm:pt modelId="{BD327DB3-4F6A-479E-8AB4-EE5E32747C1F}" type="sibTrans" cxnId="{77653106-893D-4556-BBBF-BFC039DC5498}">
      <dgm:prSet/>
      <dgm:spPr/>
      <dgm:t>
        <a:bodyPr/>
        <a:lstStyle/>
        <a:p>
          <a:endParaRPr lang="ru-RU"/>
        </a:p>
      </dgm:t>
    </dgm:pt>
    <dgm:pt modelId="{8B587CA4-8AAD-4F87-8163-71F92BA8712F}">
      <dgm:prSet phldrT="[Текст]" phldr="1"/>
      <dgm:spPr/>
      <dgm:t>
        <a:bodyPr/>
        <a:lstStyle/>
        <a:p>
          <a:endParaRPr lang="ru-RU" dirty="0"/>
        </a:p>
      </dgm:t>
    </dgm:pt>
    <dgm:pt modelId="{40F72800-0627-49A7-A836-684C269857DF}" type="sibTrans" cxnId="{C61EB65E-B39F-49F4-ADFE-43B6C3411E64}">
      <dgm:prSet/>
      <dgm:spPr/>
      <dgm:t>
        <a:bodyPr/>
        <a:lstStyle/>
        <a:p>
          <a:endParaRPr lang="ru-RU"/>
        </a:p>
      </dgm:t>
    </dgm:pt>
    <dgm:pt modelId="{35CE834A-0FE7-4482-B8EC-44B9F953CA6D}" type="parTrans" cxnId="{C61EB65E-B39F-49F4-ADFE-43B6C3411E64}">
      <dgm:prSet/>
      <dgm:spPr/>
      <dgm:t>
        <a:bodyPr/>
        <a:lstStyle/>
        <a:p>
          <a:endParaRPr lang="ru-RU"/>
        </a:p>
      </dgm:t>
    </dgm:pt>
    <dgm:pt modelId="{0E0DE222-2105-43F2-A8FC-6FE24874B050}" type="pres">
      <dgm:prSet presAssocID="{684CBF41-BF47-4D54-BE4C-E307DC1578B4}" presName="Name0" presStyleCnt="0">
        <dgm:presLayoutVars>
          <dgm:dir/>
          <dgm:animLvl val="lvl"/>
          <dgm:resizeHandles val="exact"/>
        </dgm:presLayoutVars>
      </dgm:prSet>
      <dgm:spPr/>
    </dgm:pt>
    <dgm:pt modelId="{858AB20B-899B-4734-B34E-5A85E1651DCD}" type="pres">
      <dgm:prSet presAssocID="{EFB3CEA0-E6E1-4488-80EB-19B9F305E3B1}" presName="compositeNode" presStyleCnt="0">
        <dgm:presLayoutVars>
          <dgm:bulletEnabled val="1"/>
        </dgm:presLayoutVars>
      </dgm:prSet>
      <dgm:spPr/>
    </dgm:pt>
    <dgm:pt modelId="{265469CB-A97F-4705-A393-7B6A512B2492}" type="pres">
      <dgm:prSet presAssocID="{EFB3CEA0-E6E1-4488-80EB-19B9F305E3B1}" presName="bgRect" presStyleLbl="node1" presStyleIdx="0" presStyleCnt="2"/>
      <dgm:spPr/>
    </dgm:pt>
    <dgm:pt modelId="{F6C0D479-E30D-4099-A591-2F47BA515D22}" type="pres">
      <dgm:prSet presAssocID="{EFB3CEA0-E6E1-4488-80EB-19B9F305E3B1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33FE1696-EAB6-45D0-8009-A9A980315D23}" type="pres">
      <dgm:prSet presAssocID="{EFB3CEA0-E6E1-4488-80EB-19B9F305E3B1}" presName="childNode" presStyleLbl="node1" presStyleIdx="0" presStyleCnt="2">
        <dgm:presLayoutVars>
          <dgm:bulletEnabled val="1"/>
        </dgm:presLayoutVars>
      </dgm:prSet>
      <dgm:spPr/>
    </dgm:pt>
    <dgm:pt modelId="{5FE17180-9BD0-401C-9012-2AFAC033E9AD}" type="pres">
      <dgm:prSet presAssocID="{85D74A64-9034-464D-B49B-D271C52EA587}" presName="hSp" presStyleCnt="0"/>
      <dgm:spPr/>
    </dgm:pt>
    <dgm:pt modelId="{D5CC7966-BCD4-4FB6-9A78-4FFA89D735E8}" type="pres">
      <dgm:prSet presAssocID="{85D74A64-9034-464D-B49B-D271C52EA587}" presName="vProcSp" presStyleCnt="0"/>
      <dgm:spPr/>
    </dgm:pt>
    <dgm:pt modelId="{A82E7DDB-E6F8-4B59-A33E-9A612C0EEC3B}" type="pres">
      <dgm:prSet presAssocID="{85D74A64-9034-464D-B49B-D271C52EA587}" presName="vSp1" presStyleCnt="0"/>
      <dgm:spPr/>
    </dgm:pt>
    <dgm:pt modelId="{54F71A11-45F5-484C-ABD9-F552C540D6CE}" type="pres">
      <dgm:prSet presAssocID="{85D74A64-9034-464D-B49B-D271C52EA587}" presName="simulatedConn" presStyleLbl="solidFgAcc1" presStyleIdx="0" presStyleCnt="1" custLinFactY="-200000" custLinFactNeighborX="-9266" custLinFactNeighborY="-223595"/>
      <dgm:spPr/>
    </dgm:pt>
    <dgm:pt modelId="{42E931C1-60D2-43F9-89C1-364006223B29}" type="pres">
      <dgm:prSet presAssocID="{85D74A64-9034-464D-B49B-D271C52EA587}" presName="vSp2" presStyleCnt="0"/>
      <dgm:spPr/>
    </dgm:pt>
    <dgm:pt modelId="{56484C7F-738E-48D4-8FF2-013159CC0B98}" type="pres">
      <dgm:prSet presAssocID="{85D74A64-9034-464D-B49B-D271C52EA587}" presName="sibTrans" presStyleCnt="0"/>
      <dgm:spPr/>
    </dgm:pt>
    <dgm:pt modelId="{060B481C-AC64-4A63-A153-AC65793DFCCA}" type="pres">
      <dgm:prSet presAssocID="{8B587CA4-8AAD-4F87-8163-71F92BA8712F}" presName="compositeNode" presStyleCnt="0">
        <dgm:presLayoutVars>
          <dgm:bulletEnabled val="1"/>
        </dgm:presLayoutVars>
      </dgm:prSet>
      <dgm:spPr/>
    </dgm:pt>
    <dgm:pt modelId="{CA9F1F7E-5B52-413E-8430-B0EEBA482883}" type="pres">
      <dgm:prSet presAssocID="{8B587CA4-8AAD-4F87-8163-71F92BA8712F}" presName="bgRect" presStyleLbl="node1" presStyleIdx="1" presStyleCnt="2"/>
      <dgm:spPr/>
    </dgm:pt>
    <dgm:pt modelId="{8125F35B-7B45-419C-8DF4-72CA125A91FC}" type="pres">
      <dgm:prSet presAssocID="{8B587CA4-8AAD-4F87-8163-71F92BA8712F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F4402628-BAD2-4CB6-9FF0-AFE572BC38EB}" type="pres">
      <dgm:prSet presAssocID="{8B587CA4-8AAD-4F87-8163-71F92BA8712F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77653106-893D-4556-BBBF-BFC039DC5498}" srcId="{EFB3CEA0-E6E1-4488-80EB-19B9F305E3B1}" destId="{61DA2A68-2AD6-4673-852F-FBDE0CDECD64}" srcOrd="1" destOrd="0" parTransId="{840B6AB6-A047-48AD-8C47-CE626C765DA1}" sibTransId="{BD327DB3-4F6A-479E-8AB4-EE5E32747C1F}"/>
    <dgm:cxn modelId="{C5809911-A19D-4F77-8DE1-5EC01AC528B5}" type="presOf" srcId="{8B587CA4-8AAD-4F87-8163-71F92BA8712F}" destId="{8125F35B-7B45-419C-8DF4-72CA125A91FC}" srcOrd="1" destOrd="0" presId="urn:microsoft.com/office/officeart/2005/8/layout/hProcess7"/>
    <dgm:cxn modelId="{22E69422-A757-4BB2-A1A4-5B9B4377DF7D}" type="presOf" srcId="{EFB3CEA0-E6E1-4488-80EB-19B9F305E3B1}" destId="{F6C0D479-E30D-4099-A591-2F47BA515D22}" srcOrd="1" destOrd="0" presId="urn:microsoft.com/office/officeart/2005/8/layout/hProcess7"/>
    <dgm:cxn modelId="{F7A6F623-2D83-4ACB-AE9D-1ADE019EAE07}" srcId="{8B587CA4-8AAD-4F87-8163-71F92BA8712F}" destId="{7F400DD8-3A95-49D9-9DA5-38A63C03E407}" srcOrd="2" destOrd="0" parTransId="{D0406131-0BC8-4FA7-8844-E343800FB1D1}" sibTransId="{4F149266-661E-49FF-880F-E1EBB9D38357}"/>
    <dgm:cxn modelId="{F1B07438-34FE-44A6-A08F-250D2EB92412}" type="presOf" srcId="{F23451FD-EF16-47DD-9917-38C1B1D7FC5E}" destId="{33FE1696-EAB6-45D0-8009-A9A980315D23}" srcOrd="0" destOrd="0" presId="urn:microsoft.com/office/officeart/2005/8/layout/hProcess7"/>
    <dgm:cxn modelId="{904C495E-93AB-4780-880E-31360685296A}" srcId="{8B587CA4-8AAD-4F87-8163-71F92BA8712F}" destId="{A8C7F0C4-B9BC-4FE3-B063-4583C8E4006B}" srcOrd="1" destOrd="0" parTransId="{4AF58FBE-A832-4D3D-A1C0-0E184D81F59D}" sibTransId="{F93B4ED7-1498-4B64-846D-1EB5AAB1C405}"/>
    <dgm:cxn modelId="{C61EB65E-B39F-49F4-ADFE-43B6C3411E64}" srcId="{684CBF41-BF47-4D54-BE4C-E307DC1578B4}" destId="{8B587CA4-8AAD-4F87-8163-71F92BA8712F}" srcOrd="1" destOrd="0" parTransId="{35CE834A-0FE7-4482-B8EC-44B9F953CA6D}" sibTransId="{40F72800-0627-49A7-A836-684C269857DF}"/>
    <dgm:cxn modelId="{E204FF63-15A0-4728-AB66-C1280BCC7123}" type="presOf" srcId="{A8C7F0C4-B9BC-4FE3-B063-4583C8E4006B}" destId="{F4402628-BAD2-4CB6-9FF0-AFE572BC38EB}" srcOrd="0" destOrd="1" presId="urn:microsoft.com/office/officeart/2005/8/layout/hProcess7"/>
    <dgm:cxn modelId="{5C615747-3C3A-4A9B-BDB6-B31B67520292}" srcId="{EFB3CEA0-E6E1-4488-80EB-19B9F305E3B1}" destId="{F23451FD-EF16-47DD-9917-38C1B1D7FC5E}" srcOrd="0" destOrd="0" parTransId="{9B7C3005-C851-4657-9558-EE486817C193}" sibTransId="{F57963B8-FFB7-4EBA-A3F3-263C7CEF5154}"/>
    <dgm:cxn modelId="{53EC4D74-630B-486D-BF91-4DDBE9235B74}" type="presOf" srcId="{AD7313BE-1DC0-4140-BB3A-63EC4A4765A8}" destId="{F4402628-BAD2-4CB6-9FF0-AFE572BC38EB}" srcOrd="0" destOrd="0" presId="urn:microsoft.com/office/officeart/2005/8/layout/hProcess7"/>
    <dgm:cxn modelId="{2E675D79-2EFB-4809-A176-F17E12D6361B}" type="presOf" srcId="{61DA2A68-2AD6-4673-852F-FBDE0CDECD64}" destId="{33FE1696-EAB6-45D0-8009-A9A980315D23}" srcOrd="0" destOrd="1" presId="urn:microsoft.com/office/officeart/2005/8/layout/hProcess7"/>
    <dgm:cxn modelId="{27011386-648E-47C2-8F10-50D901B4D41A}" type="presOf" srcId="{7F400DD8-3A95-49D9-9DA5-38A63C03E407}" destId="{F4402628-BAD2-4CB6-9FF0-AFE572BC38EB}" srcOrd="0" destOrd="2" presId="urn:microsoft.com/office/officeart/2005/8/layout/hProcess7"/>
    <dgm:cxn modelId="{D8D15697-C595-41ED-85F9-8F77A4E05B55}" srcId="{684CBF41-BF47-4D54-BE4C-E307DC1578B4}" destId="{EFB3CEA0-E6E1-4488-80EB-19B9F305E3B1}" srcOrd="0" destOrd="0" parTransId="{F3584CED-EDD3-4A56-A3D6-AFC23643E5A5}" sibTransId="{85D74A64-9034-464D-B49B-D271C52EA587}"/>
    <dgm:cxn modelId="{04A70699-A679-4B8A-871F-CEC5B9546A23}" srcId="{8B587CA4-8AAD-4F87-8163-71F92BA8712F}" destId="{AD7313BE-1DC0-4140-BB3A-63EC4A4765A8}" srcOrd="0" destOrd="0" parTransId="{225F3DEE-1D1B-4B56-85D0-3DA8929AB051}" sibTransId="{23EE0E72-55A4-4768-B290-41EAEF604210}"/>
    <dgm:cxn modelId="{CD7C6F99-53F9-4B3E-BD66-75AEAA40572E}" type="presOf" srcId="{8B587CA4-8AAD-4F87-8163-71F92BA8712F}" destId="{CA9F1F7E-5B52-413E-8430-B0EEBA482883}" srcOrd="0" destOrd="0" presId="urn:microsoft.com/office/officeart/2005/8/layout/hProcess7"/>
    <dgm:cxn modelId="{558337C2-71C4-4113-823E-CCCC3352C6FC}" type="presOf" srcId="{684CBF41-BF47-4D54-BE4C-E307DC1578B4}" destId="{0E0DE222-2105-43F2-A8FC-6FE24874B050}" srcOrd="0" destOrd="0" presId="urn:microsoft.com/office/officeart/2005/8/layout/hProcess7"/>
    <dgm:cxn modelId="{51E03EE4-A57A-4C71-B8F7-0D38C2BBCF61}" type="presOf" srcId="{EFB3CEA0-E6E1-4488-80EB-19B9F305E3B1}" destId="{265469CB-A97F-4705-A393-7B6A512B2492}" srcOrd="0" destOrd="0" presId="urn:microsoft.com/office/officeart/2005/8/layout/hProcess7"/>
    <dgm:cxn modelId="{549CFEC9-C1C7-497D-A551-6169A5496831}" type="presParOf" srcId="{0E0DE222-2105-43F2-A8FC-6FE24874B050}" destId="{858AB20B-899B-4734-B34E-5A85E1651DCD}" srcOrd="0" destOrd="0" presId="urn:microsoft.com/office/officeart/2005/8/layout/hProcess7"/>
    <dgm:cxn modelId="{7031901A-42D8-4725-B573-1BBA8F0FF3DD}" type="presParOf" srcId="{858AB20B-899B-4734-B34E-5A85E1651DCD}" destId="{265469CB-A97F-4705-A393-7B6A512B2492}" srcOrd="0" destOrd="0" presId="urn:microsoft.com/office/officeart/2005/8/layout/hProcess7"/>
    <dgm:cxn modelId="{FB3838AE-F70A-4E03-B7D3-86523A0D9BD1}" type="presParOf" srcId="{858AB20B-899B-4734-B34E-5A85E1651DCD}" destId="{F6C0D479-E30D-4099-A591-2F47BA515D22}" srcOrd="1" destOrd="0" presId="urn:microsoft.com/office/officeart/2005/8/layout/hProcess7"/>
    <dgm:cxn modelId="{3EA22625-919C-4AE3-9620-6AEC093C666A}" type="presParOf" srcId="{858AB20B-899B-4734-B34E-5A85E1651DCD}" destId="{33FE1696-EAB6-45D0-8009-A9A980315D23}" srcOrd="2" destOrd="0" presId="urn:microsoft.com/office/officeart/2005/8/layout/hProcess7"/>
    <dgm:cxn modelId="{41F6C51E-6656-4B6D-993C-7A6F6144CEFF}" type="presParOf" srcId="{0E0DE222-2105-43F2-A8FC-6FE24874B050}" destId="{5FE17180-9BD0-401C-9012-2AFAC033E9AD}" srcOrd="1" destOrd="0" presId="urn:microsoft.com/office/officeart/2005/8/layout/hProcess7"/>
    <dgm:cxn modelId="{FE7867B1-178B-41A1-8684-6FBC0D4B94CB}" type="presParOf" srcId="{0E0DE222-2105-43F2-A8FC-6FE24874B050}" destId="{D5CC7966-BCD4-4FB6-9A78-4FFA89D735E8}" srcOrd="2" destOrd="0" presId="urn:microsoft.com/office/officeart/2005/8/layout/hProcess7"/>
    <dgm:cxn modelId="{9B3D9869-EB2C-4CAC-9DB5-17EF8050B287}" type="presParOf" srcId="{D5CC7966-BCD4-4FB6-9A78-4FFA89D735E8}" destId="{A82E7DDB-E6F8-4B59-A33E-9A612C0EEC3B}" srcOrd="0" destOrd="0" presId="urn:microsoft.com/office/officeart/2005/8/layout/hProcess7"/>
    <dgm:cxn modelId="{1EB8C395-7EBE-42D0-B272-24AAB85B5B18}" type="presParOf" srcId="{D5CC7966-BCD4-4FB6-9A78-4FFA89D735E8}" destId="{54F71A11-45F5-484C-ABD9-F552C540D6CE}" srcOrd="1" destOrd="0" presId="urn:microsoft.com/office/officeart/2005/8/layout/hProcess7"/>
    <dgm:cxn modelId="{89F29BC5-48C4-48C4-A05D-D890CD5FD0AF}" type="presParOf" srcId="{D5CC7966-BCD4-4FB6-9A78-4FFA89D735E8}" destId="{42E931C1-60D2-43F9-89C1-364006223B29}" srcOrd="2" destOrd="0" presId="urn:microsoft.com/office/officeart/2005/8/layout/hProcess7"/>
    <dgm:cxn modelId="{575C7F36-41D5-456F-80B6-32961ACDE76F}" type="presParOf" srcId="{0E0DE222-2105-43F2-A8FC-6FE24874B050}" destId="{56484C7F-738E-48D4-8FF2-013159CC0B98}" srcOrd="3" destOrd="0" presId="urn:microsoft.com/office/officeart/2005/8/layout/hProcess7"/>
    <dgm:cxn modelId="{F961264C-2CC7-4F8D-857B-DF3D99DA2324}" type="presParOf" srcId="{0E0DE222-2105-43F2-A8FC-6FE24874B050}" destId="{060B481C-AC64-4A63-A153-AC65793DFCCA}" srcOrd="4" destOrd="0" presId="urn:microsoft.com/office/officeart/2005/8/layout/hProcess7"/>
    <dgm:cxn modelId="{4B0317E7-7F1E-4610-93AD-E6123586C00D}" type="presParOf" srcId="{060B481C-AC64-4A63-A153-AC65793DFCCA}" destId="{CA9F1F7E-5B52-413E-8430-B0EEBA482883}" srcOrd="0" destOrd="0" presId="urn:microsoft.com/office/officeart/2005/8/layout/hProcess7"/>
    <dgm:cxn modelId="{5973BA82-9D39-42F1-B7ED-073D90F71563}" type="presParOf" srcId="{060B481C-AC64-4A63-A153-AC65793DFCCA}" destId="{8125F35B-7B45-419C-8DF4-72CA125A91FC}" srcOrd="1" destOrd="0" presId="urn:microsoft.com/office/officeart/2005/8/layout/hProcess7"/>
    <dgm:cxn modelId="{7482A67E-CF4C-4468-9C23-4398557E61DE}" type="presParOf" srcId="{060B481C-AC64-4A63-A153-AC65793DFCCA}" destId="{F4402628-BAD2-4CB6-9FF0-AFE572BC38E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777D5-726E-4969-B179-1A0B5B61BC7C}">
      <dsp:nvSpPr>
        <dsp:cNvPr id="0" name=""/>
        <dsp:cNvSpPr/>
      </dsp:nvSpPr>
      <dsp:spPr>
        <a:xfrm>
          <a:off x="-6671029" y="-1019043"/>
          <a:ext cx="7931361" cy="7931361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6B004-355C-4159-94FB-1C54CB964219}">
      <dsp:nvSpPr>
        <dsp:cNvPr id="0" name=""/>
        <dsp:cNvSpPr/>
      </dsp:nvSpPr>
      <dsp:spPr>
        <a:xfrm>
          <a:off x="375948" y="185983"/>
          <a:ext cx="6940093" cy="69943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в том числе для лиц с ограниченными возможностями здоровья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375948" y="185983"/>
        <a:ext cx="6940093" cy="699431"/>
      </dsp:txXfrm>
    </dsp:sp>
    <dsp:sp modelId="{FAE2CE50-AB88-44DD-90BF-F5CD9631448A}">
      <dsp:nvSpPr>
        <dsp:cNvPr id="0" name=""/>
        <dsp:cNvSpPr/>
      </dsp:nvSpPr>
      <dsp:spPr>
        <a:xfrm>
          <a:off x="66186" y="200960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721A6-A6B6-4582-A299-C788624EF803}">
      <dsp:nvSpPr>
        <dsp:cNvPr id="0" name=""/>
        <dsp:cNvSpPr/>
      </dsp:nvSpPr>
      <dsp:spPr>
        <a:xfrm>
          <a:off x="863363" y="1018053"/>
          <a:ext cx="6450279" cy="64297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863363" y="1018053"/>
        <a:ext cx="6450279" cy="642975"/>
      </dsp:txXfrm>
    </dsp:sp>
    <dsp:sp modelId="{3870711C-69A2-49C7-BD44-7B8F0C3CDEF1}">
      <dsp:nvSpPr>
        <dsp:cNvPr id="0" name=""/>
        <dsp:cNvSpPr/>
      </dsp:nvSpPr>
      <dsp:spPr>
        <a:xfrm>
          <a:off x="551203" y="1004803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9520A-1A35-441D-954F-D30C5C1A1A8C}">
      <dsp:nvSpPr>
        <dsp:cNvPr id="0" name=""/>
        <dsp:cNvSpPr/>
      </dsp:nvSpPr>
      <dsp:spPr>
        <a:xfrm>
          <a:off x="1151728" y="1821315"/>
          <a:ext cx="6139336" cy="64295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</a:p>
      </dsp:txBody>
      <dsp:txXfrm>
        <a:off x="1151728" y="1821315"/>
        <a:ext cx="6139336" cy="642959"/>
      </dsp:txXfrm>
    </dsp:sp>
    <dsp:sp modelId="{77D4E97B-01DE-4132-B50B-6CBAA58F022B}">
      <dsp:nvSpPr>
        <dsp:cNvPr id="0" name=""/>
        <dsp:cNvSpPr/>
      </dsp:nvSpPr>
      <dsp:spPr>
        <a:xfrm>
          <a:off x="816990" y="1808056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EB2A2-BB58-45C6-900C-B5ADC31818BC}">
      <dsp:nvSpPr>
        <dsp:cNvPr id="0" name=""/>
        <dsp:cNvSpPr/>
      </dsp:nvSpPr>
      <dsp:spPr>
        <a:xfrm>
          <a:off x="1236591" y="2621558"/>
          <a:ext cx="6054473" cy="65015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Подготовка предложений по совершенствованию системы физической культуры и спорта (в том числе развитию материально-технической базы) в общеобразовательной организации</a:t>
          </a:r>
        </a:p>
      </dsp:txBody>
      <dsp:txXfrm>
        <a:off x="1236591" y="2621558"/>
        <a:ext cx="6054473" cy="650157"/>
      </dsp:txXfrm>
    </dsp:sp>
    <dsp:sp modelId="{DD27985B-F805-430D-9997-0734F6D4D14F}">
      <dsp:nvSpPr>
        <dsp:cNvPr id="0" name=""/>
        <dsp:cNvSpPr/>
      </dsp:nvSpPr>
      <dsp:spPr>
        <a:xfrm>
          <a:off x="901853" y="2611899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27B40-B778-40ED-8CBE-C027DA41C376}">
      <dsp:nvSpPr>
        <dsp:cNvPr id="0" name=""/>
        <dsp:cNvSpPr/>
      </dsp:nvSpPr>
      <dsp:spPr>
        <a:xfrm>
          <a:off x="1151728" y="3482622"/>
          <a:ext cx="6139336" cy="53571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Поощрение обучающихся, добившихся высоких показателей в физкультурно-спортивной работе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1151728" y="3482622"/>
        <a:ext cx="6139336" cy="535714"/>
      </dsp:txXfrm>
    </dsp:sp>
    <dsp:sp modelId="{42B508CB-6524-43AF-94B3-F4ABB92C76F9}">
      <dsp:nvSpPr>
        <dsp:cNvPr id="0" name=""/>
        <dsp:cNvSpPr/>
      </dsp:nvSpPr>
      <dsp:spPr>
        <a:xfrm>
          <a:off x="816990" y="3415742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7CE6D-CDD4-4140-8425-E47768BEE46F}">
      <dsp:nvSpPr>
        <dsp:cNvPr id="0" name=""/>
        <dsp:cNvSpPr/>
      </dsp:nvSpPr>
      <dsp:spPr>
        <a:xfrm>
          <a:off x="885941" y="4241843"/>
          <a:ext cx="6405123" cy="6237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885941" y="4241843"/>
        <a:ext cx="6405123" cy="623780"/>
      </dsp:txXfrm>
    </dsp:sp>
    <dsp:sp modelId="{3E811430-E23D-443A-BCA1-0835842B2F8C}">
      <dsp:nvSpPr>
        <dsp:cNvPr id="0" name=""/>
        <dsp:cNvSpPr/>
      </dsp:nvSpPr>
      <dsp:spPr>
        <a:xfrm>
          <a:off x="551203" y="4218995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42FAE-CF84-42AA-92E7-CBB36D2C7654}">
      <dsp:nvSpPr>
        <dsp:cNvPr id="0" name=""/>
        <dsp:cNvSpPr/>
      </dsp:nvSpPr>
      <dsp:spPr>
        <a:xfrm>
          <a:off x="400924" y="5055832"/>
          <a:ext cx="6890139" cy="6034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Организация и проведение 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cs typeface="+mn-cs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  <a:cs typeface="+mn-cs"/>
          </a:endParaRPr>
        </a:p>
      </dsp:txBody>
      <dsp:txXfrm>
        <a:off x="400924" y="5055832"/>
        <a:ext cx="6890139" cy="603487"/>
      </dsp:txXfrm>
    </dsp:sp>
    <dsp:sp modelId="{4B0D482C-10FE-4197-998C-23ECBD45391D}">
      <dsp:nvSpPr>
        <dsp:cNvPr id="0" name=""/>
        <dsp:cNvSpPr/>
      </dsp:nvSpPr>
      <dsp:spPr>
        <a:xfrm>
          <a:off x="66186" y="5022838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D343F-D497-44BD-8A74-DB3E540D68E6}">
      <dsp:nvSpPr>
        <dsp:cNvPr id="0" name=""/>
        <dsp:cNvSpPr/>
      </dsp:nvSpPr>
      <dsp:spPr>
        <a:xfrm>
          <a:off x="0" y="0"/>
          <a:ext cx="595266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A33379-12ED-4CA3-9603-FE91BE2DDEF3}">
      <dsp:nvSpPr>
        <dsp:cNvPr id="0" name=""/>
        <dsp:cNvSpPr/>
      </dsp:nvSpPr>
      <dsp:spPr>
        <a:xfrm>
          <a:off x="0" y="0"/>
          <a:ext cx="1190532" cy="451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i="1" kern="1200" dirty="0">
              <a:solidFill>
                <a:srgbClr val="C00000"/>
              </a:solidFill>
              <a:latin typeface="+mn-lt"/>
            </a:rPr>
            <a:t>Органам исполнительной власти, осуществляющим управление в сфере образования</a:t>
          </a:r>
          <a:endParaRPr lang="ru-RU" sz="700" b="1" i="1" kern="1200" dirty="0">
            <a:solidFill>
              <a:srgbClr val="C00000"/>
            </a:solidFill>
            <a:latin typeface="+mn-lt"/>
            <a:cs typeface="Arial" panose="020B0604020202020204" pitchFamily="34" charset="0"/>
          </a:endParaRPr>
        </a:p>
      </dsp:txBody>
      <dsp:txXfrm>
        <a:off x="0" y="0"/>
        <a:ext cx="1190532" cy="4511549"/>
      </dsp:txXfrm>
    </dsp:sp>
    <dsp:sp modelId="{4433CDA7-05F2-4434-9DB8-0910BCEBAFD7}">
      <dsp:nvSpPr>
        <dsp:cNvPr id="0" name=""/>
        <dsp:cNvSpPr/>
      </dsp:nvSpPr>
      <dsp:spPr>
        <a:xfrm>
          <a:off x="1279822" y="45489"/>
          <a:ext cx="4672838" cy="48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rgbClr val="002060"/>
              </a:solidFill>
              <a:latin typeface="Kazimir"/>
            </a:rPr>
            <a:t>Разработать комплекс мер по созданию и развитию ШСК в субъекте</a:t>
          </a:r>
        </a:p>
      </dsp:txBody>
      <dsp:txXfrm>
        <a:off x="1279822" y="45489"/>
        <a:ext cx="4672838" cy="483030"/>
      </dsp:txXfrm>
    </dsp:sp>
    <dsp:sp modelId="{A63E8982-E822-448F-AB4F-77277193E0B7}">
      <dsp:nvSpPr>
        <dsp:cNvPr id="0" name=""/>
        <dsp:cNvSpPr/>
      </dsp:nvSpPr>
      <dsp:spPr>
        <a:xfrm>
          <a:off x="1190532" y="528520"/>
          <a:ext cx="4762128" cy="0"/>
        </a:xfrm>
        <a:prstGeom prst="line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0C0EAE7-B254-469F-A04C-E2E1CB018DDB}">
      <dsp:nvSpPr>
        <dsp:cNvPr id="0" name=""/>
        <dsp:cNvSpPr/>
      </dsp:nvSpPr>
      <dsp:spPr>
        <a:xfrm>
          <a:off x="1279822" y="574010"/>
          <a:ext cx="4672838" cy="662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rgbClr val="002060"/>
              </a:solidFill>
              <a:latin typeface="Kazimir"/>
            </a:rPr>
            <a:t>Включить в Концепцию развития субъекта, как одну из приоритетных задач – развитие школьного спорта с акцентом на открытие новых ШСК</a:t>
          </a:r>
        </a:p>
      </dsp:txBody>
      <dsp:txXfrm>
        <a:off x="1279822" y="574010"/>
        <a:ext cx="4672838" cy="662743"/>
      </dsp:txXfrm>
    </dsp:sp>
    <dsp:sp modelId="{82B97737-4BDC-4B1E-9A02-E8C6950BA731}">
      <dsp:nvSpPr>
        <dsp:cNvPr id="0" name=""/>
        <dsp:cNvSpPr/>
      </dsp:nvSpPr>
      <dsp:spPr>
        <a:xfrm>
          <a:off x="1190532" y="1236754"/>
          <a:ext cx="4762128" cy="0"/>
        </a:xfrm>
        <a:prstGeom prst="line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783F1A0-BE07-45EE-B33A-25E8B698C764}">
      <dsp:nvSpPr>
        <dsp:cNvPr id="0" name=""/>
        <dsp:cNvSpPr/>
      </dsp:nvSpPr>
      <dsp:spPr>
        <a:xfrm>
          <a:off x="1279822" y="1282244"/>
          <a:ext cx="4672838" cy="90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rgbClr val="002060"/>
              </a:solidFill>
              <a:latin typeface="Kazimir"/>
            </a:rPr>
            <a:t>Разработать в течение 2021 года региональную Межотраслевую программу развития школьного спорта (</a:t>
          </a:r>
          <a:r>
            <a:rPr lang="ru-RU" sz="900" i="1" kern="1200" dirty="0">
              <a:solidFill>
                <a:srgbClr val="002060"/>
              </a:solidFill>
              <a:latin typeface="Kazimir"/>
            </a:rPr>
            <a:t>в соответствии с пунктом 33 перечня мероприятий Межотраслевой программы).</a:t>
          </a:r>
          <a:endParaRPr lang="ru-RU" sz="900" kern="1200" dirty="0">
            <a:solidFill>
              <a:srgbClr val="002060"/>
            </a:solidFill>
            <a:latin typeface="Kazimir"/>
          </a:endParaRPr>
        </a:p>
      </dsp:txBody>
      <dsp:txXfrm>
        <a:off x="1279822" y="1282244"/>
        <a:ext cx="4672838" cy="909799"/>
      </dsp:txXfrm>
    </dsp:sp>
    <dsp:sp modelId="{9C838626-8E6A-47C9-8301-BC34C7DCA325}">
      <dsp:nvSpPr>
        <dsp:cNvPr id="0" name=""/>
        <dsp:cNvSpPr/>
      </dsp:nvSpPr>
      <dsp:spPr>
        <a:xfrm>
          <a:off x="1190532" y="2192044"/>
          <a:ext cx="4762128" cy="0"/>
        </a:xfrm>
        <a:prstGeom prst="line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14B202F-F8B9-4F2F-8AE2-CA2164DE75BB}">
      <dsp:nvSpPr>
        <dsp:cNvPr id="0" name=""/>
        <dsp:cNvSpPr/>
      </dsp:nvSpPr>
      <dsp:spPr>
        <a:xfrm>
          <a:off x="1279822" y="2237534"/>
          <a:ext cx="4672838" cy="10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rgbClr val="002060"/>
              </a:solidFill>
              <a:latin typeface="Kazimir"/>
            </a:rPr>
            <a:t>Предусмотреть финансирование ШСК </a:t>
          </a:r>
          <a:r>
            <a:rPr lang="ru-RU" sz="900" i="1" kern="1200" dirty="0">
              <a:solidFill>
                <a:srgbClr val="002060"/>
              </a:solidFill>
              <a:latin typeface="Kazimir"/>
            </a:rPr>
            <a:t>(на заработную плату, создание новых мест, содержание материально-технической базы, приобретение спортивного оборудования, инвентаря, наградной атрибутики) </a:t>
          </a:r>
          <a:r>
            <a:rPr lang="ru-RU" sz="900" kern="1200" dirty="0">
              <a:solidFill>
                <a:srgbClr val="002060"/>
              </a:solidFill>
              <a:latin typeface="Kazimir"/>
            </a:rPr>
            <a:t>в рамках реализации Межотраслевой программы.</a:t>
          </a:r>
        </a:p>
      </dsp:txBody>
      <dsp:txXfrm>
        <a:off x="1279822" y="2237534"/>
        <a:ext cx="4672838" cy="1038891"/>
      </dsp:txXfrm>
    </dsp:sp>
    <dsp:sp modelId="{6575063A-BAD9-48B8-8295-2E68A1DDE35F}">
      <dsp:nvSpPr>
        <dsp:cNvPr id="0" name=""/>
        <dsp:cNvSpPr/>
      </dsp:nvSpPr>
      <dsp:spPr>
        <a:xfrm>
          <a:off x="1190532" y="3276425"/>
          <a:ext cx="4762128" cy="0"/>
        </a:xfrm>
        <a:prstGeom prst="line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1630BB6-1032-49EA-9563-F4847464E345}">
      <dsp:nvSpPr>
        <dsp:cNvPr id="0" name=""/>
        <dsp:cNvSpPr/>
      </dsp:nvSpPr>
      <dsp:spPr>
        <a:xfrm>
          <a:off x="1279822" y="3321915"/>
          <a:ext cx="4672838" cy="114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rgbClr val="002060"/>
              </a:solidFill>
              <a:latin typeface="Kazimir"/>
            </a:rPr>
            <a:t>Включить в оценку эффективности деятельности органов местного самоуправления городских округов и муниципальных районов, осуществляющих управление в сфере образования, увеличение числа обучающихся вовлеченных в занятия физической культурой, школьным и массовым спортом. </a:t>
          </a:r>
        </a:p>
      </dsp:txBody>
      <dsp:txXfrm>
        <a:off x="1279822" y="3321915"/>
        <a:ext cx="4672838" cy="1141634"/>
      </dsp:txXfrm>
    </dsp:sp>
    <dsp:sp modelId="{85BD44CF-175B-4DC1-A786-0D2C330ABDC6}">
      <dsp:nvSpPr>
        <dsp:cNvPr id="0" name=""/>
        <dsp:cNvSpPr/>
      </dsp:nvSpPr>
      <dsp:spPr>
        <a:xfrm>
          <a:off x="1190532" y="4463549"/>
          <a:ext cx="4762128" cy="0"/>
        </a:xfrm>
        <a:prstGeom prst="line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D343F-D497-44BD-8A74-DB3E540D68E6}">
      <dsp:nvSpPr>
        <dsp:cNvPr id="0" name=""/>
        <dsp:cNvSpPr/>
      </dsp:nvSpPr>
      <dsp:spPr>
        <a:xfrm>
          <a:off x="0" y="0"/>
          <a:ext cx="566462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A33379-12ED-4CA3-9603-FE91BE2DDEF3}">
      <dsp:nvSpPr>
        <dsp:cNvPr id="0" name=""/>
        <dsp:cNvSpPr/>
      </dsp:nvSpPr>
      <dsp:spPr>
        <a:xfrm>
          <a:off x="0" y="0"/>
          <a:ext cx="1233572" cy="383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0" i="1" kern="1200" dirty="0">
              <a:solidFill>
                <a:srgbClr val="C00000"/>
              </a:solidFill>
            </a:rPr>
            <a:t>Руководителям органов исполнительной власти субъектов Российской Федерации в сфере образования</a:t>
          </a:r>
        </a:p>
      </dsp:txBody>
      <dsp:txXfrm>
        <a:off x="0" y="0"/>
        <a:ext cx="1233572" cy="3839475"/>
      </dsp:txXfrm>
    </dsp:sp>
    <dsp:sp modelId="{20C0EAE7-B254-469F-A04C-E2E1CB018DDB}">
      <dsp:nvSpPr>
        <dsp:cNvPr id="0" name=""/>
        <dsp:cNvSpPr/>
      </dsp:nvSpPr>
      <dsp:spPr>
        <a:xfrm>
          <a:off x="1316550" y="174351"/>
          <a:ext cx="4342513" cy="3487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i="1" kern="1200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Принять меры по открытию новых ШСК в общеобразовательных организациях для </a:t>
          </a:r>
          <a:r>
            <a:rPr lang="ru-RU" sz="1000" i="1" kern="1200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достижения</a:t>
          </a:r>
          <a:r>
            <a:rPr lang="ru-RU" sz="1050" i="1" kern="1200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  значения показателя (индикатора) «Доля общеобразовательных организаций, имеющих школьный спортивный клуб» 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>
              <a:solidFill>
                <a:srgbClr val="C00000"/>
              </a:solidFill>
              <a:latin typeface="Kazimir"/>
              <a:cs typeface="Arial" panose="020B0604020202020204" pitchFamily="34" charset="0"/>
            </a:rPr>
            <a:t>2021 год - 75%, 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>
              <a:solidFill>
                <a:srgbClr val="C00000"/>
              </a:solidFill>
              <a:latin typeface="Kazimir"/>
              <a:cs typeface="Arial" panose="020B0604020202020204" pitchFamily="34" charset="0"/>
            </a:rPr>
            <a:t>2024 года -  100%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i="1" kern="1200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в каждом субъекте Российской Федерации</a:t>
          </a:r>
        </a:p>
      </dsp:txBody>
      <dsp:txXfrm>
        <a:off x="1316550" y="174351"/>
        <a:ext cx="4342513" cy="3487023"/>
      </dsp:txXfrm>
    </dsp:sp>
    <dsp:sp modelId="{82B97737-4BDC-4B1E-9A02-E8C6950BA731}">
      <dsp:nvSpPr>
        <dsp:cNvPr id="0" name=""/>
        <dsp:cNvSpPr/>
      </dsp:nvSpPr>
      <dsp:spPr>
        <a:xfrm>
          <a:off x="1233572" y="3661374"/>
          <a:ext cx="4425491" cy="0"/>
        </a:xfrm>
        <a:prstGeom prst="line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07BB2-66E6-473D-90CA-C8FB62C1A50E}">
      <dsp:nvSpPr>
        <dsp:cNvPr id="0" name=""/>
        <dsp:cNvSpPr/>
      </dsp:nvSpPr>
      <dsp:spPr>
        <a:xfrm>
          <a:off x="1685738" y="329694"/>
          <a:ext cx="2303140" cy="1451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sp:txBody>
      <dsp:txXfrm>
        <a:off x="1756610" y="400566"/>
        <a:ext cx="2161396" cy="1310076"/>
      </dsp:txXfrm>
    </dsp:sp>
    <dsp:sp modelId="{5DABD507-70BD-4EFE-9A50-EAB96A83D932}">
      <dsp:nvSpPr>
        <dsp:cNvPr id="0" name=""/>
        <dsp:cNvSpPr/>
      </dsp:nvSpPr>
      <dsp:spPr>
        <a:xfrm>
          <a:off x="697523" y="1055604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3296230" y="339420"/>
              </a:moveTo>
              <a:arcTo wR="2139785" hR="2139785" stAng="18162854" swAng="9143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5949B-3598-4153-B325-F479DF4C5E43}">
      <dsp:nvSpPr>
        <dsp:cNvPr id="0" name=""/>
        <dsp:cNvSpPr/>
      </dsp:nvSpPr>
      <dsp:spPr>
        <a:xfrm>
          <a:off x="3721017" y="1766610"/>
          <a:ext cx="2302695" cy="153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Содействие в создании условий для систематических занятий физической культурой </a:t>
          </a:r>
        </a:p>
      </dsp:txBody>
      <dsp:txXfrm>
        <a:off x="3795954" y="1841547"/>
        <a:ext cx="2152821" cy="1385224"/>
      </dsp:txXfrm>
    </dsp:sp>
    <dsp:sp modelId="{8BB3A4F8-14FA-47C4-82E3-FB8CCDDAC50B}">
      <dsp:nvSpPr>
        <dsp:cNvPr id="0" name=""/>
        <dsp:cNvSpPr/>
      </dsp:nvSpPr>
      <dsp:spPr>
        <a:xfrm>
          <a:off x="697523" y="1055604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4276441" y="2255461"/>
              </a:moveTo>
              <a:arcTo wR="2139785" hR="2139785" stAng="185934" swAng="14875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C31D9-B21E-492D-8B89-7E9CBA5FE907}">
      <dsp:nvSpPr>
        <dsp:cNvPr id="0" name=""/>
        <dsp:cNvSpPr/>
      </dsp:nvSpPr>
      <dsp:spPr>
        <a:xfrm>
          <a:off x="2978101" y="4204628"/>
          <a:ext cx="2233882" cy="1443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Развитие волонтерского движения по пропаганде здорового </a:t>
          </a:r>
          <a:r>
            <a:rPr lang="ru-RU" sz="1400" b="1" kern="1200">
              <a:latin typeface="Times New Roman" pitchFamily="18" charset="0"/>
              <a:cs typeface="Times New Roman" pitchFamily="18" charset="0"/>
            </a:rPr>
            <a:t>образа жизн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580" y="4275107"/>
        <a:ext cx="2092924" cy="1302809"/>
      </dsp:txXfrm>
    </dsp:sp>
    <dsp:sp modelId="{76D6A279-E268-4FF5-8B39-3178000AF908}">
      <dsp:nvSpPr>
        <dsp:cNvPr id="0" name=""/>
        <dsp:cNvSpPr/>
      </dsp:nvSpPr>
      <dsp:spPr>
        <a:xfrm>
          <a:off x="729390" y="1053742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2246300" y="4276917"/>
              </a:moveTo>
              <a:arcTo wR="2139785" hR="2139785" stAng="5228802" swAng="3800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957F0-66C8-4875-9FB7-BF2828494E5B}">
      <dsp:nvSpPr>
        <dsp:cNvPr id="0" name=""/>
        <dsp:cNvSpPr/>
      </dsp:nvSpPr>
      <dsp:spPr>
        <a:xfrm>
          <a:off x="462731" y="4221677"/>
          <a:ext cx="2274112" cy="142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Пропаганда здорового образа жизни, занятий физической культурой и спортом</a:t>
          </a:r>
        </a:p>
      </dsp:txBody>
      <dsp:txXfrm>
        <a:off x="532531" y="4291477"/>
        <a:ext cx="2134512" cy="1290268"/>
      </dsp:txXfrm>
    </dsp:sp>
    <dsp:sp modelId="{0C2303EC-DD66-40B0-83B6-B1332639CC98}">
      <dsp:nvSpPr>
        <dsp:cNvPr id="0" name=""/>
        <dsp:cNvSpPr/>
      </dsp:nvSpPr>
      <dsp:spPr>
        <a:xfrm>
          <a:off x="733507" y="1116227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226029" y="3096977"/>
              </a:moveTo>
              <a:arcTo wR="2139785" hR="2139785" stAng="9205645" swAng="15057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D8172-57F0-4BB5-B7F3-22DBFF2DACCF}">
      <dsp:nvSpPr>
        <dsp:cNvPr id="0" name=""/>
        <dsp:cNvSpPr/>
      </dsp:nvSpPr>
      <dsp:spPr>
        <a:xfrm>
          <a:off x="-269659" y="1766606"/>
          <a:ext cx="2214937" cy="153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sp:txBody>
      <dsp:txXfrm>
        <a:off x="-194722" y="1841543"/>
        <a:ext cx="2065063" cy="1385224"/>
      </dsp:txXfrm>
    </dsp:sp>
    <dsp:sp modelId="{689D621D-EBCF-4427-80E6-027B1AB2FC22}">
      <dsp:nvSpPr>
        <dsp:cNvPr id="0" name=""/>
        <dsp:cNvSpPr/>
      </dsp:nvSpPr>
      <dsp:spPr>
        <a:xfrm>
          <a:off x="807592" y="980396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485975" y="781994"/>
              </a:moveTo>
              <a:arcTo wR="2139785" hR="2139785" stAng="13163176" swAng="8603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18B3B-BE01-4DDD-A4D5-DDAEF53F15F7}">
      <dsp:nvSpPr>
        <dsp:cNvPr id="0" name=""/>
        <dsp:cNvSpPr/>
      </dsp:nvSpPr>
      <dsp:spPr>
        <a:xfrm>
          <a:off x="391808" y="157386"/>
          <a:ext cx="1190173" cy="14002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345A5-4924-48F1-9A96-E2298E61EF18}">
      <dsp:nvSpPr>
        <dsp:cNvPr id="0" name=""/>
        <dsp:cNvSpPr/>
      </dsp:nvSpPr>
      <dsp:spPr>
        <a:xfrm>
          <a:off x="408022" y="353793"/>
          <a:ext cx="1121415" cy="105211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775CA-407E-4A0F-8B9F-8DDFBAEE0C23}">
      <dsp:nvSpPr>
        <dsp:cNvPr id="0" name=""/>
        <dsp:cNvSpPr/>
      </dsp:nvSpPr>
      <dsp:spPr>
        <a:xfrm>
          <a:off x="443295" y="1125404"/>
          <a:ext cx="1071156" cy="37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443295" y="1125404"/>
        <a:ext cx="1071156" cy="378055"/>
      </dsp:txXfrm>
    </dsp:sp>
    <dsp:sp modelId="{92AF1398-57ED-4BF7-A07F-B5AC6AD47EDB}">
      <dsp:nvSpPr>
        <dsp:cNvPr id="0" name=""/>
        <dsp:cNvSpPr/>
      </dsp:nvSpPr>
      <dsp:spPr>
        <a:xfrm>
          <a:off x="1745735" y="160269"/>
          <a:ext cx="1190173" cy="14002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3F76E-84F8-47F3-B0B8-CC1E6F5CD36B}">
      <dsp:nvSpPr>
        <dsp:cNvPr id="0" name=""/>
        <dsp:cNvSpPr/>
      </dsp:nvSpPr>
      <dsp:spPr>
        <a:xfrm>
          <a:off x="1839948" y="314885"/>
          <a:ext cx="1071156" cy="122562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33148-991F-4DF6-8CA4-07E51DE15D94}">
      <dsp:nvSpPr>
        <dsp:cNvPr id="0" name=""/>
        <dsp:cNvSpPr/>
      </dsp:nvSpPr>
      <dsp:spPr>
        <a:xfrm>
          <a:off x="1845614" y="1168781"/>
          <a:ext cx="1071156" cy="37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1845614" y="1168781"/>
        <a:ext cx="1071156" cy="378055"/>
      </dsp:txXfrm>
    </dsp:sp>
    <dsp:sp modelId="{8B55A021-AD3E-4714-BDD5-2E8662CE55E9}">
      <dsp:nvSpPr>
        <dsp:cNvPr id="0" name=""/>
        <dsp:cNvSpPr/>
      </dsp:nvSpPr>
      <dsp:spPr>
        <a:xfrm>
          <a:off x="3164657" y="151178"/>
          <a:ext cx="1190173" cy="14002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EED3D-156B-4EA5-9008-F52B299ECF63}">
      <dsp:nvSpPr>
        <dsp:cNvPr id="0" name=""/>
        <dsp:cNvSpPr/>
      </dsp:nvSpPr>
      <dsp:spPr>
        <a:xfrm>
          <a:off x="3186117" y="210169"/>
          <a:ext cx="1071156" cy="125534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6B9F6-501B-405A-863B-3413463B1BC6}">
      <dsp:nvSpPr>
        <dsp:cNvPr id="0" name=""/>
        <dsp:cNvSpPr/>
      </dsp:nvSpPr>
      <dsp:spPr>
        <a:xfrm>
          <a:off x="3247933" y="1176212"/>
          <a:ext cx="1071156" cy="37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3247933" y="1176212"/>
        <a:ext cx="1071156" cy="378055"/>
      </dsp:txXfrm>
    </dsp:sp>
    <dsp:sp modelId="{2AC95DD5-9A12-4A77-B814-03CD2E83628E}">
      <dsp:nvSpPr>
        <dsp:cNvPr id="0" name=""/>
        <dsp:cNvSpPr/>
      </dsp:nvSpPr>
      <dsp:spPr>
        <a:xfrm>
          <a:off x="4563119" y="159539"/>
          <a:ext cx="1114062" cy="13878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5AF60-FB25-4136-BA5B-E3054B96BC0F}">
      <dsp:nvSpPr>
        <dsp:cNvPr id="0" name=""/>
        <dsp:cNvSpPr/>
      </dsp:nvSpPr>
      <dsp:spPr>
        <a:xfrm>
          <a:off x="4563116" y="376210"/>
          <a:ext cx="1071156" cy="106561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E117A-DD75-49DD-8F33-10B320E9EEB2}">
      <dsp:nvSpPr>
        <dsp:cNvPr id="0" name=""/>
        <dsp:cNvSpPr/>
      </dsp:nvSpPr>
      <dsp:spPr>
        <a:xfrm>
          <a:off x="4612196" y="1131862"/>
          <a:ext cx="1071156" cy="37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4612196" y="1131862"/>
        <a:ext cx="1071156" cy="378055"/>
      </dsp:txXfrm>
    </dsp:sp>
    <dsp:sp modelId="{DB35ED2F-E0B7-470D-9A7A-B1F89B733D99}">
      <dsp:nvSpPr>
        <dsp:cNvPr id="0" name=""/>
        <dsp:cNvSpPr/>
      </dsp:nvSpPr>
      <dsp:spPr>
        <a:xfrm>
          <a:off x="5916951" y="186211"/>
          <a:ext cx="1190173" cy="14002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944B7-90EC-4101-BB8F-4CB814DE6761}">
      <dsp:nvSpPr>
        <dsp:cNvPr id="0" name=""/>
        <dsp:cNvSpPr/>
      </dsp:nvSpPr>
      <dsp:spPr>
        <a:xfrm>
          <a:off x="5967976" y="292013"/>
          <a:ext cx="1071156" cy="1159909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71F54-A786-4D71-94A3-F96EFA588D8B}">
      <dsp:nvSpPr>
        <dsp:cNvPr id="0" name=""/>
        <dsp:cNvSpPr/>
      </dsp:nvSpPr>
      <dsp:spPr>
        <a:xfrm>
          <a:off x="5976459" y="1152353"/>
          <a:ext cx="1071156" cy="37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5976459" y="1152353"/>
        <a:ext cx="1071156" cy="378055"/>
      </dsp:txXfrm>
    </dsp:sp>
    <dsp:sp modelId="{AE4C4FEB-11DF-4E88-BBF8-F8C18BEC3A49}">
      <dsp:nvSpPr>
        <dsp:cNvPr id="0" name=""/>
        <dsp:cNvSpPr/>
      </dsp:nvSpPr>
      <dsp:spPr>
        <a:xfrm>
          <a:off x="334906" y="1757917"/>
          <a:ext cx="1190173" cy="14002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DE5F4-A604-410E-9CC5-DF7E51400E36}">
      <dsp:nvSpPr>
        <dsp:cNvPr id="0" name=""/>
        <dsp:cNvSpPr/>
      </dsp:nvSpPr>
      <dsp:spPr>
        <a:xfrm>
          <a:off x="399704" y="1885243"/>
          <a:ext cx="1071156" cy="973587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FD4E7-25CB-45C0-8D29-4AFBA9BD8EDC}">
      <dsp:nvSpPr>
        <dsp:cNvPr id="0" name=""/>
        <dsp:cNvSpPr/>
      </dsp:nvSpPr>
      <dsp:spPr>
        <a:xfrm>
          <a:off x="401996" y="2779394"/>
          <a:ext cx="1071156" cy="37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401996" y="2779394"/>
        <a:ext cx="1071156" cy="378055"/>
      </dsp:txXfrm>
    </dsp:sp>
    <dsp:sp modelId="{A6868970-0700-46BF-976A-CF6CC40E1124}">
      <dsp:nvSpPr>
        <dsp:cNvPr id="0" name=""/>
        <dsp:cNvSpPr/>
      </dsp:nvSpPr>
      <dsp:spPr>
        <a:xfrm>
          <a:off x="1762826" y="1753552"/>
          <a:ext cx="1196660" cy="14037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B77D9-F790-4136-9539-EA581CF73715}">
      <dsp:nvSpPr>
        <dsp:cNvPr id="0" name=""/>
        <dsp:cNvSpPr/>
      </dsp:nvSpPr>
      <dsp:spPr>
        <a:xfrm>
          <a:off x="1825532" y="1802695"/>
          <a:ext cx="1071156" cy="1354432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BCEF1-39A8-4C51-8F43-FF27208B1AA8}">
      <dsp:nvSpPr>
        <dsp:cNvPr id="0" name=""/>
        <dsp:cNvSpPr/>
      </dsp:nvSpPr>
      <dsp:spPr>
        <a:xfrm>
          <a:off x="1807558" y="2861576"/>
          <a:ext cx="1071156" cy="37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1807558" y="2861576"/>
        <a:ext cx="1071156" cy="378055"/>
      </dsp:txXfrm>
    </dsp:sp>
    <dsp:sp modelId="{92EB1623-91CB-4D47-8F79-05DBE8477A08}">
      <dsp:nvSpPr>
        <dsp:cNvPr id="0" name=""/>
        <dsp:cNvSpPr/>
      </dsp:nvSpPr>
      <dsp:spPr>
        <a:xfrm>
          <a:off x="3126404" y="1757924"/>
          <a:ext cx="1190173" cy="14002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E384B-B53E-4A67-A2E9-62F9B36C77AA}">
      <dsp:nvSpPr>
        <dsp:cNvPr id="0" name=""/>
        <dsp:cNvSpPr/>
      </dsp:nvSpPr>
      <dsp:spPr>
        <a:xfrm>
          <a:off x="3185913" y="1832583"/>
          <a:ext cx="1071156" cy="1267269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A18BB-9022-4AC3-AC9D-2B98A252243D}">
      <dsp:nvSpPr>
        <dsp:cNvPr id="0" name=""/>
        <dsp:cNvSpPr/>
      </dsp:nvSpPr>
      <dsp:spPr>
        <a:xfrm>
          <a:off x="3213120" y="2840674"/>
          <a:ext cx="1071156" cy="37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3213120" y="2840674"/>
        <a:ext cx="1071156" cy="378055"/>
      </dsp:txXfrm>
    </dsp:sp>
    <dsp:sp modelId="{6F114A2D-394E-4A3F-B7C5-90265B336871}">
      <dsp:nvSpPr>
        <dsp:cNvPr id="0" name=""/>
        <dsp:cNvSpPr/>
      </dsp:nvSpPr>
      <dsp:spPr>
        <a:xfrm>
          <a:off x="4570118" y="1757918"/>
          <a:ext cx="1190173" cy="14002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AA13B-C717-49EB-845C-132ECE6E99CB}">
      <dsp:nvSpPr>
        <dsp:cNvPr id="0" name=""/>
        <dsp:cNvSpPr/>
      </dsp:nvSpPr>
      <dsp:spPr>
        <a:xfrm>
          <a:off x="4570119" y="1821932"/>
          <a:ext cx="1071156" cy="1336193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798F9-93FE-4261-A269-926C460C8182}">
      <dsp:nvSpPr>
        <dsp:cNvPr id="0" name=""/>
        <dsp:cNvSpPr/>
      </dsp:nvSpPr>
      <dsp:spPr>
        <a:xfrm>
          <a:off x="4615439" y="2857905"/>
          <a:ext cx="1071156" cy="37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4615439" y="2857905"/>
        <a:ext cx="1071156" cy="378055"/>
      </dsp:txXfrm>
    </dsp:sp>
    <dsp:sp modelId="{21ED9657-9FCC-43A8-9671-CF2514722E73}">
      <dsp:nvSpPr>
        <dsp:cNvPr id="0" name=""/>
        <dsp:cNvSpPr/>
      </dsp:nvSpPr>
      <dsp:spPr>
        <a:xfrm>
          <a:off x="5926865" y="1757918"/>
          <a:ext cx="1190173" cy="14002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3DED2-26CE-4F9F-92C3-E40829E513F4}">
      <dsp:nvSpPr>
        <dsp:cNvPr id="0" name=""/>
        <dsp:cNvSpPr/>
      </dsp:nvSpPr>
      <dsp:spPr>
        <a:xfrm>
          <a:off x="5980096" y="1887132"/>
          <a:ext cx="1071156" cy="1103536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8FD09-0219-49D0-AF83-4ECDCA201C90}">
      <dsp:nvSpPr>
        <dsp:cNvPr id="0" name=""/>
        <dsp:cNvSpPr/>
      </dsp:nvSpPr>
      <dsp:spPr>
        <a:xfrm>
          <a:off x="6017758" y="2799741"/>
          <a:ext cx="1071156" cy="37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6017758" y="2799741"/>
        <a:ext cx="1071156" cy="378055"/>
      </dsp:txXfrm>
    </dsp:sp>
    <dsp:sp modelId="{16F91D1C-96DC-4FBB-BD1A-3FCBD6FAA799}">
      <dsp:nvSpPr>
        <dsp:cNvPr id="0" name=""/>
        <dsp:cNvSpPr/>
      </dsp:nvSpPr>
      <dsp:spPr>
        <a:xfrm>
          <a:off x="1046890" y="3450493"/>
          <a:ext cx="1190173" cy="14002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9FB62-9F0B-4E36-A6CA-8BAD82DBF3E2}">
      <dsp:nvSpPr>
        <dsp:cNvPr id="0" name=""/>
        <dsp:cNvSpPr/>
      </dsp:nvSpPr>
      <dsp:spPr>
        <a:xfrm>
          <a:off x="1096255" y="3625947"/>
          <a:ext cx="1071156" cy="1090266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93C66-B70B-4DFE-8083-35E37CE942C8}">
      <dsp:nvSpPr>
        <dsp:cNvPr id="0" name=""/>
        <dsp:cNvSpPr/>
      </dsp:nvSpPr>
      <dsp:spPr>
        <a:xfrm>
          <a:off x="1106399" y="4416634"/>
          <a:ext cx="1071156" cy="37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1106399" y="4416634"/>
        <a:ext cx="1071156" cy="378055"/>
      </dsp:txXfrm>
    </dsp:sp>
    <dsp:sp modelId="{0D5D984C-9C4B-437D-BDB2-F8867CC13092}">
      <dsp:nvSpPr>
        <dsp:cNvPr id="0" name=""/>
        <dsp:cNvSpPr/>
      </dsp:nvSpPr>
      <dsp:spPr>
        <a:xfrm>
          <a:off x="2449209" y="3446573"/>
          <a:ext cx="1190173" cy="14002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EA2DE-CC29-4F56-A7B7-C50D1E28775F}">
      <dsp:nvSpPr>
        <dsp:cNvPr id="0" name=""/>
        <dsp:cNvSpPr/>
      </dsp:nvSpPr>
      <dsp:spPr>
        <a:xfrm>
          <a:off x="2498574" y="3629868"/>
          <a:ext cx="1071156" cy="1074584"/>
        </a:xfrm>
        <a:prstGeom prst="rect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40B39-C2D5-456F-9913-A9EE2A545C56}">
      <dsp:nvSpPr>
        <dsp:cNvPr id="0" name=""/>
        <dsp:cNvSpPr/>
      </dsp:nvSpPr>
      <dsp:spPr>
        <a:xfrm>
          <a:off x="2508718" y="4412714"/>
          <a:ext cx="1071156" cy="37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2508718" y="4412714"/>
        <a:ext cx="1071156" cy="378055"/>
      </dsp:txXfrm>
    </dsp:sp>
    <dsp:sp modelId="{89C171DC-7CF8-4048-9D1C-565FC2866AAD}">
      <dsp:nvSpPr>
        <dsp:cNvPr id="0" name=""/>
        <dsp:cNvSpPr/>
      </dsp:nvSpPr>
      <dsp:spPr>
        <a:xfrm>
          <a:off x="3851528" y="3446573"/>
          <a:ext cx="1190173" cy="14002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BD96A-9300-465E-A908-CDF460D85B93}">
      <dsp:nvSpPr>
        <dsp:cNvPr id="0" name=""/>
        <dsp:cNvSpPr/>
      </dsp:nvSpPr>
      <dsp:spPr>
        <a:xfrm>
          <a:off x="3900893" y="3629868"/>
          <a:ext cx="1071156" cy="1074584"/>
        </a:xfrm>
        <a:prstGeom prst="rect">
          <a:avLst/>
        </a:prstGeom>
        <a:blipFill rotWithShape="1">
          <a:blip xmlns:r="http://schemas.openxmlformats.org/officeDocument/2006/relationships" r:embed="rId1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9E09D-A636-4A67-A440-4894A9B65A00}">
      <dsp:nvSpPr>
        <dsp:cNvPr id="0" name=""/>
        <dsp:cNvSpPr/>
      </dsp:nvSpPr>
      <dsp:spPr>
        <a:xfrm>
          <a:off x="3911037" y="4412714"/>
          <a:ext cx="1071156" cy="37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3911037" y="4412714"/>
        <a:ext cx="1071156" cy="378055"/>
      </dsp:txXfrm>
    </dsp:sp>
    <dsp:sp modelId="{A3710D7B-9908-4762-B358-9F2A6B6E590F}">
      <dsp:nvSpPr>
        <dsp:cNvPr id="0" name=""/>
        <dsp:cNvSpPr/>
      </dsp:nvSpPr>
      <dsp:spPr>
        <a:xfrm>
          <a:off x="5253847" y="3446573"/>
          <a:ext cx="1190173" cy="14002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68EF2-9A91-415E-BFBE-251084E81BCB}">
      <dsp:nvSpPr>
        <dsp:cNvPr id="0" name=""/>
        <dsp:cNvSpPr/>
      </dsp:nvSpPr>
      <dsp:spPr>
        <a:xfrm>
          <a:off x="5303212" y="3629868"/>
          <a:ext cx="1071156" cy="1074584"/>
        </a:xfrm>
        <a:prstGeom prst="rect">
          <a:avLst/>
        </a:prstGeom>
        <a:blipFill rotWithShape="1">
          <a:blip xmlns:r="http://schemas.openxmlformats.org/officeDocument/2006/relationships" r:embed="rId1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929A3-479E-4650-BFFB-AA031515C367}">
      <dsp:nvSpPr>
        <dsp:cNvPr id="0" name=""/>
        <dsp:cNvSpPr/>
      </dsp:nvSpPr>
      <dsp:spPr>
        <a:xfrm>
          <a:off x="5313356" y="4412714"/>
          <a:ext cx="1071156" cy="37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5313356" y="4412714"/>
        <a:ext cx="1071156" cy="378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E86EB-058F-41AD-A83E-E53C4B1FDB16}">
      <dsp:nvSpPr>
        <dsp:cNvPr id="0" name=""/>
        <dsp:cNvSpPr/>
      </dsp:nvSpPr>
      <dsp:spPr>
        <a:xfrm rot="5400000">
          <a:off x="-256085" y="259239"/>
          <a:ext cx="1707236" cy="1195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Arial"/>
            <a:buNone/>
          </a:pPr>
          <a:r>
            <a:rPr lang="ru-RU" sz="1000" b="1" i="0" u="none" strike="noStrike" kern="1200" cap="none" dirty="0">
              <a:solidFill>
                <a:schemeClr val="bg1"/>
              </a:solidFill>
              <a:latin typeface="Kazimir"/>
              <a:ea typeface="+mn-ea"/>
              <a:cs typeface="+mn-cs"/>
              <a:sym typeface="Arial"/>
            </a:rPr>
            <a:t>Решает самые разнообразные задачи</a:t>
          </a:r>
          <a:endParaRPr lang="ru-RU" sz="1000" kern="1200" dirty="0"/>
        </a:p>
      </dsp:txBody>
      <dsp:txXfrm rot="-5400000">
        <a:off x="1" y="600687"/>
        <a:ext cx="1195065" cy="512171"/>
      </dsp:txXfrm>
    </dsp:sp>
    <dsp:sp modelId="{9A0C7EF6-ED07-4399-BD70-E82E8C03AD8F}">
      <dsp:nvSpPr>
        <dsp:cNvPr id="0" name=""/>
        <dsp:cNvSpPr/>
      </dsp:nvSpPr>
      <dsp:spPr>
        <a:xfrm rot="5400000">
          <a:off x="4107265" y="-2816643"/>
          <a:ext cx="1109703" cy="7051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0" u="none" strike="noStrike" kern="1200" cap="none" dirty="0">
              <a:solidFill>
                <a:srgbClr val="002060"/>
              </a:solidFill>
              <a:latin typeface="Kazimir"/>
              <a:ea typeface="+mn-ea"/>
              <a:cs typeface="+mn-cs"/>
              <a:sym typeface="Arial"/>
            </a:rPr>
            <a:t>использование средств основного и дополнительного образования, воспитания и обучения, индивидуального развития и позитивной социализации учащихся, разных школьных предметов, детей разных возрастов и разных представителей сообщества взрослых – педагогов, родителей, выпускников, представителей общественности</a:t>
          </a:r>
          <a:endParaRPr lang="ru-RU" sz="1400" kern="1200" dirty="0"/>
        </a:p>
      </dsp:txBody>
      <dsp:txXfrm rot="-5400000">
        <a:off x="1136182" y="208611"/>
        <a:ext cx="6997699" cy="1001361"/>
      </dsp:txXfrm>
    </dsp:sp>
    <dsp:sp modelId="{60585E5E-F5CE-49F0-9102-FBCD0A83FB1A}">
      <dsp:nvSpPr>
        <dsp:cNvPr id="0" name=""/>
        <dsp:cNvSpPr/>
      </dsp:nvSpPr>
      <dsp:spPr>
        <a:xfrm rot="5400000">
          <a:off x="-256085" y="1773631"/>
          <a:ext cx="1707236" cy="1195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Arial"/>
            <a:buNone/>
          </a:pPr>
          <a:r>
            <a:rPr lang="ru-RU" sz="1000" b="1" kern="1200" dirty="0">
              <a:latin typeface="Kazimir"/>
            </a:rPr>
            <a:t>Является формой развития лидерских качеств в среде учащихся</a:t>
          </a:r>
        </a:p>
      </dsp:txBody>
      <dsp:txXfrm rot="-5400000">
        <a:off x="1" y="2115079"/>
        <a:ext cx="1195065" cy="512171"/>
      </dsp:txXfrm>
    </dsp:sp>
    <dsp:sp modelId="{5A8CFC65-C3E0-4836-8A18-AC11305525B2}">
      <dsp:nvSpPr>
        <dsp:cNvPr id="0" name=""/>
        <dsp:cNvSpPr/>
      </dsp:nvSpPr>
      <dsp:spPr>
        <a:xfrm rot="5400000">
          <a:off x="4165857" y="-1453245"/>
          <a:ext cx="1110287" cy="7051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0" u="none" strike="noStrike" kern="1200" cap="none" dirty="0">
              <a:solidFill>
                <a:srgbClr val="002060"/>
              </a:solidFill>
              <a:latin typeface="Kazimir"/>
              <a:ea typeface="+mn-ea"/>
              <a:cs typeface="+mn-cs"/>
            </a:rPr>
            <a:t>интеграция спортивного развития с задачами соревновательности, ответственности, командного духа, индивидуального развития личности</a:t>
          </a:r>
          <a:endParaRPr lang="ru-RU" sz="1400" kern="1200" dirty="0"/>
        </a:p>
      </dsp:txBody>
      <dsp:txXfrm rot="-5400000">
        <a:off x="1195066" y="1571746"/>
        <a:ext cx="6997670" cy="1001887"/>
      </dsp:txXfrm>
    </dsp:sp>
    <dsp:sp modelId="{DD0434AF-2E28-4C2A-A446-F479FCA398AB}">
      <dsp:nvSpPr>
        <dsp:cNvPr id="0" name=""/>
        <dsp:cNvSpPr/>
      </dsp:nvSpPr>
      <dsp:spPr>
        <a:xfrm rot="5400000">
          <a:off x="-256085" y="3288023"/>
          <a:ext cx="1707236" cy="1195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Arial"/>
            <a:buNone/>
          </a:pPr>
          <a:r>
            <a:rPr lang="ru-RU" sz="1000" b="1" i="0" u="none" strike="noStrike" kern="1200" cap="none" dirty="0">
              <a:solidFill>
                <a:prstClr val="white"/>
              </a:solidFill>
              <a:latin typeface="Kazimir"/>
              <a:ea typeface="+mn-ea"/>
              <a:cs typeface="+mn-cs"/>
            </a:rPr>
            <a:t>Решает основную педагогическую проблему</a:t>
          </a:r>
          <a:endParaRPr lang="ru-RU" sz="1000" kern="1200" dirty="0"/>
        </a:p>
      </dsp:txBody>
      <dsp:txXfrm rot="-5400000">
        <a:off x="1" y="3629471"/>
        <a:ext cx="1195065" cy="512171"/>
      </dsp:txXfrm>
    </dsp:sp>
    <dsp:sp modelId="{6CB7FB9F-3DA4-4B13-B8C4-35AD5D14E956}">
      <dsp:nvSpPr>
        <dsp:cNvPr id="0" name=""/>
        <dsp:cNvSpPr/>
      </dsp:nvSpPr>
      <dsp:spPr>
        <a:xfrm rot="5400000">
          <a:off x="4166148" y="60855"/>
          <a:ext cx="1109703" cy="7051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0" u="none" strike="noStrike" kern="1200" cap="none" dirty="0">
              <a:solidFill>
                <a:srgbClr val="002060"/>
              </a:solidFill>
              <a:latin typeface="Kazimir"/>
              <a:ea typeface="+mn-ea"/>
              <a:cs typeface="+mn-cs"/>
            </a:rPr>
            <a:t>привлечение педагогов школы к участию в работе ШСК, предоставляя детям возможность заниматься спортом и развивать физические качества и вкладывая в сознание детей, что занятия физической культурой и спортом, в первую очередь, необходимы для сохранения и укрепления здоровья</a:t>
          </a:r>
          <a:endParaRPr lang="ru-RU" sz="1400" kern="1200" dirty="0"/>
        </a:p>
      </dsp:txBody>
      <dsp:txXfrm rot="-5400000">
        <a:off x="1195065" y="3086110"/>
        <a:ext cx="6997699" cy="10013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4ACE6-A9A5-4AA0-85D2-D861C454B1B1}">
      <dsp:nvSpPr>
        <dsp:cNvPr id="0" name=""/>
        <dsp:cNvSpPr/>
      </dsp:nvSpPr>
      <dsp:spPr>
        <a:xfrm>
          <a:off x="0" y="0"/>
          <a:ext cx="844786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ACD2D-3E65-4568-96BB-D4AF0D6B3C6F}">
      <dsp:nvSpPr>
        <dsp:cNvPr id="0" name=""/>
        <dsp:cNvSpPr/>
      </dsp:nvSpPr>
      <dsp:spPr>
        <a:xfrm>
          <a:off x="0" y="0"/>
          <a:ext cx="1689573" cy="607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70C0"/>
              </a:solidFill>
              <a:latin typeface="Kazimir"/>
            </a:rPr>
            <a:t>2024 год</a:t>
          </a:r>
        </a:p>
      </dsp:txBody>
      <dsp:txXfrm>
        <a:off x="0" y="0"/>
        <a:ext cx="1689573" cy="607391"/>
      </dsp:txXfrm>
    </dsp:sp>
    <dsp:sp modelId="{E4286BB6-F7CC-43CA-9607-1556443E396C}">
      <dsp:nvSpPr>
        <dsp:cNvPr id="0" name=""/>
        <dsp:cNvSpPr/>
      </dsp:nvSpPr>
      <dsp:spPr>
        <a:xfrm>
          <a:off x="2230698" y="5317"/>
          <a:ext cx="5945805" cy="55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rgbClr val="002060"/>
              </a:solidFill>
              <a:latin typeface="Kazimir"/>
            </a:rPr>
            <a:t>ЗАВЕРШЕНИЕ СОЗДАНИЯ ШСК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rgbClr val="002060"/>
              </a:solidFill>
              <a:latin typeface="Kazimir"/>
            </a:rPr>
            <a:t>В КАЖДОЙ ОБЩЕОБРАЗОВАТЕЛЬНОЙ ОРГАНИЗАЦИИ</a:t>
          </a:r>
        </a:p>
      </dsp:txBody>
      <dsp:txXfrm>
        <a:off x="2230698" y="5317"/>
        <a:ext cx="5945805" cy="551634"/>
      </dsp:txXfrm>
    </dsp:sp>
    <dsp:sp modelId="{62115F68-B1C8-4438-BDF4-AF4F5F072FFB}">
      <dsp:nvSpPr>
        <dsp:cNvPr id="0" name=""/>
        <dsp:cNvSpPr/>
      </dsp:nvSpPr>
      <dsp:spPr>
        <a:xfrm>
          <a:off x="1689573" y="579216"/>
          <a:ext cx="67582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446B-46CE-48C1-B86A-0D213746745A}">
      <dsp:nvSpPr>
        <dsp:cNvPr id="0" name=""/>
        <dsp:cNvSpPr/>
      </dsp:nvSpPr>
      <dsp:spPr>
        <a:xfrm rot="10800000">
          <a:off x="1312632" y="17258"/>
          <a:ext cx="4778525" cy="403726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297" tIns="34290" rIns="64008" bIns="3429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Всероссийские спортивные игры школьных спортивных клубов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413563" y="17258"/>
        <a:ext cx="4677594" cy="403726"/>
      </dsp:txXfrm>
    </dsp:sp>
    <dsp:sp modelId="{6D60BBEE-3659-42B7-AEF5-DC909CF9B630}">
      <dsp:nvSpPr>
        <dsp:cNvPr id="0" name=""/>
        <dsp:cNvSpPr/>
      </dsp:nvSpPr>
      <dsp:spPr>
        <a:xfrm>
          <a:off x="1094594" y="1084"/>
          <a:ext cx="436074" cy="4360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56EDA-CE61-4C21-8295-242CF763C371}">
      <dsp:nvSpPr>
        <dsp:cNvPr id="0" name=""/>
        <dsp:cNvSpPr/>
      </dsp:nvSpPr>
      <dsp:spPr>
        <a:xfrm rot="10800000">
          <a:off x="1240416" y="567331"/>
          <a:ext cx="4874813" cy="631318"/>
        </a:xfrm>
        <a:prstGeom prst="homePlate">
          <a:avLst/>
        </a:prstGeom>
        <a:solidFill>
          <a:schemeClr val="accent1">
            <a:shade val="50000"/>
            <a:hueOff val="114998"/>
            <a:satOff val="-2801"/>
            <a:lumOff val="12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297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Открытый заочный Всероссийский смотр-конкурс на лучшую постановку физкультурной работы и развитие массового спорта среди школьных спортивных клубов</a:t>
          </a:r>
        </a:p>
      </dsp:txBody>
      <dsp:txXfrm rot="10800000">
        <a:off x="1398245" y="567331"/>
        <a:ext cx="4716984" cy="631318"/>
      </dsp:txXfrm>
    </dsp:sp>
    <dsp:sp modelId="{A351BF69-D554-4F60-ABFC-B2C6534C96A2}">
      <dsp:nvSpPr>
        <dsp:cNvPr id="0" name=""/>
        <dsp:cNvSpPr/>
      </dsp:nvSpPr>
      <dsp:spPr>
        <a:xfrm>
          <a:off x="1070523" y="664953"/>
          <a:ext cx="436074" cy="43607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C1099-AB24-4036-A51A-986D3F97EFFD}">
      <dsp:nvSpPr>
        <dsp:cNvPr id="0" name=""/>
        <dsp:cNvSpPr/>
      </dsp:nvSpPr>
      <dsp:spPr>
        <a:xfrm rot="10800000">
          <a:off x="1312632" y="1328821"/>
          <a:ext cx="4778525" cy="436074"/>
        </a:xfrm>
        <a:prstGeom prst="homePlate">
          <a:avLst/>
        </a:prstGeom>
        <a:solidFill>
          <a:schemeClr val="accent1">
            <a:shade val="50000"/>
            <a:hueOff val="229996"/>
            <a:satOff val="-5601"/>
            <a:lumOff val="245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297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Формирование Единого Всероссийского перечня  (реестра)  школьных спортивных клубов </a:t>
          </a:r>
        </a:p>
      </dsp:txBody>
      <dsp:txXfrm rot="10800000">
        <a:off x="1421650" y="1328821"/>
        <a:ext cx="4669507" cy="436074"/>
      </dsp:txXfrm>
    </dsp:sp>
    <dsp:sp modelId="{BA864762-F3C0-4F8D-9430-24966652887B}">
      <dsp:nvSpPr>
        <dsp:cNvPr id="0" name=""/>
        <dsp:cNvSpPr/>
      </dsp:nvSpPr>
      <dsp:spPr>
        <a:xfrm>
          <a:off x="1094594" y="1328821"/>
          <a:ext cx="436074" cy="43607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C318C-9444-4811-B45F-FD3FB8DCE0C8}">
      <dsp:nvSpPr>
        <dsp:cNvPr id="0" name=""/>
        <dsp:cNvSpPr/>
      </dsp:nvSpPr>
      <dsp:spPr>
        <a:xfrm rot="10800000">
          <a:off x="1312632" y="1895067"/>
          <a:ext cx="4778525" cy="547321"/>
        </a:xfrm>
        <a:prstGeom prst="homePlate">
          <a:avLst/>
        </a:prstGeom>
        <a:solidFill>
          <a:schemeClr val="accent1">
            <a:shade val="50000"/>
            <a:hueOff val="344994"/>
            <a:satOff val="-8402"/>
            <a:lumOff val="36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297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Создание сетевого взаимодействия между  школьными спортивными клубами общеобразовательных организаций</a:t>
          </a:r>
        </a:p>
      </dsp:txBody>
      <dsp:txXfrm rot="10800000">
        <a:off x="1449462" y="1895067"/>
        <a:ext cx="4641695" cy="547321"/>
      </dsp:txXfrm>
    </dsp:sp>
    <dsp:sp modelId="{7F1A8E09-D4DD-4881-A7D7-308688183DF4}">
      <dsp:nvSpPr>
        <dsp:cNvPr id="0" name=""/>
        <dsp:cNvSpPr/>
      </dsp:nvSpPr>
      <dsp:spPr>
        <a:xfrm>
          <a:off x="1094594" y="1950691"/>
          <a:ext cx="436074" cy="43607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F0B6E-F5C3-46BE-A606-D89631C758FA}">
      <dsp:nvSpPr>
        <dsp:cNvPr id="0" name=""/>
        <dsp:cNvSpPr/>
      </dsp:nvSpPr>
      <dsp:spPr>
        <a:xfrm rot="10800000">
          <a:off x="1322923" y="2590416"/>
          <a:ext cx="4778525" cy="436074"/>
        </a:xfrm>
        <a:prstGeom prst="homePlate">
          <a:avLst/>
        </a:prstGeom>
        <a:solidFill>
          <a:schemeClr val="accent1">
            <a:shade val="50000"/>
            <a:hueOff val="344994"/>
            <a:satOff val="-8402"/>
            <a:lumOff val="36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297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Форум школьных спортивных клубов</a:t>
          </a:r>
        </a:p>
      </dsp:txBody>
      <dsp:txXfrm rot="10800000">
        <a:off x="1431941" y="2590416"/>
        <a:ext cx="4669507" cy="436074"/>
      </dsp:txXfrm>
    </dsp:sp>
    <dsp:sp modelId="{96B97ABA-9C1C-4FB1-8E5C-53E68EE44522}">
      <dsp:nvSpPr>
        <dsp:cNvPr id="0" name=""/>
        <dsp:cNvSpPr/>
      </dsp:nvSpPr>
      <dsp:spPr>
        <a:xfrm>
          <a:off x="1027853" y="2574663"/>
          <a:ext cx="477240" cy="47178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B2E23-3ADD-4188-B2A0-DE7E86198DBC}">
      <dsp:nvSpPr>
        <dsp:cNvPr id="0" name=""/>
        <dsp:cNvSpPr/>
      </dsp:nvSpPr>
      <dsp:spPr>
        <a:xfrm rot="10800000">
          <a:off x="1312632" y="3174518"/>
          <a:ext cx="4778525" cy="436074"/>
        </a:xfrm>
        <a:prstGeom prst="homePlate">
          <a:avLst/>
        </a:prstGeom>
        <a:solidFill>
          <a:schemeClr val="accent1">
            <a:shade val="50000"/>
            <a:hueOff val="229996"/>
            <a:satOff val="-5601"/>
            <a:lumOff val="245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297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Всероссийские спортивные соревнования (игры) школьников «Президентские состязания», «Президентские спортивные игры»</a:t>
          </a:r>
        </a:p>
      </dsp:txBody>
      <dsp:txXfrm rot="10800000">
        <a:off x="1421650" y="3174518"/>
        <a:ext cx="4669507" cy="436074"/>
      </dsp:txXfrm>
    </dsp:sp>
    <dsp:sp modelId="{D9CA2FE3-F1A0-4E62-81E8-B2721923F1EB}">
      <dsp:nvSpPr>
        <dsp:cNvPr id="0" name=""/>
        <dsp:cNvSpPr/>
      </dsp:nvSpPr>
      <dsp:spPr>
        <a:xfrm>
          <a:off x="1094594" y="3174518"/>
          <a:ext cx="436074" cy="436074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43B6B-239E-4BA7-9AF2-A217375CF891}">
      <dsp:nvSpPr>
        <dsp:cNvPr id="0" name=""/>
        <dsp:cNvSpPr/>
      </dsp:nvSpPr>
      <dsp:spPr>
        <a:xfrm rot="10800000">
          <a:off x="1312632" y="3740764"/>
          <a:ext cx="4778525" cy="436074"/>
        </a:xfrm>
        <a:prstGeom prst="homePlate">
          <a:avLst/>
        </a:prstGeom>
        <a:solidFill>
          <a:schemeClr val="accent1">
            <a:shade val="50000"/>
            <a:hueOff val="114998"/>
            <a:satOff val="-2801"/>
            <a:lumOff val="12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297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Создание школьных спортивных лиг по видам спорта</a:t>
          </a:r>
        </a:p>
      </dsp:txBody>
      <dsp:txXfrm rot="10800000">
        <a:off x="1421650" y="3740764"/>
        <a:ext cx="4669507" cy="436074"/>
      </dsp:txXfrm>
    </dsp:sp>
    <dsp:sp modelId="{47609BF4-4C89-470F-AA2A-0880AFD5AC85}">
      <dsp:nvSpPr>
        <dsp:cNvPr id="0" name=""/>
        <dsp:cNvSpPr/>
      </dsp:nvSpPr>
      <dsp:spPr>
        <a:xfrm>
          <a:off x="1094594" y="3740764"/>
          <a:ext cx="436074" cy="436074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667D9-B7F0-4C69-A7B5-F04E6DE8F249}">
      <dsp:nvSpPr>
        <dsp:cNvPr id="0" name=""/>
        <dsp:cNvSpPr/>
      </dsp:nvSpPr>
      <dsp:spPr>
        <a:xfrm>
          <a:off x="3520584" y="5758"/>
          <a:ext cx="235918" cy="23591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A11FA-59C3-48D1-8C6A-261AC8815CB2}">
      <dsp:nvSpPr>
        <dsp:cNvPr id="0" name=""/>
        <dsp:cNvSpPr/>
      </dsp:nvSpPr>
      <dsp:spPr>
        <a:xfrm>
          <a:off x="3544176" y="29350"/>
          <a:ext cx="188735" cy="18873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7641B-62E8-47AC-BBD9-2B462D1F2A0E}">
      <dsp:nvSpPr>
        <dsp:cNvPr id="0" name=""/>
        <dsp:cNvSpPr/>
      </dsp:nvSpPr>
      <dsp:spPr>
        <a:xfrm>
          <a:off x="3919529" y="180559"/>
          <a:ext cx="4389699" cy="99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  <a:latin typeface="Kazimir"/>
              <a:cs typeface="Times New Roman" panose="02020603050405020304" pitchFamily="18" charset="0"/>
            </a:rPr>
            <a:t>школьных спортивных клубов внесены в Единый Всероссийский перечень  (реестр)  ШСК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3919529" y="180559"/>
        <a:ext cx="4389699" cy="992825"/>
      </dsp:txXfrm>
    </dsp:sp>
    <dsp:sp modelId="{FCCE4B88-D4FC-442C-83BB-34D883FAB1FA}">
      <dsp:nvSpPr>
        <dsp:cNvPr id="0" name=""/>
        <dsp:cNvSpPr/>
      </dsp:nvSpPr>
      <dsp:spPr>
        <a:xfrm>
          <a:off x="3919676" y="10486"/>
          <a:ext cx="1460655" cy="247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  <a:latin typeface="Kazimir"/>
            </a:rPr>
            <a:t>17 009</a:t>
          </a:r>
        </a:p>
      </dsp:txBody>
      <dsp:txXfrm>
        <a:off x="3919676" y="10486"/>
        <a:ext cx="1460655" cy="2474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8CF93-A400-4020-8F9A-6A5BFB415BF8}">
      <dsp:nvSpPr>
        <dsp:cNvPr id="0" name=""/>
        <dsp:cNvSpPr/>
      </dsp:nvSpPr>
      <dsp:spPr>
        <a:xfrm>
          <a:off x="1917" y="0"/>
          <a:ext cx="2983131" cy="3209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Kazimir"/>
            </a:rPr>
            <a:t>Общеобразовательные организации создают на официальном сайте своей организации страницу «ШСК» и размещают на ней документы о деятельности школьных спортивных клубов, согласно утвержденному перечню. Заполняют таблицу с данными и направляют ее региональному координатору (ответственному в субъекте РФ за данное направление)</a:t>
          </a:r>
        </a:p>
      </dsp:txBody>
      <dsp:txXfrm>
        <a:off x="1917" y="1283892"/>
        <a:ext cx="2983131" cy="1283892"/>
      </dsp:txXfrm>
    </dsp:sp>
    <dsp:sp modelId="{510CECBC-631E-4B0D-A7E9-F69E22AB0A20}">
      <dsp:nvSpPr>
        <dsp:cNvPr id="0" name=""/>
        <dsp:cNvSpPr/>
      </dsp:nvSpPr>
      <dsp:spPr>
        <a:xfrm>
          <a:off x="959062" y="192583"/>
          <a:ext cx="1068840" cy="10688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2B5BC-EB9F-4022-8140-67A8D597E072}">
      <dsp:nvSpPr>
        <dsp:cNvPr id="0" name=""/>
        <dsp:cNvSpPr/>
      </dsp:nvSpPr>
      <dsp:spPr>
        <a:xfrm>
          <a:off x="3074542" y="0"/>
          <a:ext cx="2983131" cy="3209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Kazimir"/>
            </a:rPr>
            <a:t>Региональный координатор осуществляет обработку и формирование свода сведений, полученных от образовательных организаций и направляет их  в ФГБУ «ФЦОМОФВ».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Kazimir"/>
            </a:rPr>
            <a:t>Сведения в ФГБУ «ФЦОМОФВ» направляются по мере создания в общеобразовательных организациях школьных спортивных клубов</a:t>
          </a:r>
        </a:p>
      </dsp:txBody>
      <dsp:txXfrm>
        <a:off x="3074542" y="1283892"/>
        <a:ext cx="2983131" cy="1283892"/>
      </dsp:txXfrm>
    </dsp:sp>
    <dsp:sp modelId="{56A78398-C45F-43DD-80EA-8487A62F1B93}">
      <dsp:nvSpPr>
        <dsp:cNvPr id="0" name=""/>
        <dsp:cNvSpPr/>
      </dsp:nvSpPr>
      <dsp:spPr>
        <a:xfrm>
          <a:off x="4031687" y="192583"/>
          <a:ext cx="1068840" cy="10688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EB3A2-FDC7-4691-A663-D96F4A877A7F}">
      <dsp:nvSpPr>
        <dsp:cNvPr id="0" name=""/>
        <dsp:cNvSpPr/>
      </dsp:nvSpPr>
      <dsp:spPr>
        <a:xfrm>
          <a:off x="6147167" y="0"/>
          <a:ext cx="2983131" cy="3209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Kazimir"/>
            </a:rPr>
            <a:t>ФГБУ «ФЦОМОФВ» на основании представленных региональных перечней (реестров) ШСК формирует Единый всероссийский перечень (реестр) школьных спортивных клубов и размещает его на своем официальном сайте в сети интернет http://фцомофв.рф и на единой информационной площадке  «Физическая культура и спорт в образовании»</a:t>
          </a:r>
        </a:p>
      </dsp:txBody>
      <dsp:txXfrm>
        <a:off x="6147167" y="1283892"/>
        <a:ext cx="2983131" cy="1283892"/>
      </dsp:txXfrm>
    </dsp:sp>
    <dsp:sp modelId="{A91BA9E3-8B64-4BFE-B815-BC49ECAA5184}">
      <dsp:nvSpPr>
        <dsp:cNvPr id="0" name=""/>
        <dsp:cNvSpPr/>
      </dsp:nvSpPr>
      <dsp:spPr>
        <a:xfrm>
          <a:off x="7104312" y="192583"/>
          <a:ext cx="1068840" cy="10688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1496B-8E5E-462E-A47C-5DBCD3CEEC42}">
      <dsp:nvSpPr>
        <dsp:cNvPr id="0" name=""/>
        <dsp:cNvSpPr/>
      </dsp:nvSpPr>
      <dsp:spPr>
        <a:xfrm>
          <a:off x="327145" y="2653789"/>
          <a:ext cx="8401638" cy="55594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469CB-A97F-4705-A393-7B6A512B2492}">
      <dsp:nvSpPr>
        <dsp:cNvPr id="0" name=""/>
        <dsp:cNvSpPr/>
      </dsp:nvSpPr>
      <dsp:spPr>
        <a:xfrm>
          <a:off x="1742" y="0"/>
          <a:ext cx="4436717" cy="148046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16200000">
        <a:off x="-161574" y="163316"/>
        <a:ext cx="1213977" cy="887343"/>
      </dsp:txXfrm>
    </dsp:sp>
    <dsp:sp modelId="{33FE1696-EAB6-45D0-8009-A9A980315D23}">
      <dsp:nvSpPr>
        <dsp:cNvPr id="0" name=""/>
        <dsp:cNvSpPr/>
      </dsp:nvSpPr>
      <dsp:spPr>
        <a:xfrm>
          <a:off x="889085" y="0"/>
          <a:ext cx="3305354" cy="1480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Kazimir"/>
            </a:rPr>
            <a:t>Федеральное государственное бюджетное учреждение «Федеральный центр организационно-методического обеспечения физического воспитания» 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Kazimir"/>
            </a:rPr>
            <a:t>Министерства просвещения Российской Федерации </a:t>
          </a:r>
        </a:p>
      </dsp:txBody>
      <dsp:txXfrm>
        <a:off x="889085" y="0"/>
        <a:ext cx="3305354" cy="1480460"/>
      </dsp:txXfrm>
    </dsp:sp>
    <dsp:sp modelId="{CA9F1F7E-5B52-413E-8430-B0EEBA482883}">
      <dsp:nvSpPr>
        <dsp:cNvPr id="0" name=""/>
        <dsp:cNvSpPr/>
      </dsp:nvSpPr>
      <dsp:spPr>
        <a:xfrm>
          <a:off x="4593745" y="0"/>
          <a:ext cx="4436717" cy="148046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16200000">
        <a:off x="4430428" y="163316"/>
        <a:ext cx="1213977" cy="887343"/>
      </dsp:txXfrm>
    </dsp:sp>
    <dsp:sp modelId="{54F71A11-45F5-484C-ABD9-F552C540D6CE}">
      <dsp:nvSpPr>
        <dsp:cNvPr id="0" name=""/>
        <dsp:cNvSpPr/>
      </dsp:nvSpPr>
      <dsp:spPr>
        <a:xfrm rot="5400000">
          <a:off x="4445439" y="274454"/>
          <a:ext cx="217646" cy="6655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02628-BAD2-4CB6-9FF0-AFE572BC38EB}">
      <dsp:nvSpPr>
        <dsp:cNvPr id="0" name=""/>
        <dsp:cNvSpPr/>
      </dsp:nvSpPr>
      <dsp:spPr>
        <a:xfrm>
          <a:off x="5481088" y="0"/>
          <a:ext cx="3305354" cy="14804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Kazimir"/>
            </a:rPr>
            <a:t>Федеральный координатор и ответственный исполнитель формирования и наполнения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Kazimir"/>
            </a:rPr>
            <a:t>Единого Всероссийского перечня (реестра) ШСК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5481088" y="0"/>
        <a:ext cx="3305354" cy="1480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D56FE-E8B4-6542-B0BD-942AA5C3A01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9D5CD-20F8-394C-8865-0730912DD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4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0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23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482B5-9AAC-EC43-B16E-A17541C0D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79FD84-FA96-7E4A-95C3-3EF4B3794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E27B1B-BE9B-E047-82B0-20C94A73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9DD30-79F5-8343-A3DC-DE7527E8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D6CBC-9145-AB4E-A8A0-1EA575C5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3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0636-7AA8-E242-8E7A-D6255EAC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7D7247-4EA4-2047-BB20-0A7FDF205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032DE-8056-A543-AF83-62CBBC5C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0D6FE-35F4-0A4C-A043-6653444A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B496E5-C89C-0A46-BC3E-4A1FC6B2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6C7D6E-D913-784A-9C20-A7B71DCAA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E57B29-C7E3-B048-9800-96521A3F6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38310-5004-1A48-9F93-2E31EDF9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07A83C-350B-D14A-BD34-A5140A89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CFBB22-6A64-D440-86F7-DCDD4AF9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979A4-6E09-BE45-A65A-C461275A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1A4C1-53AD-B045-A011-64C20981C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713ABA-40C2-C141-9C98-EA244378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8F16FE-00E7-654F-8B86-DB800660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F1A128-4772-5144-9689-0F1EA276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2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71CEB-34CC-724F-BAD4-AA2C9EE9B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07F205-3C0C-5D4F-9A5E-BC0ABB77F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59423-2677-B246-8066-5F7D58E9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1BA019-D6B0-6C4D-B362-E0059287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840D4-A596-9D4F-AB02-9E82B13E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7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BA81B-9DDE-494C-BC23-062E490F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AB0B6-D86D-AF46-B053-991B29EF1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D51C92-47C4-E648-8E0B-FD568D1E4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1FD1D1-8C48-A54A-8C70-8CF36A6A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CE442E-3EDF-BC40-B7E9-A2BB910F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6D5E37-C70F-2E47-9A9F-5F4E0632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0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5AFAB-7E62-534F-81F0-A9A2E4FA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F435AC-AF90-834F-AFA0-B084E4124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62C004-FD15-E643-BE45-AD0459C79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3489DC-0181-3648-A589-D5F826E07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8A9E57-7368-CC41-85A1-93CC62A93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FBA971-44AF-4745-B439-C86A729A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E6B71A-C2E8-3F4B-87DA-0566B38C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34571C-3A18-5144-985F-1D604808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91BCA-67E6-624A-A541-FD3821D6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B4F8C9-3268-284A-98E9-7D2D7B7F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280F24-39A9-FF4F-AB1C-F8E9118E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5B241A-C259-E94C-A1E7-56F657D7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6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9D27AF-C767-ED46-853F-64E3DB1D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94C200-2E9E-4042-8747-1803D6CE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9242A0-B376-544A-893D-68B51E5D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1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9F33F-997F-564B-87E1-E69658E0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D443E-4841-1243-9FDE-0B46CDDC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C45992-10D6-0D43-8AEC-FB9D66CF1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0A14B8-543C-884A-AFD6-A9D8B8BC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507495-DDD9-E944-AD93-CB35FADC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293C42-E740-E541-B380-9629BC09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1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FAE0A-E115-D844-917E-FC065B48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6941F4-EF4A-C848-A67C-237699C86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138C91-6908-3F46-88DC-0F0EEA1AC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34B821-84B8-D34A-8441-57BE41AF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ED8F0F-81AB-0448-8935-511C703B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229EE1-0162-BE47-B1DC-4BC55A0F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0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E2C68-95E6-894A-9A0D-D0B75622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448BBF-F284-754A-AB2C-6F6A9D649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5A39F-39C8-504D-98B5-D309098D8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A381-81DA-C54A-962F-E2924EBE831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D8E25-FEEE-234F-AE86-F410E5E0B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5FD5C-27F1-5A46-B909-87ED31A62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6.png"/><Relationship Id="rId5" Type="http://schemas.openxmlformats.org/officeDocument/2006/relationships/diagramData" Target="../diagrams/data5.xml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diagramQuickStyle" Target="../diagrams/quickStyle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Layout" Target="../diagrams/layout7.xml"/><Relationship Id="rId2" Type="http://schemas.openxmlformats.org/officeDocument/2006/relationships/image" Target="../media/image5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diagramData" Target="../diagrams/data7.xml"/><Relationship Id="rId5" Type="http://schemas.openxmlformats.org/officeDocument/2006/relationships/diagramQuickStyle" Target="../diagrams/quickStyle6.xml"/><Relationship Id="rId15" Type="http://schemas.microsoft.com/office/2007/relationships/diagramDrawing" Target="../diagrams/drawing7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6.png"/><Relationship Id="rId14" Type="http://schemas.openxmlformats.org/officeDocument/2006/relationships/diagramColors" Target="../diagrams/colors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QuickStyle" Target="../diagrams/quickStyle9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8.xml"/><Relationship Id="rId12" Type="http://schemas.openxmlformats.org/officeDocument/2006/relationships/diagramLayout" Target="../diagrams/layout9.xml"/><Relationship Id="rId2" Type="http://schemas.openxmlformats.org/officeDocument/2006/relationships/image" Target="../media/image5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8.xml"/><Relationship Id="rId11" Type="http://schemas.openxmlformats.org/officeDocument/2006/relationships/diagramData" Target="../diagrams/data9.xml"/><Relationship Id="rId5" Type="http://schemas.openxmlformats.org/officeDocument/2006/relationships/image" Target="../media/image21.png"/><Relationship Id="rId15" Type="http://schemas.microsoft.com/office/2007/relationships/diagramDrawing" Target="../diagrams/drawing9.xml"/><Relationship Id="rId10" Type="http://schemas.microsoft.com/office/2007/relationships/diagramDrawing" Target="../diagrams/drawing8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8.xml"/><Relationship Id="rId14" Type="http://schemas.openxmlformats.org/officeDocument/2006/relationships/diagramColors" Target="../diagrams/colors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image" Target="../media/image5.jpeg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microsoft.com/office/2007/relationships/diagramDrawing" Target="../diagrams/drawing10.xml"/><Relationship Id="rId5" Type="http://schemas.openxmlformats.org/officeDocument/2006/relationships/image" Target="../media/image6.png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image" Target="../media/image21.png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mailto:fcomofv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8EFEB-DBF1-2142-940B-C791FADBF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7AEC5A-12E1-D147-A619-FFD974103A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69F36F-BCAE-8240-A9C3-4238F0CE5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7EF0D7-8174-1E48-BA71-5A8713EA065E}"/>
              </a:ext>
            </a:extLst>
          </p:cNvPr>
          <p:cNvSpPr txBox="1"/>
          <p:nvPr/>
        </p:nvSpPr>
        <p:spPr>
          <a:xfrm>
            <a:off x="9444588" y="70699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06.09.2021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22DD25-E855-B04A-810C-26FAC74CA9CE}"/>
              </a:ext>
            </a:extLst>
          </p:cNvPr>
          <p:cNvSpPr txBox="1"/>
          <p:nvPr/>
        </p:nvSpPr>
        <p:spPr>
          <a:xfrm>
            <a:off x="312217" y="4889061"/>
            <a:ext cx="6049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 Валентина Сергеевна, 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отдела развития школьного спорта ФГБУ «Федеральный центр организационно-методического обеспечения физического воспитания»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44951D-EA92-4321-AA5B-5A9C6602B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9119" r="9439" b="30936"/>
          <a:stretch/>
        </p:blipFill>
        <p:spPr>
          <a:xfrm>
            <a:off x="34158" y="76275"/>
            <a:ext cx="1286642" cy="80561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96E045-9392-4B02-B3A2-2899B756E15A}"/>
              </a:ext>
            </a:extLst>
          </p:cNvPr>
          <p:cNvSpPr/>
          <p:nvPr/>
        </p:nvSpPr>
        <p:spPr>
          <a:xfrm>
            <a:off x="1251552" y="116632"/>
            <a:ext cx="97656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 ПРОСВЕЩЕНИЯ  РОССИЙСКОЙ ФЕДЕРАЦИИ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«ФЕДЕРАЛЬНЫЙ ЦЕНТР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ОРГАНИЗАЦИОННО-МЕТОДИЧЕСКОГО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ФИЗИЧЕСКОГО ВОСПИТАНИЯ»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 descr="ЛОГО 1">
            <a:extLst>
              <a:ext uri="{FF2B5EF4-FFF2-40B4-BE49-F238E27FC236}">
                <a16:creationId xmlns:a16="http://schemas.microsoft.com/office/drawing/2014/main" id="{370B57A1-B9BC-40C9-92AF-6989DD865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664" y="179548"/>
            <a:ext cx="406591" cy="45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1E145-4E9F-4415-8030-0170DC2F2832}"/>
              </a:ext>
            </a:extLst>
          </p:cNvPr>
          <p:cNvSpPr txBox="1"/>
          <p:nvPr/>
        </p:nvSpPr>
        <p:spPr>
          <a:xfrm>
            <a:off x="967666" y="2576503"/>
            <a:ext cx="9653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ru-RU" sz="4000" b="1" dirty="0">
                <a:solidFill>
                  <a:schemeClr val="bg1"/>
                </a:solidFill>
                <a:latin typeface="Kazimir"/>
                <a:cs typeface="Times New Roman" panose="02020603050405020304" pitchFamily="18" charset="0"/>
              </a:rPr>
              <a:t>Школьные спортивные клубы - траектория успешности в спорте и жизни</a:t>
            </a:r>
          </a:p>
        </p:txBody>
      </p:sp>
    </p:spTree>
    <p:extLst>
      <p:ext uri="{BB962C8B-B14F-4D97-AF65-F5344CB8AC3E}">
        <p14:creationId xmlns:p14="http://schemas.microsoft.com/office/powerpoint/2010/main" val="360732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1CA62D1D-69D4-42B1-ABC2-11863A546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278"/>
          <a:stretch/>
        </p:blipFill>
        <p:spPr>
          <a:xfrm>
            <a:off x="1" y="-11467"/>
            <a:ext cx="12192000" cy="666731"/>
          </a:xfrm>
          <a:prstGeom prst="rect">
            <a:avLst/>
          </a:prstGeom>
        </p:spPr>
      </p:pic>
      <p:pic>
        <p:nvPicPr>
          <p:cNvPr id="10" name="Picture 2" descr="https://catherineasquithgallery.com/uploads/posts/2021-02/1613021484_67-p-geometriya-fon-oranzhevii-80.jpg">
            <a:extLst>
              <a:ext uri="{FF2B5EF4-FFF2-40B4-BE49-F238E27FC236}">
                <a16:creationId xmlns:a16="http://schemas.microsoft.com/office/drawing/2014/main" id="{6596F044-06B4-4843-8DA5-9D780916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3" y="658065"/>
            <a:ext cx="11146733" cy="118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473D2C5B-9030-4612-BF14-FEFCD4DBD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321187"/>
              </p:ext>
            </p:extLst>
          </p:nvPr>
        </p:nvGraphicFramePr>
        <p:xfrm>
          <a:off x="4809773" y="972336"/>
          <a:ext cx="7382228" cy="589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Объект 10">
            <a:extLst>
              <a:ext uri="{FF2B5EF4-FFF2-40B4-BE49-F238E27FC236}">
                <a16:creationId xmlns:a16="http://schemas.microsoft.com/office/drawing/2014/main" id="{AB561432-88B0-44C6-82F6-6BE18F759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748028"/>
              </p:ext>
            </p:extLst>
          </p:nvPr>
        </p:nvGraphicFramePr>
        <p:xfrm>
          <a:off x="377503" y="875701"/>
          <a:ext cx="5718496" cy="5978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8A942547-9CFB-4B1A-9528-A82FFC9FC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658065"/>
            <a:ext cx="2061633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C31417-1D30-427E-BEBC-0332A56E690E}"/>
              </a:ext>
            </a:extLst>
          </p:cNvPr>
          <p:cNvSpPr txBox="1"/>
          <p:nvPr/>
        </p:nvSpPr>
        <p:spPr>
          <a:xfrm>
            <a:off x="2584266" y="666731"/>
            <a:ext cx="7593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Kazimir"/>
                <a:ea typeface="Times New Roman" panose="02020603050405020304" pitchFamily="18" charset="0"/>
              </a:rPr>
              <a:t>ЗАДАЧИ ДЕЯТЕЛЬНОСТИ ШСК</a:t>
            </a:r>
            <a:endParaRPr lang="ru-RU" sz="2400" dirty="0">
              <a:latin typeface="Kazimir"/>
            </a:endParaRPr>
          </a:p>
        </p:txBody>
      </p:sp>
    </p:spTree>
    <p:extLst>
      <p:ext uri="{BB962C8B-B14F-4D97-AF65-F5344CB8AC3E}">
        <p14:creationId xmlns:p14="http://schemas.microsoft.com/office/powerpoint/2010/main" val="163848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4" y="279084"/>
            <a:ext cx="11146733" cy="118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reeform 7">
            <a:extLst>
              <a:ext uri="{FF2B5EF4-FFF2-40B4-BE49-F238E27FC236}">
                <a16:creationId xmlns:a16="http://schemas.microsoft.com/office/drawing/2014/main" id="{DD862E02-A18D-43A8-95D7-B4EA8EFF14AF}"/>
              </a:ext>
            </a:extLst>
          </p:cNvPr>
          <p:cNvSpPr/>
          <p:nvPr/>
        </p:nvSpPr>
        <p:spPr>
          <a:xfrm rot="15523878">
            <a:off x="8540124" y="3713133"/>
            <a:ext cx="4895579" cy="1064671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rgbClr val="2D448F"/>
            </a:solidFill>
            <a:prstDash val="dash"/>
          </a:ln>
        </p:spPr>
        <p:style>
          <a:lnRef idx="1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63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FF5DBC2B-A4CD-4AEA-9D71-7A388CC2B664}"/>
              </a:ext>
            </a:extLst>
          </p:cNvPr>
          <p:cNvSpPr/>
          <p:nvPr/>
        </p:nvSpPr>
        <p:spPr>
          <a:xfrm rot="15453236">
            <a:off x="480066" y="3755411"/>
            <a:ext cx="4928933" cy="980112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rgbClr val="2D448F"/>
            </a:solidFill>
            <a:prstDash val="dash"/>
          </a:ln>
        </p:spPr>
        <p:style>
          <a:lnRef idx="1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63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3E0A6BAE-A231-468C-B650-D35981D0A0E0}"/>
              </a:ext>
            </a:extLst>
          </p:cNvPr>
          <p:cNvGrpSpPr/>
          <p:nvPr/>
        </p:nvGrpSpPr>
        <p:grpSpPr>
          <a:xfrm>
            <a:off x="208058" y="1219199"/>
            <a:ext cx="2093493" cy="5411392"/>
            <a:chOff x="207922" y="1715742"/>
            <a:chExt cx="2676281" cy="4476685"/>
          </a:xfrm>
        </p:grpSpPr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C9E50C14-1820-4B8D-94F1-71E89A180DEF}"/>
                </a:ext>
              </a:extLst>
            </p:cNvPr>
            <p:cNvSpPr/>
            <p:nvPr/>
          </p:nvSpPr>
          <p:spPr>
            <a:xfrm rot="15700141">
              <a:off x="-701489" y="3456620"/>
              <a:ext cx="4257758" cy="1037853"/>
            </a:xfrm>
            <a:custGeom>
              <a:avLst/>
              <a:gdLst>
                <a:gd name="connsiteX0" fmla="*/ 0 w 6781800"/>
                <a:gd name="connsiteY0" fmla="*/ 299838 h 1215160"/>
                <a:gd name="connsiteX1" fmla="*/ 2705100 w 6781800"/>
                <a:gd name="connsiteY1" fmla="*/ 52188 h 1215160"/>
                <a:gd name="connsiteX2" fmla="*/ 5619750 w 6781800"/>
                <a:gd name="connsiteY2" fmla="*/ 1195188 h 1215160"/>
                <a:gd name="connsiteX3" fmla="*/ 6781800 w 6781800"/>
                <a:gd name="connsiteY3" fmla="*/ 757038 h 1215160"/>
                <a:gd name="connsiteX0" fmla="*/ 0 w 6038850"/>
                <a:gd name="connsiteY0" fmla="*/ 299838 h 1304686"/>
                <a:gd name="connsiteX1" fmla="*/ 2705100 w 6038850"/>
                <a:gd name="connsiteY1" fmla="*/ 52188 h 1304686"/>
                <a:gd name="connsiteX2" fmla="*/ 5619750 w 6038850"/>
                <a:gd name="connsiteY2" fmla="*/ 1195188 h 1304686"/>
                <a:gd name="connsiteX3" fmla="*/ 6038850 w 6038850"/>
                <a:gd name="connsiteY3" fmla="*/ 1176138 h 1304686"/>
                <a:gd name="connsiteX0" fmla="*/ 0 w 6038850"/>
                <a:gd name="connsiteY0" fmla="*/ 287550 h 1218694"/>
                <a:gd name="connsiteX1" fmla="*/ 2705100 w 6038850"/>
                <a:gd name="connsiteY1" fmla="*/ 39900 h 1218694"/>
                <a:gd name="connsiteX2" fmla="*/ 4832350 w 6038850"/>
                <a:gd name="connsiteY2" fmla="*/ 1005100 h 1218694"/>
                <a:gd name="connsiteX3" fmla="*/ 6038850 w 6038850"/>
                <a:gd name="connsiteY3" fmla="*/ 1163850 h 1218694"/>
                <a:gd name="connsiteX0" fmla="*/ 0 w 6038850"/>
                <a:gd name="connsiteY0" fmla="*/ 287550 h 1225494"/>
                <a:gd name="connsiteX1" fmla="*/ 2705100 w 6038850"/>
                <a:gd name="connsiteY1" fmla="*/ 39900 h 1225494"/>
                <a:gd name="connsiteX2" fmla="*/ 4832350 w 6038850"/>
                <a:gd name="connsiteY2" fmla="*/ 1005100 h 1225494"/>
                <a:gd name="connsiteX3" fmla="*/ 6038850 w 6038850"/>
                <a:gd name="connsiteY3" fmla="*/ 1163850 h 122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8850" h="1225494">
                  <a:moveTo>
                    <a:pt x="0" y="287550"/>
                  </a:moveTo>
                  <a:cubicBezTo>
                    <a:pt x="884237" y="89112"/>
                    <a:pt x="1899708" y="-79692"/>
                    <a:pt x="2705100" y="39900"/>
                  </a:cubicBezTo>
                  <a:cubicBezTo>
                    <a:pt x="3510492" y="159492"/>
                    <a:pt x="4371975" y="786025"/>
                    <a:pt x="4832350" y="1005100"/>
                  </a:cubicBezTo>
                  <a:cubicBezTo>
                    <a:pt x="5292725" y="1224175"/>
                    <a:pt x="5829300" y="1285558"/>
                    <a:pt x="6038850" y="1163850"/>
                  </a:cubicBezTo>
                </a:path>
              </a:pathLst>
            </a:custGeom>
            <a:ln w="12700" cmpd="sng">
              <a:solidFill>
                <a:srgbClr val="2D448F"/>
              </a:solidFill>
              <a:prstDash val="dash"/>
            </a:ln>
          </p:spPr>
          <p:style>
            <a:lnRef idx="1">
              <a:schemeClr val="dk1"/>
            </a:lnRef>
            <a:fillRef idx="1003">
              <a:schemeClr val="lt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800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39" name="Прямоугольник: скругленные углы 138">
              <a:extLst>
                <a:ext uri="{FF2B5EF4-FFF2-40B4-BE49-F238E27FC236}">
                  <a16:creationId xmlns:a16="http://schemas.microsoft.com/office/drawing/2014/main" id="{CA76F18A-DC6F-4D66-9E27-E714EECE91B2}"/>
                </a:ext>
              </a:extLst>
            </p:cNvPr>
            <p:cNvSpPr/>
            <p:nvPr/>
          </p:nvSpPr>
          <p:spPr>
            <a:xfrm>
              <a:off x="710320" y="5883443"/>
              <a:ext cx="1705099" cy="30898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sz="800" dirty="0"/>
            </a:p>
          </p:txBody>
        </p: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52B0897-204E-43E3-94C9-672CFBE570E7}"/>
                </a:ext>
              </a:extLst>
            </p:cNvPr>
            <p:cNvGrpSpPr/>
            <p:nvPr/>
          </p:nvGrpSpPr>
          <p:grpSpPr>
            <a:xfrm>
              <a:off x="207922" y="5145527"/>
              <a:ext cx="1705098" cy="308984"/>
              <a:chOff x="1699428" y="3417455"/>
              <a:chExt cx="1284666" cy="380288"/>
            </a:xfrm>
          </p:grpSpPr>
          <p:sp>
            <p:nvSpPr>
              <p:cNvPr id="135" name="Прямоугольник: скругленные углы 134">
                <a:extLst>
                  <a:ext uri="{FF2B5EF4-FFF2-40B4-BE49-F238E27FC236}">
                    <a16:creationId xmlns:a16="http://schemas.microsoft.com/office/drawing/2014/main" id="{0C0F1684-D83B-496F-A1FD-F83A699531FF}"/>
                  </a:ext>
                </a:extLst>
              </p:cNvPr>
              <p:cNvSpPr/>
              <p:nvPr/>
            </p:nvSpPr>
            <p:spPr>
              <a:xfrm>
                <a:off x="1699428" y="3417455"/>
                <a:ext cx="1284666" cy="38028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E48522A-D714-4AEF-B9D1-21C36CD7B83D}"/>
                  </a:ext>
                </a:extLst>
              </p:cNvPr>
              <p:cNvSpPr txBox="1"/>
              <p:nvPr/>
            </p:nvSpPr>
            <p:spPr>
              <a:xfrm>
                <a:off x="1734843" y="3501178"/>
                <a:ext cx="1162511" cy="219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chemeClr val="bg1"/>
                    </a:solidFill>
                  </a:rPr>
                  <a:t>ВОСПИТАНИЕ</a:t>
                </a:r>
              </a:p>
            </p:txBody>
          </p:sp>
        </p:grpSp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6C3336BD-9EC3-4808-AF98-1272B220DC46}"/>
                </a:ext>
              </a:extLst>
            </p:cNvPr>
            <p:cNvGrpSpPr/>
            <p:nvPr/>
          </p:nvGrpSpPr>
          <p:grpSpPr>
            <a:xfrm>
              <a:off x="257549" y="3847075"/>
              <a:ext cx="2157872" cy="308984"/>
              <a:chOff x="1023201" y="4055061"/>
              <a:chExt cx="2655840" cy="380288"/>
            </a:xfrm>
          </p:grpSpPr>
          <p:sp>
            <p:nvSpPr>
              <p:cNvPr id="131" name="Прямоугольник: скругленные углы 130">
                <a:extLst>
                  <a:ext uri="{FF2B5EF4-FFF2-40B4-BE49-F238E27FC236}">
                    <a16:creationId xmlns:a16="http://schemas.microsoft.com/office/drawing/2014/main" id="{22C1C685-6AE3-47E9-94A5-EAA05E5D691A}"/>
                  </a:ext>
                </a:extLst>
              </p:cNvPr>
              <p:cNvSpPr/>
              <p:nvPr/>
            </p:nvSpPr>
            <p:spPr>
              <a:xfrm>
                <a:off x="1023201" y="4055061"/>
                <a:ext cx="2655840" cy="38028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148E6AB-0ADF-499A-8792-E2684878942A}"/>
                  </a:ext>
                </a:extLst>
              </p:cNvPr>
              <p:cNvSpPr txBox="1"/>
              <p:nvPr/>
            </p:nvSpPr>
            <p:spPr>
              <a:xfrm>
                <a:off x="1090910" y="4138391"/>
                <a:ext cx="2470834" cy="219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chemeClr val="bg1"/>
                    </a:solidFill>
                  </a:rPr>
                  <a:t>САМООПРЕДЕЛЕНИЕ</a:t>
                </a:r>
              </a:p>
            </p:txBody>
          </p:sp>
        </p:grp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A8920F97-EAFE-4527-8539-89BF62CFAB9E}"/>
                </a:ext>
              </a:extLst>
            </p:cNvPr>
            <p:cNvGrpSpPr/>
            <p:nvPr/>
          </p:nvGrpSpPr>
          <p:grpSpPr>
            <a:xfrm>
              <a:off x="370499" y="4534909"/>
              <a:ext cx="1968695" cy="308984"/>
              <a:chOff x="1708685" y="4074521"/>
              <a:chExt cx="2423007" cy="380288"/>
            </a:xfrm>
          </p:grpSpPr>
          <p:sp>
            <p:nvSpPr>
              <p:cNvPr id="126" name="Прямоугольник: скругленные углы 125">
                <a:extLst>
                  <a:ext uri="{FF2B5EF4-FFF2-40B4-BE49-F238E27FC236}">
                    <a16:creationId xmlns:a16="http://schemas.microsoft.com/office/drawing/2014/main" id="{23EEF602-6505-4AA4-96CA-1E98CDEE8D39}"/>
                  </a:ext>
                </a:extLst>
              </p:cNvPr>
              <p:cNvSpPr/>
              <p:nvPr/>
            </p:nvSpPr>
            <p:spPr>
              <a:xfrm>
                <a:off x="1948736" y="4074521"/>
                <a:ext cx="2121470" cy="38028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C1F30F7-3D1D-44CC-A896-977E99162DE0}"/>
                  </a:ext>
                </a:extLst>
              </p:cNvPr>
              <p:cNvSpPr txBox="1"/>
              <p:nvPr/>
            </p:nvSpPr>
            <p:spPr>
              <a:xfrm>
                <a:off x="1708685" y="4150674"/>
                <a:ext cx="2423007" cy="219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chemeClr val="bg1"/>
                    </a:solidFill>
                  </a:rPr>
                  <a:t>ФОРМИРОВАНИЕ</a:t>
                </a:r>
              </a:p>
            </p:txBody>
          </p:sp>
        </p:grpSp>
        <p:sp>
          <p:nvSpPr>
            <p:cNvPr id="116" name="Прямоугольник: скругленные углы 115">
              <a:extLst>
                <a:ext uri="{FF2B5EF4-FFF2-40B4-BE49-F238E27FC236}">
                  <a16:creationId xmlns:a16="http://schemas.microsoft.com/office/drawing/2014/main" id="{BFCE3A2B-48B1-4ED4-8EA1-3A04A5331B96}"/>
                </a:ext>
              </a:extLst>
            </p:cNvPr>
            <p:cNvSpPr/>
            <p:nvPr/>
          </p:nvSpPr>
          <p:spPr>
            <a:xfrm>
              <a:off x="314216" y="2389645"/>
              <a:ext cx="1760865" cy="3089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800" dirty="0"/>
            </a:p>
          </p:txBody>
        </p: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E0689668-DE12-452F-9B09-67FA0CCB6DA9}"/>
                </a:ext>
              </a:extLst>
            </p:cNvPr>
            <p:cNvGrpSpPr/>
            <p:nvPr/>
          </p:nvGrpSpPr>
          <p:grpSpPr>
            <a:xfrm>
              <a:off x="777151" y="1715742"/>
              <a:ext cx="2107052" cy="274915"/>
              <a:chOff x="1445682" y="4011697"/>
              <a:chExt cx="2593294" cy="338357"/>
            </a:xfrm>
          </p:grpSpPr>
          <p:sp>
            <p:nvSpPr>
              <p:cNvPr id="111" name="Прямоугольник: скругленные углы 110">
                <a:extLst>
                  <a:ext uri="{FF2B5EF4-FFF2-40B4-BE49-F238E27FC236}">
                    <a16:creationId xmlns:a16="http://schemas.microsoft.com/office/drawing/2014/main" id="{79E5F4AB-141C-42DA-AE40-9637485448D4}"/>
                  </a:ext>
                </a:extLst>
              </p:cNvPr>
              <p:cNvSpPr/>
              <p:nvPr/>
            </p:nvSpPr>
            <p:spPr>
              <a:xfrm>
                <a:off x="1445682" y="4011697"/>
                <a:ext cx="2593294" cy="338357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8718E0F-977E-450A-B881-832C76532C3A}"/>
                  </a:ext>
                </a:extLst>
              </p:cNvPr>
              <p:cNvSpPr txBox="1"/>
              <p:nvPr/>
            </p:nvSpPr>
            <p:spPr>
              <a:xfrm>
                <a:off x="1486747" y="4080823"/>
                <a:ext cx="2400826" cy="219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chemeClr val="bg1"/>
                    </a:solidFill>
                  </a:rPr>
                  <a:t>САМОРЕАЛИЗАЦИЯ</a:t>
                </a:r>
              </a:p>
            </p:txBody>
          </p:sp>
        </p:grpSp>
      </p:grp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4D01DD3-669D-41E2-B015-DF45CE4471F4}"/>
              </a:ext>
            </a:extLst>
          </p:cNvPr>
          <p:cNvSpPr/>
          <p:nvPr/>
        </p:nvSpPr>
        <p:spPr>
          <a:xfrm>
            <a:off x="507121" y="2916259"/>
            <a:ext cx="1196217" cy="39846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D30F7-D6DD-4821-AD58-905F43D86E50}"/>
              </a:ext>
            </a:extLst>
          </p:cNvPr>
          <p:cNvSpPr txBox="1"/>
          <p:nvPr/>
        </p:nvSpPr>
        <p:spPr>
          <a:xfrm>
            <a:off x="565559" y="6329889"/>
            <a:ext cx="10481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РОЖДЕНИЕ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071F39-DE5B-40C2-B248-1EBB3C0A81F1}"/>
              </a:ext>
            </a:extLst>
          </p:cNvPr>
          <p:cNvSpPr txBox="1"/>
          <p:nvPr/>
        </p:nvSpPr>
        <p:spPr>
          <a:xfrm>
            <a:off x="590166" y="2961284"/>
            <a:ext cx="10481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СТАНОВЛЕНИЕ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58E1D-A4DC-4E5A-B55F-A738C134BB69}"/>
              </a:ext>
            </a:extLst>
          </p:cNvPr>
          <p:cNvSpPr txBox="1"/>
          <p:nvPr/>
        </p:nvSpPr>
        <p:spPr>
          <a:xfrm>
            <a:off x="323469" y="2161088"/>
            <a:ext cx="10481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ДОСТИЖЕНИЕ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8023" y="642166"/>
            <a:ext cx="744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Kazimir"/>
              </a:rPr>
              <a:t>ТРАЕКТОРИЯ УСПЕШНОСТИ В СПОРТЕ И ЖИЗНИ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9781" y="1545592"/>
            <a:ext cx="206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ИДУЩИЕ ВПЕРЕД!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007637" y="1748351"/>
          <a:ext cx="7490912" cy="4944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693320"/>
            <a:ext cx="2061633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Объект 4">
            <a:extLst>
              <a:ext uri="{FF2B5EF4-FFF2-40B4-BE49-F238E27FC236}">
                <a16:creationId xmlns:a16="http://schemas.microsoft.com/office/drawing/2014/main" id="{958866A6-910A-4445-B850-B81CF31DF85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9385"/>
          <a:stretch/>
        </p:blipFill>
        <p:spPr>
          <a:xfrm>
            <a:off x="0" y="0"/>
            <a:ext cx="12192000" cy="7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3" y="721892"/>
            <a:ext cx="11146733" cy="118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1920x1080.png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008" r="77053" b="43850"/>
          <a:stretch/>
        </p:blipFill>
        <p:spPr>
          <a:xfrm rot="16200000">
            <a:off x="-686019" y="3488161"/>
            <a:ext cx="3433668" cy="855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87C9D26-39A9-4FD6-9FDC-C5928A991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1662" y="971659"/>
            <a:ext cx="9990336" cy="4953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Kazimir"/>
              </a:rPr>
              <a:t>ОТКРЫТИЕ ШКОЛЬНЫХ СПОРТИВНЫХ КЛУБОВ – ЭТО ПЕРСПЕКТИВА БУДУЩЕГО В СИСТЕМЕ ОБРАЗОВАНИЯ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721892"/>
            <a:ext cx="2061633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AA6003A-200D-4E58-8F8C-A8C16F3FB6F8}"/>
              </a:ext>
            </a:extLst>
          </p:cNvPr>
          <p:cNvSpPr/>
          <p:nvPr/>
        </p:nvSpPr>
        <p:spPr>
          <a:xfrm>
            <a:off x="1603715" y="2198904"/>
            <a:ext cx="1462216" cy="343366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Kazimir"/>
              </a:rPr>
              <a:t>Школьный спортивный клуб 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00376848-8406-450C-8D40-47D2E085E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894082"/>
              </p:ext>
            </p:extLst>
          </p:nvPr>
        </p:nvGraphicFramePr>
        <p:xfrm>
          <a:off x="3449611" y="1836588"/>
          <a:ext cx="8246936" cy="474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Объект 4">
            <a:extLst>
              <a:ext uri="{FF2B5EF4-FFF2-40B4-BE49-F238E27FC236}">
                <a16:creationId xmlns:a16="http://schemas.microsoft.com/office/drawing/2014/main" id="{3A42B764-B3A9-4B74-8F1C-9A67E593C3A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89385"/>
          <a:stretch/>
        </p:blipFill>
        <p:spPr>
          <a:xfrm>
            <a:off x="0" y="0"/>
            <a:ext cx="12192000" cy="7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8" y="752653"/>
            <a:ext cx="11146733" cy="83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2255" y="1402015"/>
            <a:ext cx="2543180" cy="584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67" b="1" dirty="0">
                <a:solidFill>
                  <a:srgbClr val="C00000"/>
                </a:solidFill>
                <a:latin typeface="Kazimir"/>
                <a:cs typeface="Arial" panose="020B0604020202020204" pitchFamily="34" charset="0"/>
              </a:rPr>
              <a:t>Перечень поручений Президента Российской Федерации </a:t>
            </a:r>
            <a:br>
              <a:rPr lang="ru-RU" sz="1067" b="1" dirty="0">
                <a:solidFill>
                  <a:srgbClr val="C00000"/>
                </a:solidFill>
                <a:latin typeface="Kazimir"/>
                <a:cs typeface="Arial" panose="020B0604020202020204" pitchFamily="34" charset="0"/>
              </a:rPr>
            </a:br>
            <a:r>
              <a:rPr lang="ru-RU" sz="1067" b="1" dirty="0">
                <a:solidFill>
                  <a:srgbClr val="C00000"/>
                </a:solidFill>
                <a:latin typeface="Kazimir"/>
                <a:cs typeface="Arial" panose="020B0604020202020204" pitchFamily="34" charset="0"/>
              </a:rPr>
              <a:t> от 22 ноября 2019 г. № Пр-2397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79CB3D-6E5A-42E5-8355-EA020C847C87}"/>
              </a:ext>
            </a:extLst>
          </p:cNvPr>
          <p:cNvSpPr/>
          <p:nvPr/>
        </p:nvSpPr>
        <p:spPr>
          <a:xfrm>
            <a:off x="3117270" y="670973"/>
            <a:ext cx="7292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2400" b="1" dirty="0">
                <a:solidFill>
                  <a:srgbClr val="002060"/>
                </a:solidFill>
                <a:latin typeface="Kazimir"/>
              </a:rPr>
              <a:t>РАЗВИТИЕ ШКОЛЬНЫХ СПОРТИВНЫХ КЛУБОВ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B0A5A6C-41EC-429D-95C5-30432AC206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13" y="1260426"/>
            <a:ext cx="1168009" cy="84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4878922" y="1115148"/>
            <a:ext cx="7108601" cy="2459440"/>
            <a:chOff x="3882781" y="511160"/>
            <a:chExt cx="5331451" cy="1844580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50771DA2-FB45-4354-B641-9713A0C5BE2C}"/>
                </a:ext>
              </a:extLst>
            </p:cNvPr>
            <p:cNvGrpSpPr/>
            <p:nvPr/>
          </p:nvGrpSpPr>
          <p:grpSpPr>
            <a:xfrm>
              <a:off x="3965997" y="627830"/>
              <a:ext cx="3847361" cy="1727910"/>
              <a:chOff x="4986228" y="1003070"/>
              <a:chExt cx="3299657" cy="1331221"/>
            </a:xfrm>
          </p:grpSpPr>
          <p:sp>
            <p:nvSpPr>
              <p:cNvPr id="7" name="Полилиния: фигура 6">
                <a:extLst>
                  <a:ext uri="{FF2B5EF4-FFF2-40B4-BE49-F238E27FC236}">
                    <a16:creationId xmlns:a16="http://schemas.microsoft.com/office/drawing/2014/main" id="{801B23AE-F9F2-4063-9962-566B2DBA7F86}"/>
                  </a:ext>
                </a:extLst>
              </p:cNvPr>
              <p:cNvSpPr/>
              <p:nvPr/>
            </p:nvSpPr>
            <p:spPr>
              <a:xfrm>
                <a:off x="4986228" y="1087014"/>
                <a:ext cx="1045822" cy="272395"/>
              </a:xfrm>
              <a:custGeom>
                <a:avLst/>
                <a:gdLst>
                  <a:gd name="connsiteX0" fmla="*/ 0 w 1045822"/>
                  <a:gd name="connsiteY0" fmla="*/ 0 h 272395"/>
                  <a:gd name="connsiteX1" fmla="*/ 1045822 w 1045822"/>
                  <a:gd name="connsiteY1" fmla="*/ 0 h 272395"/>
                  <a:gd name="connsiteX2" fmla="*/ 1045822 w 1045822"/>
                  <a:gd name="connsiteY2" fmla="*/ 272395 h 272395"/>
                  <a:gd name="connsiteX3" fmla="*/ 0 w 1045822"/>
                  <a:gd name="connsiteY3" fmla="*/ 272395 h 272395"/>
                  <a:gd name="connsiteX4" fmla="*/ 0 w 1045822"/>
                  <a:gd name="connsiteY4" fmla="*/ 0 h 27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22" h="272395">
                    <a:moveTo>
                      <a:pt x="0" y="0"/>
                    </a:moveTo>
                    <a:lnTo>
                      <a:pt x="1045822" y="0"/>
                    </a:lnTo>
                    <a:lnTo>
                      <a:pt x="1045822" y="272395"/>
                    </a:lnTo>
                    <a:lnTo>
                      <a:pt x="0" y="272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b" anchorCtr="0">
                <a:noAutofit/>
              </a:bodyPr>
              <a:lstStyle/>
              <a:p>
                <a:pPr defTabSz="35559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67" b="1" dirty="0">
                    <a:solidFill>
                      <a:srgbClr val="002060"/>
                    </a:solidFill>
                    <a:latin typeface="Kazimir"/>
                  </a:rPr>
                  <a:t>Федеральный проект «Успех каждого ребенка»</a:t>
                </a:r>
              </a:p>
            </p:txBody>
          </p:sp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85BE7396-08B7-441B-8BE0-7D788D468752}"/>
                  </a:ext>
                </a:extLst>
              </p:cNvPr>
              <p:cNvSpPr/>
              <p:nvPr/>
            </p:nvSpPr>
            <p:spPr>
              <a:xfrm>
                <a:off x="6513433" y="1187961"/>
                <a:ext cx="805836" cy="1146330"/>
              </a:xfrm>
              <a:custGeom>
                <a:avLst/>
                <a:gdLst>
                  <a:gd name="connsiteX0" fmla="*/ 0 w 805836"/>
                  <a:gd name="connsiteY0" fmla="*/ 0 h 1146330"/>
                  <a:gd name="connsiteX1" fmla="*/ 805836 w 805836"/>
                  <a:gd name="connsiteY1" fmla="*/ 0 h 1146330"/>
                  <a:gd name="connsiteX2" fmla="*/ 805836 w 805836"/>
                  <a:gd name="connsiteY2" fmla="*/ 1146330 h 1146330"/>
                  <a:gd name="connsiteX3" fmla="*/ 0 w 805836"/>
                  <a:gd name="connsiteY3" fmla="*/ 1146330 h 1146330"/>
                  <a:gd name="connsiteX4" fmla="*/ 0 w 805836"/>
                  <a:gd name="connsiteY4" fmla="*/ 0 h 114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836" h="1146330">
                    <a:moveTo>
                      <a:pt x="0" y="0"/>
                    </a:moveTo>
                    <a:lnTo>
                      <a:pt x="805836" y="0"/>
                    </a:lnTo>
                    <a:lnTo>
                      <a:pt x="805836" y="1146330"/>
                    </a:lnTo>
                    <a:lnTo>
                      <a:pt x="0" y="114633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t" anchorCtr="0">
                <a:noAutofit/>
              </a:bodyPr>
              <a:lstStyle/>
              <a:p>
                <a:pPr defTabSz="35559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800">
                  <a:solidFill>
                    <a:srgbClr val="006600"/>
                  </a:solidFill>
                  <a:latin typeface="Kazimir"/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C44A9409-C74A-4226-99E1-0902607CD0CE}"/>
                  </a:ext>
                </a:extLst>
              </p:cNvPr>
              <p:cNvSpPr/>
              <p:nvPr/>
            </p:nvSpPr>
            <p:spPr>
              <a:xfrm>
                <a:off x="6078654" y="1256780"/>
                <a:ext cx="1186707" cy="272395"/>
              </a:xfrm>
              <a:custGeom>
                <a:avLst/>
                <a:gdLst>
                  <a:gd name="connsiteX0" fmla="*/ 0 w 1003983"/>
                  <a:gd name="connsiteY0" fmla="*/ 0 h 272395"/>
                  <a:gd name="connsiteX1" fmla="*/ 1003983 w 1003983"/>
                  <a:gd name="connsiteY1" fmla="*/ 0 h 272395"/>
                  <a:gd name="connsiteX2" fmla="*/ 1003983 w 1003983"/>
                  <a:gd name="connsiteY2" fmla="*/ 272395 h 272395"/>
                  <a:gd name="connsiteX3" fmla="*/ 0 w 1003983"/>
                  <a:gd name="connsiteY3" fmla="*/ 272395 h 272395"/>
                  <a:gd name="connsiteX4" fmla="*/ 0 w 1003983"/>
                  <a:gd name="connsiteY4" fmla="*/ 0 h 27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983" h="272395">
                    <a:moveTo>
                      <a:pt x="0" y="0"/>
                    </a:moveTo>
                    <a:lnTo>
                      <a:pt x="1003983" y="0"/>
                    </a:lnTo>
                    <a:lnTo>
                      <a:pt x="1003983" y="272395"/>
                    </a:lnTo>
                    <a:lnTo>
                      <a:pt x="0" y="272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b" anchorCtr="0">
                <a:noAutofit/>
              </a:bodyPr>
              <a:lstStyle/>
              <a:p>
                <a:pPr defTabSz="35559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67" b="1" dirty="0">
                    <a:solidFill>
                      <a:srgbClr val="002060"/>
                    </a:solidFill>
                    <a:latin typeface="Kazimir"/>
                  </a:rPr>
                  <a:t>Стратегия развития физической культуры и спорта в Российской Федерации на период до 2030 года</a:t>
                </a:r>
                <a:endParaRPr lang="ru-RU" sz="1067" dirty="0">
                  <a:solidFill>
                    <a:srgbClr val="002060"/>
                  </a:solidFill>
                  <a:latin typeface="Kazimir"/>
                </a:endParaRPr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D99775DC-2025-4A85-ADAB-85C3E379B4A1}"/>
                  </a:ext>
                </a:extLst>
              </p:cNvPr>
              <p:cNvSpPr/>
              <p:nvPr/>
            </p:nvSpPr>
            <p:spPr>
              <a:xfrm>
                <a:off x="7450609" y="1003070"/>
                <a:ext cx="835276" cy="453273"/>
              </a:xfrm>
              <a:custGeom>
                <a:avLst/>
                <a:gdLst>
                  <a:gd name="connsiteX0" fmla="*/ 0 w 894349"/>
                  <a:gd name="connsiteY0" fmla="*/ 0 h 272395"/>
                  <a:gd name="connsiteX1" fmla="*/ 894349 w 894349"/>
                  <a:gd name="connsiteY1" fmla="*/ 0 h 272395"/>
                  <a:gd name="connsiteX2" fmla="*/ 894349 w 894349"/>
                  <a:gd name="connsiteY2" fmla="*/ 272395 h 272395"/>
                  <a:gd name="connsiteX3" fmla="*/ 0 w 894349"/>
                  <a:gd name="connsiteY3" fmla="*/ 272395 h 272395"/>
                  <a:gd name="connsiteX4" fmla="*/ 0 w 894349"/>
                  <a:gd name="connsiteY4" fmla="*/ 0 h 27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349" h="272395">
                    <a:moveTo>
                      <a:pt x="0" y="0"/>
                    </a:moveTo>
                    <a:lnTo>
                      <a:pt x="894349" y="0"/>
                    </a:lnTo>
                    <a:lnTo>
                      <a:pt x="894349" y="272395"/>
                    </a:lnTo>
                    <a:lnTo>
                      <a:pt x="0" y="272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b" anchorCtr="0">
                <a:noAutofit/>
              </a:bodyPr>
              <a:lstStyle/>
              <a:p>
                <a:pPr defTabSz="35559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67" b="1" dirty="0">
                    <a:solidFill>
                      <a:srgbClr val="002060"/>
                    </a:solidFill>
                    <a:latin typeface="Kazimir"/>
                  </a:rPr>
                  <a:t>Межотраслевая программа  развития школьного спорта до 2024 года</a:t>
                </a:r>
              </a:p>
            </p:txBody>
          </p:sp>
        </p:grpSp>
        <p:sp>
          <p:nvSpPr>
            <p:cNvPr id="22" name="Хорда 21">
              <a:extLst>
                <a:ext uri="{FF2B5EF4-FFF2-40B4-BE49-F238E27FC236}">
                  <a16:creationId xmlns:a16="http://schemas.microsoft.com/office/drawing/2014/main" id="{C4871CC2-1235-454F-BD16-9BCE0A0407AD}"/>
                </a:ext>
              </a:extLst>
            </p:cNvPr>
            <p:cNvSpPr/>
            <p:nvPr/>
          </p:nvSpPr>
          <p:spPr>
            <a:xfrm>
              <a:off x="3882781" y="511160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Хорда 22">
              <a:extLst>
                <a:ext uri="{FF2B5EF4-FFF2-40B4-BE49-F238E27FC236}">
                  <a16:creationId xmlns:a16="http://schemas.microsoft.com/office/drawing/2014/main" id="{6A535C71-4B91-41E6-A5D8-BAEA1DD9C9D2}"/>
                </a:ext>
              </a:extLst>
            </p:cNvPr>
            <p:cNvSpPr/>
            <p:nvPr/>
          </p:nvSpPr>
          <p:spPr>
            <a:xfrm>
              <a:off x="5166645" y="518872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Хорда 24">
              <a:extLst>
                <a:ext uri="{FF2B5EF4-FFF2-40B4-BE49-F238E27FC236}">
                  <a16:creationId xmlns:a16="http://schemas.microsoft.com/office/drawing/2014/main" id="{4E946184-3BB2-4EB3-A5E2-4926A5D5C9EF}"/>
                </a:ext>
              </a:extLst>
            </p:cNvPr>
            <p:cNvSpPr/>
            <p:nvPr/>
          </p:nvSpPr>
          <p:spPr>
            <a:xfrm>
              <a:off x="6636631" y="518872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Хорда 25">
              <a:extLst>
                <a:ext uri="{FF2B5EF4-FFF2-40B4-BE49-F238E27FC236}">
                  <a16:creationId xmlns:a16="http://schemas.microsoft.com/office/drawing/2014/main" id="{7DB6D5CC-34CB-493C-A2F3-AD504E66C90B}"/>
                </a:ext>
              </a:extLst>
            </p:cNvPr>
            <p:cNvSpPr/>
            <p:nvPr/>
          </p:nvSpPr>
          <p:spPr>
            <a:xfrm>
              <a:off x="7813358" y="518872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sz="2400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7FCD3E73-7470-4D67-9EC2-D9BF938A912A}"/>
                </a:ext>
              </a:extLst>
            </p:cNvPr>
            <p:cNvSpPr/>
            <p:nvPr/>
          </p:nvSpPr>
          <p:spPr>
            <a:xfrm>
              <a:off x="8031274" y="729076"/>
              <a:ext cx="1182958" cy="353566"/>
            </a:xfrm>
            <a:custGeom>
              <a:avLst/>
              <a:gdLst>
                <a:gd name="connsiteX0" fmla="*/ 0 w 894349"/>
                <a:gd name="connsiteY0" fmla="*/ 0 h 272395"/>
                <a:gd name="connsiteX1" fmla="*/ 894349 w 894349"/>
                <a:gd name="connsiteY1" fmla="*/ 0 h 272395"/>
                <a:gd name="connsiteX2" fmla="*/ 894349 w 894349"/>
                <a:gd name="connsiteY2" fmla="*/ 272395 h 272395"/>
                <a:gd name="connsiteX3" fmla="*/ 0 w 894349"/>
                <a:gd name="connsiteY3" fmla="*/ 272395 h 272395"/>
                <a:gd name="connsiteX4" fmla="*/ 0 w 894349"/>
                <a:gd name="connsiteY4" fmla="*/ 0 h 27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349" h="272395">
                  <a:moveTo>
                    <a:pt x="0" y="0"/>
                  </a:moveTo>
                  <a:lnTo>
                    <a:pt x="894349" y="0"/>
                  </a:lnTo>
                  <a:lnTo>
                    <a:pt x="894349" y="272395"/>
                  </a:lnTo>
                  <a:lnTo>
                    <a:pt x="0" y="2723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b" anchorCtr="0">
              <a:noAutofit/>
            </a:bodyPr>
            <a:lstStyle/>
            <a:p>
              <a:pPr defTabSz="3555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67" b="1" dirty="0">
                  <a:solidFill>
                    <a:srgbClr val="002060"/>
                  </a:solidFill>
                  <a:latin typeface="Kazimir"/>
                </a:rPr>
                <a:t>Примерная </a:t>
              </a:r>
            </a:p>
            <a:p>
              <a:pPr defTabSz="3555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67" b="1" dirty="0">
                  <a:solidFill>
                    <a:srgbClr val="002060"/>
                  </a:solidFill>
                  <a:latin typeface="Kazimir"/>
                </a:rPr>
                <a:t>программа воспитания</a:t>
              </a:r>
            </a:p>
          </p:txBody>
        </p:sp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CA6A360-DA86-4236-A5BE-FB3C83FC3D0B}"/>
              </a:ext>
            </a:extLst>
          </p:cNvPr>
          <p:cNvSpPr/>
          <p:nvPr/>
        </p:nvSpPr>
        <p:spPr>
          <a:xfrm>
            <a:off x="965530" y="2231603"/>
            <a:ext cx="10872789" cy="4562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4D3AF170-5FFA-4F66-97D3-23AADD471561}"/>
              </a:ext>
            </a:extLst>
          </p:cNvPr>
          <p:cNvSpPr/>
          <p:nvPr/>
        </p:nvSpPr>
        <p:spPr>
          <a:xfrm>
            <a:off x="1182256" y="2629551"/>
            <a:ext cx="10723417" cy="37869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5BD82D2-6979-4F6C-A72C-3C330AA8680F}"/>
              </a:ext>
            </a:extLst>
          </p:cNvPr>
          <p:cNvSpPr/>
          <p:nvPr/>
        </p:nvSpPr>
        <p:spPr>
          <a:xfrm>
            <a:off x="2843435" y="3246405"/>
            <a:ext cx="9062237" cy="31639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0F1BE03C-1FC2-49B8-900A-14ACB8EC33D9}"/>
              </a:ext>
            </a:extLst>
          </p:cNvPr>
          <p:cNvSpPr/>
          <p:nvPr/>
        </p:nvSpPr>
        <p:spPr>
          <a:xfrm>
            <a:off x="2843435" y="4379866"/>
            <a:ext cx="9062239" cy="20197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F71C8C80-3A5F-4A76-9D4A-AB2A59559A15}"/>
              </a:ext>
            </a:extLst>
          </p:cNvPr>
          <p:cNvSpPr/>
          <p:nvPr/>
        </p:nvSpPr>
        <p:spPr>
          <a:xfrm>
            <a:off x="1285033" y="4229999"/>
            <a:ext cx="1475273" cy="18934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b="1" dirty="0">
                <a:solidFill>
                  <a:srgbClr val="002060"/>
                </a:solidFill>
                <a:latin typeface="Kazimir"/>
              </a:rPr>
              <a:t>Приказ Минобрнауки России от 23 марта 2020 года № 117 </a:t>
            </a:r>
          </a:p>
          <a:p>
            <a:pPr lvl="0" algn="ctr"/>
            <a:r>
              <a:rPr lang="ru-RU" sz="800" b="1" dirty="0">
                <a:solidFill>
                  <a:srgbClr val="002060"/>
                </a:solidFill>
                <a:latin typeface="Kazimir"/>
              </a:rPr>
              <a:t>«Об утверждении порядка осуществления деятельности школьных спортивных клубов (в том числе в виде общественных объединений),</a:t>
            </a:r>
          </a:p>
          <a:p>
            <a:pPr lvl="0" algn="ctr"/>
            <a:r>
              <a:rPr lang="ru-RU" sz="800" b="1" dirty="0">
                <a:solidFill>
                  <a:srgbClr val="002060"/>
                </a:solidFill>
                <a:latin typeface="Kazimir"/>
              </a:rPr>
              <a:t> не являющихся юридическими лицами»</a:t>
            </a:r>
          </a:p>
        </p:txBody>
      </p:sp>
      <p:graphicFrame>
        <p:nvGraphicFramePr>
          <p:cNvPr id="39" name="Схема 38">
            <a:extLst>
              <a:ext uri="{FF2B5EF4-FFF2-40B4-BE49-F238E27FC236}">
                <a16:creationId xmlns:a16="http://schemas.microsoft.com/office/drawing/2014/main" id="{98F07CAF-2AF6-45D2-8D76-C12022C6A345}"/>
              </a:ext>
            </a:extLst>
          </p:cNvPr>
          <p:cNvGraphicFramePr/>
          <p:nvPr/>
        </p:nvGraphicFramePr>
        <p:xfrm>
          <a:off x="2260498" y="2149038"/>
          <a:ext cx="8447868" cy="60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87E90B4D-C50E-4EA9-AA58-43AB660DB0A2}"/>
              </a:ext>
            </a:extLst>
          </p:cNvPr>
          <p:cNvSpPr txBox="1"/>
          <p:nvPr/>
        </p:nvSpPr>
        <p:spPr>
          <a:xfrm>
            <a:off x="1467658" y="2771761"/>
            <a:ext cx="507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Kazimir"/>
              </a:rPr>
              <a:t>Деятельность школьных спортивных клубов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410598-3FFD-454F-A8F4-B4B869430482}"/>
              </a:ext>
            </a:extLst>
          </p:cNvPr>
          <p:cNvSpPr txBox="1"/>
          <p:nvPr/>
        </p:nvSpPr>
        <p:spPr>
          <a:xfrm>
            <a:off x="3084946" y="3352801"/>
            <a:ext cx="8753373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33" dirty="0">
                <a:solidFill>
                  <a:srgbClr val="C00000"/>
                </a:solidFill>
                <a:latin typeface="Kazimir"/>
              </a:rPr>
              <a:t>ЦЕЛЬ</a:t>
            </a:r>
            <a:r>
              <a:rPr lang="ru-RU" sz="1333" dirty="0">
                <a:solidFill>
                  <a:srgbClr val="002060"/>
                </a:solidFill>
                <a:latin typeface="Kazimir"/>
              </a:rPr>
              <a:t> - создание условий по привлечению обучающихся общеобразовательной организации к систематическим занятиям физической культурой и спортом, развитию и популяризация школьного спорта, формированию творческих способностей, индивидуальных потребностей в интеллектуальном, нравственном и физическом совершенствовании средствами физической культуры и спорта</a:t>
            </a:r>
          </a:p>
        </p:txBody>
      </p:sp>
      <p:pic>
        <p:nvPicPr>
          <p:cNvPr id="42" name="Picture 2" descr="C:\Users\Вася\Desktop\многопроф. ШКОЛ.сп. КЛУБ\ЛОГОТИП\ЛОГО-итог\ШСК2.png">
            <a:extLst>
              <a:ext uri="{FF2B5EF4-FFF2-40B4-BE49-F238E27FC236}">
                <a16:creationId xmlns:a16="http://schemas.microsoft.com/office/drawing/2014/main" id="{C9F193D0-0DE4-4AC6-A7D5-082108AA3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46" y="3437406"/>
            <a:ext cx="907397" cy="5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E4B6F47-9748-4562-A987-D67BA3E99F82}"/>
              </a:ext>
            </a:extLst>
          </p:cNvPr>
          <p:cNvSpPr txBox="1"/>
          <p:nvPr/>
        </p:nvSpPr>
        <p:spPr>
          <a:xfrm>
            <a:off x="2844443" y="4512986"/>
            <a:ext cx="348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Направления деятельности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FFC66EF4-79E4-408A-A0D7-E27743F75FEB}"/>
              </a:ext>
            </a:extLst>
          </p:cNvPr>
          <p:cNvSpPr/>
          <p:nvPr/>
        </p:nvSpPr>
        <p:spPr>
          <a:xfrm>
            <a:off x="2913969" y="5019675"/>
            <a:ext cx="1247723" cy="1118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33" dirty="0">
                <a:solidFill>
                  <a:srgbClr val="0070C0"/>
                </a:solidFill>
                <a:latin typeface="Kazimir"/>
              </a:rPr>
              <a:t>освоение образовательных программ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728CBE1-F108-445F-8168-94DC843D60F0}"/>
              </a:ext>
            </a:extLst>
          </p:cNvPr>
          <p:cNvSpPr/>
          <p:nvPr/>
        </p:nvSpPr>
        <p:spPr>
          <a:xfrm>
            <a:off x="4211651" y="5018595"/>
            <a:ext cx="1334541" cy="1118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33" dirty="0">
                <a:solidFill>
                  <a:srgbClr val="0070C0"/>
                </a:solidFill>
                <a:latin typeface="Kazimir"/>
              </a:rPr>
              <a:t>практико-ориентированная спортивная направленность 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E2D56FBA-2E3C-402F-A553-F7BE72C09C18}"/>
              </a:ext>
            </a:extLst>
          </p:cNvPr>
          <p:cNvSpPr/>
          <p:nvPr/>
        </p:nvSpPr>
        <p:spPr>
          <a:xfrm>
            <a:off x="5582728" y="5006639"/>
            <a:ext cx="1322177" cy="1118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33" dirty="0">
                <a:solidFill>
                  <a:srgbClr val="0070C0"/>
                </a:solidFill>
                <a:latin typeface="Kazimir"/>
              </a:rPr>
              <a:t>блок дополнительного образования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27049BCD-8C98-442A-80F8-979EDD10F2C9}"/>
              </a:ext>
            </a:extLst>
          </p:cNvPr>
          <p:cNvSpPr/>
          <p:nvPr/>
        </p:nvSpPr>
        <p:spPr>
          <a:xfrm>
            <a:off x="6943949" y="5004570"/>
            <a:ext cx="1158599" cy="1118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33" dirty="0">
                <a:solidFill>
                  <a:srgbClr val="0070C0"/>
                </a:solidFill>
                <a:latin typeface="Kazimir"/>
              </a:rPr>
              <a:t>спортивно-массовое направление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543FE8E3-065C-4A4C-BA36-D4C2389EA90B}"/>
              </a:ext>
            </a:extLst>
          </p:cNvPr>
          <p:cNvSpPr/>
          <p:nvPr/>
        </p:nvSpPr>
        <p:spPr>
          <a:xfrm>
            <a:off x="8141591" y="5018594"/>
            <a:ext cx="1297511" cy="1118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33" dirty="0">
                <a:solidFill>
                  <a:srgbClr val="0070C0"/>
                </a:solidFill>
                <a:latin typeface="Kazimir"/>
              </a:rPr>
              <a:t>физкультурно-оздоровительное направление 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C8FF7D95-6CC9-4695-AAF4-586E90337F46}"/>
              </a:ext>
            </a:extLst>
          </p:cNvPr>
          <p:cNvSpPr/>
          <p:nvPr/>
        </p:nvSpPr>
        <p:spPr>
          <a:xfrm>
            <a:off x="9478146" y="5006635"/>
            <a:ext cx="1230220" cy="1118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33" dirty="0">
                <a:solidFill>
                  <a:srgbClr val="0070C0"/>
                </a:solidFill>
                <a:latin typeface="Kazimir"/>
              </a:rPr>
              <a:t>выявление </a:t>
            </a:r>
          </a:p>
          <a:p>
            <a:pPr lvl="0" algn="ctr"/>
            <a:r>
              <a:rPr lang="ru-RU" sz="933" dirty="0">
                <a:solidFill>
                  <a:srgbClr val="0070C0"/>
                </a:solidFill>
                <a:latin typeface="Kazimir"/>
              </a:rPr>
              <a:t>на ранних этапах обучения способных</a:t>
            </a:r>
          </a:p>
          <a:p>
            <a:pPr lvl="0" algn="ctr"/>
            <a:r>
              <a:rPr lang="ru-RU" sz="933" dirty="0">
                <a:solidFill>
                  <a:srgbClr val="0070C0"/>
                </a:solidFill>
                <a:latin typeface="Kazimir"/>
              </a:rPr>
              <a:t> и талантливых обучающихся 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22EC207-F395-4D2C-B7C6-C06DB3EB56E2}"/>
              </a:ext>
            </a:extLst>
          </p:cNvPr>
          <p:cNvSpPr/>
          <p:nvPr/>
        </p:nvSpPr>
        <p:spPr>
          <a:xfrm>
            <a:off x="10752114" y="5004570"/>
            <a:ext cx="1086205" cy="1118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33" dirty="0">
                <a:solidFill>
                  <a:srgbClr val="0070C0"/>
                </a:solidFill>
                <a:latin typeface="Kazimir"/>
              </a:rPr>
              <a:t>пропаганда идеологии физической культуры, школьного</a:t>
            </a:r>
          </a:p>
          <a:p>
            <a:pPr lvl="0" algn="ctr"/>
            <a:r>
              <a:rPr lang="ru-RU" sz="933" dirty="0">
                <a:solidFill>
                  <a:srgbClr val="0070C0"/>
                </a:solidFill>
                <a:latin typeface="Kazimir"/>
              </a:rPr>
              <a:t> и массового спорта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700869"/>
            <a:ext cx="2061633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 descr="https://travelask.ru/system/images/files/001/027/435/wysiwyg/c0652bc11bbd64e748f65e1e5734302f.png?15171304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1" y="1191899"/>
            <a:ext cx="907095" cy="10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Объект 4">
            <a:extLst>
              <a:ext uri="{FF2B5EF4-FFF2-40B4-BE49-F238E27FC236}">
                <a16:creationId xmlns:a16="http://schemas.microsoft.com/office/drawing/2014/main" id="{BF50967D-42E8-4F16-820B-605E8F9B3F7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89385"/>
          <a:stretch/>
        </p:blipFill>
        <p:spPr>
          <a:xfrm>
            <a:off x="0" y="0"/>
            <a:ext cx="12192000" cy="7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0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4" y="470298"/>
            <a:ext cx="11146733" cy="118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9CD796-5BCD-4E6B-8299-5B970CCF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35EF15-B09C-4C09-89C0-B590A3604D38}"/>
              </a:ext>
            </a:extLst>
          </p:cNvPr>
          <p:cNvSpPr/>
          <p:nvPr/>
        </p:nvSpPr>
        <p:spPr>
          <a:xfrm>
            <a:off x="3382326" y="821349"/>
            <a:ext cx="6306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2400" b="1" dirty="0">
                <a:solidFill>
                  <a:srgbClr val="002060"/>
                </a:solidFill>
                <a:latin typeface="Kazimir"/>
              </a:rPr>
              <a:t>РАЗВИТИЕ ШКОЛЬНЫХ СПОРТИВНЫХ КЛУБОВ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2F41F28-F281-41A1-93C7-2F3064EB3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153445"/>
              </p:ext>
            </p:extLst>
          </p:nvPr>
        </p:nvGraphicFramePr>
        <p:xfrm>
          <a:off x="5469186" y="2250862"/>
          <a:ext cx="7185753" cy="4177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 descr="http://www.fitness-seminar.ru/sportclub/SHSK.png">
            <a:extLst>
              <a:ext uri="{FF2B5EF4-FFF2-40B4-BE49-F238E27FC236}">
                <a16:creationId xmlns:a16="http://schemas.microsoft.com/office/drawing/2014/main" id="{966FCFB0-A7F3-4EBD-B9F6-069942A3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595" y="821349"/>
            <a:ext cx="739879" cy="4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6186E3-0014-4907-B428-AF37FF3B1CCB}"/>
              </a:ext>
            </a:extLst>
          </p:cNvPr>
          <p:cNvSpPr/>
          <p:nvPr/>
        </p:nvSpPr>
        <p:spPr>
          <a:xfrm>
            <a:off x="1051317" y="2733860"/>
            <a:ext cx="4674081" cy="3970318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defTabSz="914377">
              <a:defRPr/>
            </a:pPr>
            <a:endParaRPr lang="ru-RU" sz="1400" b="1" dirty="0">
              <a:solidFill>
                <a:srgbClr val="002060"/>
              </a:solidFill>
              <a:latin typeface="Calibri" panose="020F0502020204030204"/>
            </a:endParaRPr>
          </a:p>
          <a:p>
            <a:pPr defTabSz="914377">
              <a:defRPr/>
            </a:pPr>
            <a:r>
              <a:rPr lang="ru-RU" sz="1400" b="1" dirty="0">
                <a:solidFill>
                  <a:srgbClr val="002060"/>
                </a:solidFill>
                <a:latin typeface="Kazimir"/>
              </a:rPr>
              <a:t> </a:t>
            </a:r>
            <a:r>
              <a:rPr lang="ru-RU" sz="1400" b="1" u="sng" dirty="0">
                <a:solidFill>
                  <a:srgbClr val="002060"/>
                </a:solidFill>
                <a:latin typeface="Kazimir"/>
              </a:rPr>
              <a:t>Включает:</a:t>
            </a:r>
            <a:endParaRPr lang="ru-RU" sz="1400" b="1" u="sng" dirty="0">
              <a:solidFill>
                <a:prstClr val="black"/>
              </a:solidFill>
              <a:latin typeface="Kazimir"/>
            </a:endParaRPr>
          </a:p>
          <a:p>
            <a:pPr marL="285744" indent="-285744" algn="just" defTabSz="914377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Kazimir"/>
              </a:rPr>
              <a:t>урочную и внеурочную деятельность физкультурно-спортивного направления, </a:t>
            </a:r>
          </a:p>
          <a:p>
            <a:pPr marL="285744" indent="-285744" algn="just" defTabSz="914377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Kazimir"/>
              </a:rPr>
              <a:t>дополнительное образование, </a:t>
            </a:r>
          </a:p>
          <a:p>
            <a:pPr marL="285744" indent="-285744" algn="just" defTabSz="914377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Kazimir"/>
              </a:rPr>
              <a:t>физкультурно-спортивные мероприятия, </a:t>
            </a:r>
          </a:p>
          <a:p>
            <a:pPr marL="285744" indent="-285744" algn="just" defTabSz="914377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Kazimir"/>
              </a:rPr>
              <a:t>программы воспитания и социализации, </a:t>
            </a:r>
          </a:p>
          <a:p>
            <a:pPr marL="285744" indent="-285744" algn="just" defTabSz="914377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Kazimir"/>
              </a:rPr>
              <a:t>развитие школьного и массового спорта. </a:t>
            </a:r>
          </a:p>
          <a:p>
            <a:pPr indent="179996" algn="just" defTabSz="914377">
              <a:defRPr/>
            </a:pPr>
            <a:endParaRPr lang="ru-RU" sz="1400" dirty="0">
              <a:solidFill>
                <a:srgbClr val="002060"/>
              </a:solidFill>
              <a:latin typeface="Kazimir"/>
            </a:endParaRPr>
          </a:p>
          <a:p>
            <a:pPr indent="179996" algn="just" defTabSz="914377">
              <a:defRPr/>
            </a:pPr>
            <a:r>
              <a:rPr lang="ru-RU" sz="1400" b="1" u="sng" dirty="0">
                <a:solidFill>
                  <a:srgbClr val="002060"/>
                </a:solidFill>
                <a:latin typeface="Kazimir"/>
              </a:rPr>
              <a:t>Наиболее массовые виды спорта</a:t>
            </a:r>
            <a:r>
              <a:rPr lang="ru-RU" sz="1100" b="1" u="sng" dirty="0">
                <a:solidFill>
                  <a:srgbClr val="002060"/>
                </a:solidFill>
                <a:latin typeface="Kazimir"/>
              </a:rPr>
              <a:t>:</a:t>
            </a:r>
            <a:endParaRPr lang="ru-RU" sz="1100" b="1" u="sng" dirty="0">
              <a:solidFill>
                <a:prstClr val="black"/>
              </a:solidFill>
              <a:latin typeface="Kazimir"/>
            </a:endParaRPr>
          </a:p>
          <a:p>
            <a:pPr marL="285744" indent="-285744" algn="just" defTabSz="914377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Kazimir"/>
              </a:rPr>
              <a:t>волейбол, </a:t>
            </a:r>
          </a:p>
          <a:p>
            <a:pPr marL="285744" indent="-285744" algn="just" defTabSz="914377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Kazimir"/>
              </a:rPr>
              <a:t>баскетбол, </a:t>
            </a:r>
          </a:p>
          <a:p>
            <a:pPr marL="285744" indent="-285744" algn="just" defTabSz="914377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Kazimir"/>
              </a:rPr>
              <a:t>футбол, </a:t>
            </a:r>
          </a:p>
          <a:p>
            <a:pPr marL="285744" indent="-285744" algn="just" defTabSz="914377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Kazimir"/>
              </a:rPr>
              <a:t>шахматы, </a:t>
            </a:r>
          </a:p>
          <a:p>
            <a:pPr marL="285744" indent="-285744" algn="just" defTabSz="914377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Kazimir"/>
              </a:rPr>
              <a:t>легкая атлетика, </a:t>
            </a:r>
          </a:p>
          <a:p>
            <a:pPr marL="285744" indent="-285744" algn="just" defTabSz="914377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Kazimir"/>
              </a:rPr>
              <a:t>настольный теннис, </a:t>
            </a:r>
          </a:p>
          <a:p>
            <a:pPr marL="285744" indent="-285744" algn="just" defTabSz="914377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Kazimir"/>
              </a:rPr>
              <a:t>лыжные гонки, </a:t>
            </a:r>
          </a:p>
          <a:p>
            <a:pPr marL="285744" indent="-285744" algn="just" defTabSz="914377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Kazimir"/>
              </a:rPr>
              <a:t>шашки.</a:t>
            </a:r>
            <a:endParaRPr lang="ru-RU" sz="1100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728201"/>
            <a:ext cx="2061633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Группа 13"/>
          <p:cNvGrpSpPr/>
          <p:nvPr/>
        </p:nvGrpSpPr>
        <p:grpSpPr>
          <a:xfrm>
            <a:off x="239352" y="1614789"/>
            <a:ext cx="11474011" cy="511780"/>
            <a:chOff x="179512" y="722628"/>
            <a:chExt cx="8605508" cy="383835"/>
          </a:xfrm>
        </p:grpSpPr>
        <p:pic>
          <p:nvPicPr>
            <p:cNvPr id="15" name="Рисунок 14" descr="1920x1080.png"/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64994" r="18105" b="17880"/>
            <a:stretch/>
          </p:blipFill>
          <p:spPr>
            <a:xfrm>
              <a:off x="4877854" y="722628"/>
              <a:ext cx="3837381" cy="3693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Рисунок 15" descr="1920x1080.png"/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64994" r="18105" b="17880"/>
            <a:stretch/>
          </p:blipFill>
          <p:spPr>
            <a:xfrm>
              <a:off x="662611" y="737130"/>
              <a:ext cx="3837381" cy="3693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4802047" y="768868"/>
              <a:ext cx="3982973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i="1" dirty="0">
                  <a:solidFill>
                    <a:schemeClr val="bg1"/>
                  </a:solidFill>
                  <a:latin typeface="Kazimir"/>
                </a:rPr>
                <a:t>Основные мероприятия по развитию ШСК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79512" y="737130"/>
              <a:ext cx="4572000" cy="3000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i="1" dirty="0">
                  <a:solidFill>
                    <a:schemeClr val="bg1"/>
                  </a:solidFill>
                  <a:latin typeface="Kazimir"/>
                </a:rPr>
                <a:t>Сеть школьных спортивных клубов</a:t>
              </a:r>
            </a:p>
          </p:txBody>
        </p:sp>
      </p:grpSp>
      <p:pic>
        <p:nvPicPr>
          <p:cNvPr id="19" name="Рисунок 18" descr="1920x1080.png"/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008" r="77053" b="43850"/>
          <a:stretch/>
        </p:blipFill>
        <p:spPr>
          <a:xfrm rot="16200000">
            <a:off x="-1113597" y="4284373"/>
            <a:ext cx="3433668" cy="855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16262780"/>
              </p:ext>
            </p:extLst>
          </p:nvPr>
        </p:nvGraphicFramePr>
        <p:xfrm>
          <a:off x="-2907296" y="2263418"/>
          <a:ext cx="8309232" cy="122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0" name="Объект 4">
            <a:extLst>
              <a:ext uri="{FF2B5EF4-FFF2-40B4-BE49-F238E27FC236}">
                <a16:creationId xmlns:a16="http://schemas.microsoft.com/office/drawing/2014/main" id="{C99705E2-1909-4EC2-A409-14382E11F2C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89385"/>
          <a:stretch/>
        </p:blipFill>
        <p:spPr>
          <a:xfrm>
            <a:off x="0" y="0"/>
            <a:ext cx="12192000" cy="7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4" y="445352"/>
            <a:ext cx="11146733" cy="118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EC3B03-508E-4687-95C2-8E5BC028520D}"/>
              </a:ext>
            </a:extLst>
          </p:cNvPr>
          <p:cNvSpPr/>
          <p:nvPr/>
        </p:nvSpPr>
        <p:spPr>
          <a:xfrm>
            <a:off x="3210473" y="767454"/>
            <a:ext cx="5894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2400" b="1" dirty="0">
                <a:solidFill>
                  <a:srgbClr val="002060"/>
                </a:solidFill>
                <a:latin typeface="Kazimir"/>
              </a:rPr>
              <a:t>РЕЕСТР ШКОЛЬНЫХ СПОРТИВНЫХ КЛУБОВ</a:t>
            </a: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FFFFC149-DD84-4BFA-9C64-2390B352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580" y="731714"/>
            <a:ext cx="476440" cy="63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727969"/>
            <a:ext cx="2061633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 descr="1920x1080.png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008" r="77053" b="43850"/>
          <a:stretch/>
        </p:blipFill>
        <p:spPr>
          <a:xfrm rot="16200000">
            <a:off x="-572391" y="4260495"/>
            <a:ext cx="2926936" cy="1056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1336574"/>
              </p:ext>
            </p:extLst>
          </p:nvPr>
        </p:nvGraphicFramePr>
        <p:xfrm>
          <a:off x="1971899" y="3325087"/>
          <a:ext cx="9132216" cy="3209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57A8475-29A6-4D68-91A8-E7DF09662911}"/>
              </a:ext>
            </a:extLst>
          </p:cNvPr>
          <p:cNvSpPr txBox="1"/>
          <p:nvPr/>
        </p:nvSpPr>
        <p:spPr>
          <a:xfrm>
            <a:off x="3741325" y="6036579"/>
            <a:ext cx="5790737" cy="368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13"/>
              </a:spcAft>
            </a:pPr>
            <a:r>
              <a:rPr lang="ru-RU" sz="1333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Всероссийского перечня (реестра) ШСК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55384490"/>
              </p:ext>
            </p:extLst>
          </p:nvPr>
        </p:nvGraphicFramePr>
        <p:xfrm>
          <a:off x="1983742" y="1681138"/>
          <a:ext cx="9032205" cy="148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1" name="Объект 4">
            <a:extLst>
              <a:ext uri="{FF2B5EF4-FFF2-40B4-BE49-F238E27FC236}">
                <a16:creationId xmlns:a16="http://schemas.microsoft.com/office/drawing/2014/main" id="{7A912AA8-B54C-4047-96AD-CE12EB3C787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89385"/>
          <a:stretch/>
        </p:blipFill>
        <p:spPr>
          <a:xfrm>
            <a:off x="0" y="0"/>
            <a:ext cx="12192000" cy="7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8" y="467739"/>
            <a:ext cx="11146733" cy="118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1920x1080.png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008" r="77053" b="43850"/>
          <a:stretch/>
        </p:blipFill>
        <p:spPr>
          <a:xfrm>
            <a:off x="6994591" y="4582351"/>
            <a:ext cx="4899840" cy="1056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720587"/>
            <a:ext cx="2061633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42029" y="6477021"/>
            <a:ext cx="1449972" cy="17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61634" y="678416"/>
            <a:ext cx="8993083" cy="7866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Kazimir"/>
                <a:ea typeface="+mn-ea"/>
                <a:cs typeface="+mn-cs"/>
              </a:rPr>
              <a:t>ПРЕДЛОЖЕНИЯ ПО СОЗДАНИЮ И РАЗВИТИЮ ШСК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27504" y="2243342"/>
          <a:ext cx="5952661" cy="451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255694" y="2305871"/>
          <a:ext cx="5664629" cy="383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39352" y="1654646"/>
            <a:ext cx="11435332" cy="492444"/>
            <a:chOff x="179512" y="737130"/>
            <a:chExt cx="8576499" cy="369333"/>
          </a:xfrm>
        </p:grpSpPr>
        <p:pic>
          <p:nvPicPr>
            <p:cNvPr id="19" name="Рисунок 18" descr="1920x1080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64994" r="18105" b="17880"/>
            <a:stretch/>
          </p:blipFill>
          <p:spPr>
            <a:xfrm>
              <a:off x="4918630" y="737130"/>
              <a:ext cx="3837381" cy="3693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Рисунок 17" descr="1920x1080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64994" r="18105" b="17880"/>
            <a:stretch/>
          </p:blipFill>
          <p:spPr>
            <a:xfrm>
              <a:off x="662611" y="737130"/>
              <a:ext cx="3837381" cy="3693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5148849" y="737130"/>
              <a:ext cx="325113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i="1" dirty="0">
                  <a:solidFill>
                    <a:schemeClr val="bg1"/>
                  </a:solidFill>
                  <a:latin typeface="Kazimir"/>
                </a:rPr>
                <a:t>Первоочередные мероприятия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9512" y="737130"/>
              <a:ext cx="4572000" cy="3462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400" i="1" dirty="0">
                  <a:solidFill>
                    <a:schemeClr val="bg1"/>
                  </a:solidFill>
                  <a:latin typeface="Kazimir"/>
                </a:rPr>
                <a:t>Создание и развитие ШСК </a:t>
              </a:r>
            </a:p>
          </p:txBody>
        </p:sp>
      </p:grpSp>
      <p:pic>
        <p:nvPicPr>
          <p:cNvPr id="21" name="Рисунок 20" descr="1920x1080.png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008" r="77053" b="43850"/>
          <a:stretch/>
        </p:blipFill>
        <p:spPr>
          <a:xfrm rot="16200000">
            <a:off x="-696057" y="4587388"/>
            <a:ext cx="2926936" cy="1056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Объект 4">
            <a:extLst>
              <a:ext uri="{FF2B5EF4-FFF2-40B4-BE49-F238E27FC236}">
                <a16:creationId xmlns:a16="http://schemas.microsoft.com/office/drawing/2014/main" id="{9D614735-68DB-4968-A0E0-35516296AB8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89385"/>
          <a:stretch/>
        </p:blipFill>
        <p:spPr>
          <a:xfrm>
            <a:off x="0" y="0"/>
            <a:ext cx="12192000" cy="7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8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0FEA4-89C6-3D42-B444-16320A06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F2FB41-9B12-E542-929A-C1448B497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8BB7DF-4628-4558-817E-B3D0D7D48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21" y="488707"/>
            <a:ext cx="1814919" cy="88801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542EFD-55C0-47C0-9ACD-63DB7D82FFF2}"/>
              </a:ext>
            </a:extLst>
          </p:cNvPr>
          <p:cNvSpPr/>
          <p:nvPr/>
        </p:nvSpPr>
        <p:spPr>
          <a:xfrm>
            <a:off x="2194525" y="1814270"/>
            <a:ext cx="7590473" cy="4307488"/>
          </a:xfrm>
          <a:prstGeom prst="rect">
            <a:avLst/>
          </a:prstGeom>
          <a:noFill/>
        </p:spPr>
        <p:txBody>
          <a:bodyPr wrap="square" lIns="67399" tIns="33700" rIns="67399" bIns="33700">
            <a:spAutoFit/>
          </a:bodyPr>
          <a:lstStyle/>
          <a:p>
            <a:pPr lvl="0"/>
            <a:r>
              <a:rPr lang="ru-RU" sz="1951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1951" b="1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Контактная информация ФГБУ «ФЦОМОФВ»</a:t>
            </a:r>
            <a:endParaRPr lang="ru-RU" sz="1625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endParaRPr lang="ru-RU" sz="1857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Kazimir"/>
              </a:rPr>
              <a:t>Адрес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Kazimir"/>
              </a:rPr>
              <a:t>: </a:t>
            </a:r>
            <a:r>
              <a:rPr lang="ru-RU" sz="2000" b="1" dirty="0">
                <a:solidFill>
                  <a:srgbClr val="002060"/>
                </a:solidFill>
                <a:latin typeface="Kazimir"/>
              </a:rPr>
              <a:t>105094, г. Москва, Краснодарская ул., дом 59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Kazimir"/>
              </a:rPr>
              <a:t>Телефон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Kazimir"/>
              </a:rPr>
              <a:t>: </a:t>
            </a:r>
            <a:r>
              <a:rPr lang="ru-RU" sz="2000" b="1" dirty="0">
                <a:solidFill>
                  <a:srgbClr val="002060"/>
                </a:solidFill>
                <a:latin typeface="Kazimir"/>
              </a:rPr>
              <a:t>+7 (495) 360 – 72 – 46;  +7 (495) 360 – 84 – 56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Kazimir"/>
              </a:rPr>
              <a:t>Сайт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Kazimir"/>
              </a:rPr>
              <a:t>: </a:t>
            </a:r>
            <a:r>
              <a:rPr lang="en-US" sz="2000" b="1" dirty="0">
                <a:solidFill>
                  <a:srgbClr val="0070C0"/>
                </a:solidFill>
                <a:latin typeface="Kazimir"/>
              </a:rPr>
              <a:t>http</a:t>
            </a:r>
            <a:r>
              <a:rPr lang="en-US" sz="2000" b="1" dirty="0">
                <a:solidFill>
                  <a:srgbClr val="0070C0"/>
                </a:solidFill>
                <a:latin typeface="Kazimir"/>
                <a:sym typeface="Wingdings" panose="05000000000000000000" pitchFamily="2" charset="2"/>
              </a:rPr>
              <a:t>//</a:t>
            </a:r>
            <a:r>
              <a:rPr lang="ru-RU" sz="2000" b="1" dirty="0">
                <a:solidFill>
                  <a:srgbClr val="0070C0"/>
                </a:solidFill>
                <a:latin typeface="Kazimir"/>
                <a:sym typeface="Wingdings" panose="05000000000000000000" pitchFamily="2" charset="2"/>
              </a:rPr>
              <a:t>фцомофв.рф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Kazimir"/>
                <a:sym typeface="Wingdings" panose="05000000000000000000" pitchFamily="2" charset="2"/>
              </a:rPr>
              <a:t>Email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Kazimir"/>
                <a:sym typeface="Wingdings" panose="05000000000000000000" pitchFamily="2" charset="2"/>
              </a:rPr>
              <a:t>: </a:t>
            </a:r>
            <a:r>
              <a:rPr lang="en-US" sz="2000" b="1" dirty="0">
                <a:solidFill>
                  <a:srgbClr val="0070C0"/>
                </a:solidFill>
                <a:latin typeface="Kazimir"/>
                <a:sym typeface="Wingdings" panose="05000000000000000000" pitchFamily="2" charset="2"/>
                <a:hlinkClick r:id="rId4"/>
              </a:rPr>
              <a:t>fcomofv@mail.ru</a:t>
            </a:r>
            <a:endParaRPr lang="ru-RU" sz="2000" b="1" dirty="0">
              <a:solidFill>
                <a:srgbClr val="0070C0"/>
              </a:solidFill>
              <a:latin typeface="Kazimir"/>
              <a:sym typeface="Wingdings" panose="05000000000000000000" pitchFamily="2" charset="2"/>
            </a:endParaRPr>
          </a:p>
          <a:p>
            <a:endParaRPr lang="ru-RU" sz="1857" b="1" dirty="0">
              <a:solidFill>
                <a:srgbClr val="0070C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51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51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25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25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25" b="1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Режим работы</a:t>
            </a:r>
            <a:endParaRPr lang="ru-RU" sz="1625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25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понедельник-четверг:  9.00-18.00</a:t>
            </a:r>
            <a:endParaRPr lang="ru-RU" sz="1625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25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пятница:  9.00-16.45</a:t>
            </a:r>
            <a:endParaRPr lang="ru-RU" sz="1625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endParaRPr lang="ru-RU" sz="1857" b="1" dirty="0">
              <a:solidFill>
                <a:srgbClr val="0070C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CF674A-EBCF-46D0-9D14-8AECCF331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13" y="3772536"/>
            <a:ext cx="2936887" cy="308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07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1132</Words>
  <Application>Microsoft Office PowerPoint</Application>
  <PresentationFormat>Широкоэкранный</PresentationFormat>
  <Paragraphs>130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微软雅黑</vt:lpstr>
      <vt:lpstr>Arial</vt:lpstr>
      <vt:lpstr>Bookman Old Style</vt:lpstr>
      <vt:lpstr>Calibri</vt:lpstr>
      <vt:lpstr>Calibri Light</vt:lpstr>
      <vt:lpstr>Kazimir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ОТКРЫТИЕ ШКОЛЬНЫХ СПОРТИВНЫХ КЛУБОВ – ЭТО ПЕРСПЕКТИВА БУДУЩЕГО В СИСТЕМЕ ОБРАЗОВАНИЯ</vt:lpstr>
      <vt:lpstr>Презентация PowerPoint</vt:lpstr>
      <vt:lpstr>Презентация PowerPoint</vt:lpstr>
      <vt:lpstr>Презентация PowerPoint</vt:lpstr>
      <vt:lpstr>ПРЕДЛОЖЕНИЯ ПО СОЗДАНИЮ И РАЗВИТИЮ ШСК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Elizavenia Krylova</dc:creator>
  <cp:lastModifiedBy>Ринат Саляхутдинов</cp:lastModifiedBy>
  <cp:revision>24</cp:revision>
  <dcterms:created xsi:type="dcterms:W3CDTF">2021-09-17T12:10:58Z</dcterms:created>
  <dcterms:modified xsi:type="dcterms:W3CDTF">2021-10-05T09:33:55Z</dcterms:modified>
</cp:coreProperties>
</file>