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9" r:id="rId5"/>
    <p:sldId id="262" r:id="rId6"/>
    <p:sldId id="26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74" autoAdjust="0"/>
  </p:normalViewPr>
  <p:slideViewPr>
    <p:cSldViewPr snapToGrid="0">
      <p:cViewPr>
        <p:scale>
          <a:sx n="100" d="100"/>
          <a:sy n="100" d="100"/>
        </p:scale>
        <p:origin x="-39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DC7C-8495-4057-9F6D-31522E699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E12EE8-7301-4621-BED8-A1E7346AF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6B56B3-799B-46BB-951E-CE181F946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67D63B-3B96-435C-A007-1238B6D7A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8928AE-B2A9-426F-9D04-C97945D52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3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68A94-6C8E-4624-8218-F356E6244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BF0BAB-462C-47D7-91E6-35D0C513F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459071-BEB3-4D93-88F1-20A3AE45F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36A720-095A-4E34-A10C-FCB426DCE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73DE85-E594-4C07-B11E-E8DDC799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33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455FCE8-3068-4D79-B983-09882190A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113D28-BF38-444A-8107-1CC1042C7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7057A-9C84-4E8E-BB84-CE939051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BBDA68-0869-47BA-AFA7-F21075648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20DDFF-3D31-4968-B27D-54402D09F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61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38515-7AE7-4B3A-9F6E-BD3ECB3D9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8202AC-995A-4C95-871F-B8C91870D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058DAE-7FE4-407A-AA2C-EE1C098FE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3BE49A-5C9D-47C5-A605-7FB4B9E3B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514C2D-4986-4FC5-BD57-CF5A0052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89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6237C-4B8D-450E-99F6-A15AD423A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7BF8AB-B138-4530-89AA-DD3795FF6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714A38-6CD8-4FD8-8D5C-55BE6FDF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DD412B-6158-4CAF-AB43-AA3C91F5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AF4867-C546-4F46-9DF0-5A3B71BED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2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EA9B9-CF14-4E46-B2B9-0DD5D5EA2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BF9BA0-A50D-43C0-BF3B-1E58AC076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F31AE0-6967-45A9-B6F9-DA7D31F15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124E43-8219-4482-8F48-51C02600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A510CE-9597-403E-B10E-58E447293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364AE4-2982-4DB9-BF54-061943BEB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68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1B886-1D5C-40CA-A67C-4147500A5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75A227-4B95-41D2-80F4-C6B321046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29BE36-10D4-4B28-B384-0E850160E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5D28B2-0101-4F74-A598-25FF96311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BF9975-A578-4B6F-889F-230A38090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BBB66CE-A68C-4FDE-93A1-F5846FA8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36B1BB-C79A-465D-9E51-724555F92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04EA90-F816-4591-9A98-03312D601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25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184AD-D3B6-40D4-A22B-E71433A16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2CDF28-0C3E-4E0F-A034-B2D7258D8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7426EC-1340-49B2-9B3C-D24F4027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823BCE-76C3-4466-835D-AF60954B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43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FB3A70-8A42-4163-8F62-BFA4E5FA1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DB1244-4DB6-40C8-AC51-23D495133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1B2A39-D534-4089-AA09-E9370C60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3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75991-064D-4E55-8E35-84AD71CA0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3B9B6E-E1CC-4619-BF87-9C2E37804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6D4B0A-9DC7-4CBF-B4C9-F125B6F5D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95BEE3-A5BA-4217-B184-000598BB3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FD9356-BF05-4D42-A8E8-F4939FBF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3E1169-24D0-4B54-BCB5-036CC7E20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12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D2597-EFD1-4200-95F2-A3B0F711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3A565C-8BEE-49CD-B2C1-9F7582D77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CF1398-7236-4328-8159-E92B13758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7C06DA-F530-4EBD-81CA-FAB805736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2860BE-1BE8-4D52-8009-CCB5ECBFC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DACF19-A3E2-44B5-8E1E-439F92AB6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12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100CB-47E9-4481-82CA-45267461A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4946ED-44C1-4E22-8A26-D5653AF49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75715E-53E1-494C-9E51-C649BB4B54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D0AA7-5CAD-4C5E-9DF1-0F2B179AB065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64DC97-A7C1-4498-BB4A-420FC7A96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CFA324-D0A2-4D87-81BA-64052541B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51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fcomofv@mail.ru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C383A-54B2-40D1-A9EA-47628A06A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97902"/>
            <a:ext cx="9144000" cy="4062196"/>
          </a:xfrm>
        </p:spPr>
        <p:txBody>
          <a:bodyPr anchor="ctr"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6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ормирование Единого всероссийского перечня (реестра) школьных спортивных клубов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95F87C-3DCF-496C-982E-13777C308A3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8" b="12168"/>
          <a:stretch/>
        </p:blipFill>
        <p:spPr bwMode="auto">
          <a:xfrm>
            <a:off x="0" y="109056"/>
            <a:ext cx="2088859" cy="12888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A49EA8-2C62-4633-8E0B-D6FA6315CFF7}"/>
              </a:ext>
            </a:extLst>
          </p:cNvPr>
          <p:cNvSpPr txBox="1"/>
          <p:nvPr/>
        </p:nvSpPr>
        <p:spPr>
          <a:xfrm>
            <a:off x="3047198" y="5970690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09B29F-567E-4766-BB67-B590171220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r="11893"/>
          <a:stretch/>
        </p:blipFill>
        <p:spPr>
          <a:xfrm>
            <a:off x="9943751" y="0"/>
            <a:ext cx="2088859" cy="143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82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11D8C9-3B2A-D828-2B25-5B56C7B1C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9264CDA-179A-75E7-A7A8-1BCE55FC3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525" y="4411301"/>
            <a:ext cx="4572396" cy="50464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231059-11B2-7240-808A-C542A7BCED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074"/>
          <a:stretch/>
        </p:blipFill>
        <p:spPr>
          <a:xfrm>
            <a:off x="838200" y="0"/>
            <a:ext cx="10515600" cy="44797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C68659-5084-7DF6-7195-AFBF76097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209" y="4541458"/>
            <a:ext cx="1615580" cy="14326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23DE13-F73B-B36B-5663-FDB610624A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674" y="4538409"/>
            <a:ext cx="2895851" cy="143878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3DA35CF-0F72-11F7-76A3-C84F5A55DFA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3010"/>
          <a:stretch/>
        </p:blipFill>
        <p:spPr>
          <a:xfrm>
            <a:off x="3938897" y="4757144"/>
            <a:ext cx="3792041" cy="173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68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26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ормирование Единого всероссийского перечня (реестра) школьных спортивных клубов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899" y="157912"/>
            <a:ext cx="966860" cy="91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21D408B-7B6B-415C-8CE0-6B24D23DD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3405" y="1346220"/>
            <a:ext cx="3872170" cy="535386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00EC63-8A03-439A-8856-00DC373F34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6" t="11087" r="21841" b="16452"/>
          <a:stretch/>
        </p:blipFill>
        <p:spPr>
          <a:xfrm rot="16200000">
            <a:off x="-661775" y="2131232"/>
            <a:ext cx="5356149" cy="37797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B72261-A13F-4491-8B7C-A802B4CBB7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9" t="22177" r="21210" b="4421"/>
          <a:stretch/>
        </p:blipFill>
        <p:spPr>
          <a:xfrm rot="16200000">
            <a:off x="3372857" y="2034778"/>
            <a:ext cx="5353867" cy="397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28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124F62-F737-4133-BC94-74E8E0FE1F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27328"/>
          <a:stretch/>
        </p:blipFill>
        <p:spPr>
          <a:xfrm>
            <a:off x="2704699" y="2322814"/>
            <a:ext cx="6824312" cy="3406902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26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algn="ctr" fontAlgn="ctr"/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Размещение сведений о ШСК, включаемых во Всероссийский реестр (перечень) ШСК </a:t>
            </a: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899" y="157912"/>
            <a:ext cx="966860" cy="91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7F52CE-CED2-4503-A0B3-E9D1C4EC5A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87" y="1414856"/>
            <a:ext cx="9686535" cy="4750403"/>
          </a:xfrm>
          <a:prstGeom prst="rect">
            <a:avLst/>
          </a:prstGeom>
        </p:spPr>
      </p:pic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68C4F98D-6B31-4379-B93D-3366615B3550}"/>
              </a:ext>
            </a:extLst>
          </p:cNvPr>
          <p:cNvCxnSpPr>
            <a:cxnSpLocks/>
          </p:cNvCxnSpPr>
          <p:nvPr/>
        </p:nvCxnSpPr>
        <p:spPr>
          <a:xfrm flipH="1">
            <a:off x="7401830" y="784229"/>
            <a:ext cx="1395661" cy="87108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 w="63500" h="101600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AB3C62F-0DCA-4C6E-BD0D-541AC7AD600A}"/>
              </a:ext>
            </a:extLst>
          </p:cNvPr>
          <p:cNvSpPr txBox="1">
            <a:spLocks/>
          </p:cNvSpPr>
          <p:nvPr/>
        </p:nvSpPr>
        <p:spPr>
          <a:xfrm>
            <a:off x="4841506" y="6229052"/>
            <a:ext cx="2146434" cy="54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ШАГ № 1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33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899" y="157912"/>
            <a:ext cx="966860" cy="91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66E43C3-A817-49DF-96C5-F65C1AFFA7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0" t="11040" r="18313" b="5411"/>
          <a:stretch/>
        </p:blipFill>
        <p:spPr>
          <a:xfrm>
            <a:off x="99242" y="1390948"/>
            <a:ext cx="5941249" cy="4537025"/>
          </a:xfrm>
          <a:prstGeom prst="rect">
            <a:avLst/>
          </a:prstGeom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F7EA4E1A-13E2-4E83-B665-AF44F72BA635}"/>
              </a:ext>
            </a:extLst>
          </p:cNvPr>
          <p:cNvCxnSpPr>
            <a:cxnSpLocks/>
          </p:cNvCxnSpPr>
          <p:nvPr/>
        </p:nvCxnSpPr>
        <p:spPr>
          <a:xfrm>
            <a:off x="2019958" y="2781912"/>
            <a:ext cx="815612" cy="126593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 w="63500" h="101600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312C7750-E35D-4316-B9CF-A244774504BF}"/>
              </a:ext>
            </a:extLst>
          </p:cNvPr>
          <p:cNvSpPr txBox="1">
            <a:spLocks/>
          </p:cNvSpPr>
          <p:nvPr/>
        </p:nvSpPr>
        <p:spPr>
          <a:xfrm>
            <a:off x="126426" y="130278"/>
            <a:ext cx="11939149" cy="93812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Размещение сведений о ШСК, включаемых во Всероссийский реестр (перечень) ШСК </a:t>
            </a:r>
          </a:p>
        </p:txBody>
      </p:sp>
      <p:pic>
        <p:nvPicPr>
          <p:cNvPr id="13" name="Picture 3" descr="ЛОГО 1">
            <a:extLst>
              <a:ext uri="{FF2B5EF4-FFF2-40B4-BE49-F238E27FC236}">
                <a16:creationId xmlns:a16="http://schemas.microsoft.com/office/drawing/2014/main" id="{A6D5BC3B-5860-4480-8189-BBE8AAFE0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713" y="144095"/>
            <a:ext cx="994045" cy="91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50FE102-16EA-4C8F-B8A7-950715FDBC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4" t="9062" r="23252" b="9903"/>
          <a:stretch/>
        </p:blipFill>
        <p:spPr>
          <a:xfrm>
            <a:off x="6187736" y="1390948"/>
            <a:ext cx="5877839" cy="4537026"/>
          </a:xfrm>
          <a:prstGeom prst="rect">
            <a:avLst/>
          </a:prstGeom>
        </p:spPr>
      </p:pic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7947A5B6-8402-4DB3-92FB-02ADF5D007FC}"/>
              </a:ext>
            </a:extLst>
          </p:cNvPr>
          <p:cNvCxnSpPr>
            <a:cxnSpLocks/>
          </p:cNvCxnSpPr>
          <p:nvPr/>
        </p:nvCxnSpPr>
        <p:spPr>
          <a:xfrm>
            <a:off x="6034302" y="4365004"/>
            <a:ext cx="1001414" cy="115081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 w="63500" h="101600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433D9863-D7DD-4164-969C-67E0EA316521}"/>
              </a:ext>
            </a:extLst>
          </p:cNvPr>
          <p:cNvCxnSpPr>
            <a:cxnSpLocks/>
          </p:cNvCxnSpPr>
          <p:nvPr/>
        </p:nvCxnSpPr>
        <p:spPr>
          <a:xfrm flipH="1">
            <a:off x="9684495" y="4473301"/>
            <a:ext cx="956963" cy="105328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 w="63500" h="101600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95008E85-75C9-4CBD-9B1A-4A9622B9C9F2}"/>
              </a:ext>
            </a:extLst>
          </p:cNvPr>
          <p:cNvSpPr txBox="1">
            <a:spLocks/>
          </p:cNvSpPr>
          <p:nvPr/>
        </p:nvSpPr>
        <p:spPr>
          <a:xfrm>
            <a:off x="1867300" y="6178471"/>
            <a:ext cx="2146434" cy="54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ШАГ № 2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98D7BAF-B21D-4F18-848E-DE22A250196C}"/>
              </a:ext>
            </a:extLst>
          </p:cNvPr>
          <p:cNvSpPr txBox="1">
            <a:spLocks/>
          </p:cNvSpPr>
          <p:nvPr/>
        </p:nvSpPr>
        <p:spPr>
          <a:xfrm>
            <a:off x="7890106" y="6178471"/>
            <a:ext cx="2146434" cy="54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ШАГ № 3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327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899" y="157912"/>
            <a:ext cx="966860" cy="91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5D80CA8-ABC6-470E-B99C-4E692721BD2B}"/>
              </a:ext>
            </a:extLst>
          </p:cNvPr>
          <p:cNvSpPr txBox="1">
            <a:spLocks/>
          </p:cNvSpPr>
          <p:nvPr/>
        </p:nvSpPr>
        <p:spPr>
          <a:xfrm>
            <a:off x="-77003" y="6308749"/>
            <a:ext cx="12269002" cy="54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8DD9709-7718-4624-88A7-71EB71D0D5C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74845" y="2152650"/>
            <a:ext cx="11242308" cy="4156099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/>
            <a:br>
              <a:rPr lang="ru-RU" sz="28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br>
              <a:rPr lang="ru-RU" sz="28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Контактная информация ФГБУ «ФЦОМОФВ»</a:t>
            </a:r>
            <a:br>
              <a:rPr lang="ru-RU" sz="2400" dirty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</a:b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Адрес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: </a:t>
            </a:r>
            <a:r>
              <a:rPr lang="ru-RU" sz="24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105094,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г. Москва, Краснодарская ул., дом 59</a:t>
            </a:r>
            <a:b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Телефон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: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+7 (495) 360 – 72 – 46;  +7 (495) 360 – 84 – 56</a:t>
            </a:r>
            <a:b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Сайт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: </a:t>
            </a:r>
            <a:r>
              <a:rPr lang="en-US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http</a:t>
            </a:r>
            <a:r>
              <a:rPr lang="en-US" sz="2400" b="1" dirty="0">
                <a:solidFill>
                  <a:srgbClr val="0070C0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//</a:t>
            </a:r>
            <a:r>
              <a:rPr lang="ru-RU" sz="2400" b="1" dirty="0" err="1">
                <a:solidFill>
                  <a:srgbClr val="0070C0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фцомофв.рф</a:t>
            </a:r>
            <a:br>
              <a:rPr lang="ru-RU" sz="2400" b="1" dirty="0">
                <a:solidFill>
                  <a:srgbClr val="0070C0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</a:b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Email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: </a:t>
            </a:r>
            <a:r>
              <a:rPr lang="en-US" sz="2400" b="1" dirty="0">
                <a:solidFill>
                  <a:srgbClr val="0070C0"/>
                </a:solidFill>
                <a:latin typeface="Bookman Old Style" panose="02050604050505020204" pitchFamily="18" charset="0"/>
                <a:sym typeface="Wingdings" panose="05000000000000000000" pitchFamily="2" charset="2"/>
                <a:hlinkClick r:id="rId3"/>
              </a:rPr>
              <a:t>fcomofv@mail.ru</a:t>
            </a:r>
            <a:br>
              <a:rPr lang="ru-RU" sz="2400" b="1" dirty="0">
                <a:solidFill>
                  <a:srgbClr val="0070C0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</a:br>
            <a:br>
              <a:rPr lang="ru-RU" sz="2400" b="1" dirty="0">
                <a:solidFill>
                  <a:srgbClr val="0070C0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</a:b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Отдел развития школьного спорта:</a:t>
            </a:r>
            <a:b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b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телефон +7 (495) 360-72-46 (доб. 118, 104) </a:t>
            </a:r>
            <a:b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электронная почта: </a:t>
            </a:r>
            <a:r>
              <a:rPr lang="en-US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info@fcomofv.ru</a:t>
            </a:r>
            <a:br>
              <a:rPr lang="ru-RU" sz="2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br>
              <a:rPr lang="ru-RU" sz="2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br>
              <a:rPr lang="ru-RU" sz="24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br>
              <a:rPr lang="ru-RU" sz="24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br>
              <a:rPr lang="ru-RU" sz="2400" b="1" dirty="0">
                <a:solidFill>
                  <a:srgbClr val="00206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65666B9D-2E90-4FC7-9EC6-698CBCEE8ABB}"/>
              </a:ext>
            </a:extLst>
          </p:cNvPr>
          <p:cNvSpPr txBox="1">
            <a:spLocks/>
          </p:cNvSpPr>
          <p:nvPr/>
        </p:nvSpPr>
        <p:spPr>
          <a:xfrm>
            <a:off x="-1" y="2073286"/>
            <a:ext cx="12192000" cy="43148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/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619904-715C-490A-5DE9-6B021A8348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005" y="426649"/>
            <a:ext cx="1814919" cy="88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171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650</TotalTime>
  <Words>158</Words>
  <Application>Microsoft Office PowerPoint</Application>
  <PresentationFormat>Широкоэкранный</PresentationFormat>
  <Paragraphs>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Bookman Old Style</vt:lpstr>
      <vt:lpstr>Calibri</vt:lpstr>
      <vt:lpstr>Calibri Light</vt:lpstr>
      <vt:lpstr>Times New Roman</vt:lpstr>
      <vt:lpstr>Тема Office</vt:lpstr>
      <vt:lpstr>Формирование Единого всероссийского перечня (реестра) школьных спортивных клубов</vt:lpstr>
      <vt:lpstr>Презентация PowerPoint</vt:lpstr>
      <vt:lpstr>Формирование Единого всероссийского перечня (реестра) школьных спортивных клубов</vt:lpstr>
      <vt:lpstr>Размещение сведений о ШСК, включаемых во Всероссийский реестр (перечень) ШСК </vt:lpstr>
      <vt:lpstr>Презентация PowerPoint</vt:lpstr>
      <vt:lpstr>   Контактная информация ФГБУ «ФЦОМОФВ»  Адрес: 105094, г. Москва, Краснодарская ул., дом 59 Телефон: +7 (495) 360 – 72 – 46;  +7 (495) 360 – 84 – 56 Сайт: http//фцомофв.рф Email: fcomofv@mail.ru  Отдел развития школьного спорта:  телефон +7 (495) 360-72-46 (доб. 118, 104)  электронная почта: info@fcomofv.ru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 Бурлак</dc:creator>
  <cp:lastModifiedBy>Ирина Ивановна Лаптева</cp:lastModifiedBy>
  <cp:revision>61</cp:revision>
  <dcterms:created xsi:type="dcterms:W3CDTF">2021-05-27T06:00:13Z</dcterms:created>
  <dcterms:modified xsi:type="dcterms:W3CDTF">2022-10-06T09:29:06Z</dcterms:modified>
</cp:coreProperties>
</file>