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8" r:id="rId3"/>
    <p:sldId id="300" r:id="rId4"/>
    <p:sldId id="302" r:id="rId5"/>
    <p:sldId id="279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Montserrat Extra-Light"/>
      <p:regular r:id="rId13"/>
    </p:embeddedFont>
    <p:embeddedFont>
      <p:font typeface="Montserrat Semi-Bold" panose="020B0604020202020204" charset="-52"/>
      <p:regular r:id="rId14"/>
    </p:embeddedFont>
    <p:embeddedFont>
      <p:font typeface="Montserrat Semi-Bold Bold"/>
      <p:regular r:id="rId15"/>
    </p:embeddedFont>
    <p:embeddedFont>
      <p:font typeface="Raleway" pitchFamily="2" charset="-52"/>
      <p:regular r:id="rId16"/>
      <p:bold r:id="rId17"/>
      <p:italic r:id="rId18"/>
      <p:boldItalic r:id="rId19"/>
    </p:embeddedFont>
    <p:embeddedFont>
      <p:font typeface="Raleway Thin" pitchFamily="2" charset="-52"/>
      <p:regular r:id="rId20"/>
      <p:italic r:id="rId21"/>
    </p:embeddedFont>
    <p:embeddedFont>
      <p:font typeface="Roboto Bold" panose="02000000000000000000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CC2C5-B3DE-4FC7-922C-51E21E75360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B1F8CD3-438F-4D9E-9DEC-770B4CE96462}">
      <dgm:prSet phldrT="[Текст]"/>
      <dgm:spPr/>
      <dgm:t>
        <a:bodyPr/>
        <a:lstStyle/>
        <a:p>
          <a:r>
            <a:rPr lang="ru-RU"/>
            <a:t>февраль</a:t>
          </a:r>
        </a:p>
      </dgm:t>
    </dgm:pt>
    <dgm:pt modelId="{E8F70A65-6949-4F40-9F6C-1C040C2EDA27}" type="parTrans" cxnId="{BFC730CD-6E7E-4AC0-BE95-889C98CE1AB9}">
      <dgm:prSet/>
      <dgm:spPr/>
      <dgm:t>
        <a:bodyPr/>
        <a:lstStyle/>
        <a:p>
          <a:endParaRPr lang="ru-RU"/>
        </a:p>
      </dgm:t>
    </dgm:pt>
    <dgm:pt modelId="{3C4859A8-1415-4514-9A5A-D2E8274D51F5}" type="sibTrans" cxnId="{BFC730CD-6E7E-4AC0-BE95-889C98CE1AB9}">
      <dgm:prSet/>
      <dgm:spPr/>
      <dgm:t>
        <a:bodyPr/>
        <a:lstStyle/>
        <a:p>
          <a:endParaRPr lang="ru-RU"/>
        </a:p>
      </dgm:t>
    </dgm:pt>
    <dgm:pt modelId="{82A43D54-BF4E-48E9-92CE-7ED659B9B58C}">
      <dgm:prSet phldrT="[Текст]"/>
      <dgm:spPr/>
      <dgm:t>
        <a:bodyPr/>
        <a:lstStyle/>
        <a:p>
          <a:r>
            <a:rPr lang="ru-RU"/>
            <a:t>«Особенности занятий триатлоном в системе дополнительного образования»</a:t>
          </a:r>
        </a:p>
      </dgm:t>
    </dgm:pt>
    <dgm:pt modelId="{0C91E459-0EF9-4654-982D-619475777194}" type="parTrans" cxnId="{D25812E0-0DDA-4CF3-8626-4812ABE179D5}">
      <dgm:prSet/>
      <dgm:spPr/>
      <dgm:t>
        <a:bodyPr/>
        <a:lstStyle/>
        <a:p>
          <a:endParaRPr lang="ru-RU"/>
        </a:p>
      </dgm:t>
    </dgm:pt>
    <dgm:pt modelId="{7234DB0A-EFF3-45C7-8D79-6BD751EF53D2}" type="sibTrans" cxnId="{D25812E0-0DDA-4CF3-8626-4812ABE179D5}">
      <dgm:prSet/>
      <dgm:spPr/>
      <dgm:t>
        <a:bodyPr/>
        <a:lstStyle/>
        <a:p>
          <a:endParaRPr lang="ru-RU"/>
        </a:p>
      </dgm:t>
    </dgm:pt>
    <dgm:pt modelId="{04A78AD6-214C-4594-AB1C-FB264049D7A7}">
      <dgm:prSet phldrT="[Текст]"/>
      <dgm:spPr/>
      <dgm:t>
        <a:bodyPr/>
        <a:lstStyle/>
        <a:p>
          <a:r>
            <a:rPr lang="ru-RU"/>
            <a:t>март</a:t>
          </a:r>
        </a:p>
      </dgm:t>
    </dgm:pt>
    <dgm:pt modelId="{89589D7C-2CCC-4DE0-ABAA-1D5CA073D33F}" type="parTrans" cxnId="{DF77112A-7F8A-429A-86B1-945CA4D34E1C}">
      <dgm:prSet/>
      <dgm:spPr/>
      <dgm:t>
        <a:bodyPr/>
        <a:lstStyle/>
        <a:p>
          <a:endParaRPr lang="ru-RU"/>
        </a:p>
      </dgm:t>
    </dgm:pt>
    <dgm:pt modelId="{33AC5983-DB50-43EB-B0FD-AE49BB7A7AA3}" type="sibTrans" cxnId="{DF77112A-7F8A-429A-86B1-945CA4D34E1C}">
      <dgm:prSet/>
      <dgm:spPr/>
      <dgm:t>
        <a:bodyPr/>
        <a:lstStyle/>
        <a:p>
          <a:endParaRPr lang="ru-RU"/>
        </a:p>
      </dgm:t>
    </dgm:pt>
    <dgm:pt modelId="{E20C3247-64D5-4946-991C-C143589C6693}">
      <dgm:prSet phldrT="[Текст]"/>
      <dgm:spPr/>
      <dgm:t>
        <a:bodyPr/>
        <a:lstStyle/>
        <a:p>
          <a:r>
            <a:rPr lang="ru-RU"/>
            <a:t>«Лапта – национальный вид спорта»</a:t>
          </a:r>
        </a:p>
      </dgm:t>
    </dgm:pt>
    <dgm:pt modelId="{8EFEC06F-8C91-4A99-8919-BBDF98802086}" type="parTrans" cxnId="{03F23C92-DB2A-4462-8CB9-A2D5B2F4EF57}">
      <dgm:prSet/>
      <dgm:spPr/>
      <dgm:t>
        <a:bodyPr/>
        <a:lstStyle/>
        <a:p>
          <a:endParaRPr lang="ru-RU"/>
        </a:p>
      </dgm:t>
    </dgm:pt>
    <dgm:pt modelId="{B970C77B-A7AF-4224-A6A0-65508F8CEB40}" type="sibTrans" cxnId="{03F23C92-DB2A-4462-8CB9-A2D5B2F4EF57}">
      <dgm:prSet/>
      <dgm:spPr/>
      <dgm:t>
        <a:bodyPr/>
        <a:lstStyle/>
        <a:p>
          <a:endParaRPr lang="ru-RU"/>
        </a:p>
      </dgm:t>
    </dgm:pt>
    <dgm:pt modelId="{CECD2129-FF57-4014-99D3-2EE07D274FC7}">
      <dgm:prSet phldrT="[Текст]"/>
      <dgm:spPr/>
      <dgm:t>
        <a:bodyPr/>
        <a:lstStyle/>
        <a:p>
          <a:r>
            <a:rPr lang="ru-RU"/>
            <a:t>апрель</a:t>
          </a:r>
        </a:p>
      </dgm:t>
    </dgm:pt>
    <dgm:pt modelId="{11CCDEE7-DE6B-434A-81E2-E84F17C27DC9}" type="parTrans" cxnId="{8A59847D-335A-43E7-8C89-46CB37A60021}">
      <dgm:prSet/>
      <dgm:spPr/>
      <dgm:t>
        <a:bodyPr/>
        <a:lstStyle/>
        <a:p>
          <a:endParaRPr lang="ru-RU"/>
        </a:p>
      </dgm:t>
    </dgm:pt>
    <dgm:pt modelId="{1CA55246-2A21-4E59-BF4E-3731AC89B9FC}" type="sibTrans" cxnId="{8A59847D-335A-43E7-8C89-46CB37A60021}">
      <dgm:prSet/>
      <dgm:spPr/>
      <dgm:t>
        <a:bodyPr/>
        <a:lstStyle/>
        <a:p>
          <a:endParaRPr lang="ru-RU"/>
        </a:p>
      </dgm:t>
    </dgm:pt>
    <dgm:pt modelId="{76614BD2-B25F-4239-8C0B-FF24D4E7E94D}">
      <dgm:prSet phldrT="[Текст]"/>
      <dgm:spPr/>
      <dgm:t>
        <a:bodyPr/>
        <a:lstStyle/>
        <a:p>
          <a:r>
            <a:rPr lang="ru-RU"/>
            <a:t>«Физическая культура - территория равных возможностей для детей с ОВЗ и детей с инвалидностью»</a:t>
          </a:r>
        </a:p>
      </dgm:t>
    </dgm:pt>
    <dgm:pt modelId="{1598EDFB-35CB-4F38-9DF3-8A3C8542C0B9}" type="parTrans" cxnId="{B8FC64CD-9AFB-4727-9723-D06F61CEB3BF}">
      <dgm:prSet/>
      <dgm:spPr/>
      <dgm:t>
        <a:bodyPr/>
        <a:lstStyle/>
        <a:p>
          <a:endParaRPr lang="ru-RU"/>
        </a:p>
      </dgm:t>
    </dgm:pt>
    <dgm:pt modelId="{CD2401FA-0AE5-49EE-969E-95BCA5712E5B}" type="sibTrans" cxnId="{B8FC64CD-9AFB-4727-9723-D06F61CEB3BF}">
      <dgm:prSet/>
      <dgm:spPr/>
      <dgm:t>
        <a:bodyPr/>
        <a:lstStyle/>
        <a:p>
          <a:endParaRPr lang="ru-RU"/>
        </a:p>
      </dgm:t>
    </dgm:pt>
    <dgm:pt modelId="{5CEC10ED-A84F-47BD-873F-5A38B153EB5F}">
      <dgm:prSet/>
      <dgm:spPr/>
      <dgm:t>
        <a:bodyPr/>
        <a:lstStyle/>
        <a:p>
          <a:r>
            <a:rPr lang="ru-RU"/>
            <a:t>сентябрь</a:t>
          </a:r>
        </a:p>
      </dgm:t>
    </dgm:pt>
    <dgm:pt modelId="{8FE2C772-B3EF-4A19-AD64-921423BD323B}" type="parTrans" cxnId="{11DC56B3-B645-4589-A05C-48CCF943A57B}">
      <dgm:prSet/>
      <dgm:spPr/>
      <dgm:t>
        <a:bodyPr/>
        <a:lstStyle/>
        <a:p>
          <a:endParaRPr lang="ru-RU"/>
        </a:p>
      </dgm:t>
    </dgm:pt>
    <dgm:pt modelId="{B32F74A5-1468-4E9E-B0E6-9068DA123BFF}" type="sibTrans" cxnId="{11DC56B3-B645-4589-A05C-48CCF943A57B}">
      <dgm:prSet/>
      <dgm:spPr/>
      <dgm:t>
        <a:bodyPr/>
        <a:lstStyle/>
        <a:p>
          <a:endParaRPr lang="ru-RU"/>
        </a:p>
      </dgm:t>
    </dgm:pt>
    <dgm:pt modelId="{48C6618B-C1E1-4889-94E9-AF4C4C3EFAE2}">
      <dgm:prSet/>
      <dgm:spPr/>
      <dgm:t>
        <a:bodyPr/>
        <a:lstStyle/>
        <a:p>
          <a:r>
            <a:rPr lang="ru-RU"/>
            <a:t>октябрь</a:t>
          </a:r>
        </a:p>
      </dgm:t>
    </dgm:pt>
    <dgm:pt modelId="{7630F796-724F-41B1-8A5C-C220EEE4FEDF}" type="parTrans" cxnId="{C8B06847-DA24-4E71-AB46-9DFFB305E41C}">
      <dgm:prSet/>
      <dgm:spPr/>
      <dgm:t>
        <a:bodyPr/>
        <a:lstStyle/>
        <a:p>
          <a:endParaRPr lang="ru-RU"/>
        </a:p>
      </dgm:t>
    </dgm:pt>
    <dgm:pt modelId="{54901DFB-9ABF-4A4D-BFBA-6F64E23965F0}" type="sibTrans" cxnId="{C8B06847-DA24-4E71-AB46-9DFFB305E41C}">
      <dgm:prSet/>
      <dgm:spPr/>
      <dgm:t>
        <a:bodyPr/>
        <a:lstStyle/>
        <a:p>
          <a:endParaRPr lang="ru-RU"/>
        </a:p>
      </dgm:t>
    </dgm:pt>
    <dgm:pt modelId="{2890F77B-B1BB-4AB8-AB76-92C42167E960}">
      <dgm:prSet/>
      <dgm:spPr/>
      <dgm:t>
        <a:bodyPr/>
        <a:lstStyle/>
        <a:p>
          <a:r>
            <a:rPr lang="ru-RU"/>
            <a:t>«Особенности занятий хоккеем в системе дополнительного образования»</a:t>
          </a:r>
        </a:p>
      </dgm:t>
    </dgm:pt>
    <dgm:pt modelId="{81F41BCE-86FD-41AE-BB06-F4367C6924D1}" type="parTrans" cxnId="{BB98C49C-8864-4B94-9018-F52F687A4B68}">
      <dgm:prSet/>
      <dgm:spPr/>
      <dgm:t>
        <a:bodyPr/>
        <a:lstStyle/>
        <a:p>
          <a:endParaRPr lang="ru-RU"/>
        </a:p>
      </dgm:t>
    </dgm:pt>
    <dgm:pt modelId="{AC74A43C-E6E9-46E1-BEF4-09C78E9E6CD6}" type="sibTrans" cxnId="{BB98C49C-8864-4B94-9018-F52F687A4B68}">
      <dgm:prSet/>
      <dgm:spPr/>
      <dgm:t>
        <a:bodyPr/>
        <a:lstStyle/>
        <a:p>
          <a:endParaRPr lang="ru-RU"/>
        </a:p>
      </dgm:t>
    </dgm:pt>
    <dgm:pt modelId="{DF13F524-2AF6-43B5-B8F7-E9F947907721}">
      <dgm:prSet/>
      <dgm:spPr/>
      <dgm:t>
        <a:bodyPr/>
        <a:lstStyle/>
        <a:p>
          <a:r>
            <a:rPr lang="ru-RU"/>
            <a:t>«Футбол: новые возможности в системе образования»</a:t>
          </a:r>
        </a:p>
      </dgm:t>
    </dgm:pt>
    <dgm:pt modelId="{0056169E-3829-4C9C-AE5B-56BFAC78C098}" type="parTrans" cxnId="{8DF36273-5B60-4637-AE94-BA8CEBD4BC50}">
      <dgm:prSet/>
      <dgm:spPr/>
      <dgm:t>
        <a:bodyPr/>
        <a:lstStyle/>
        <a:p>
          <a:endParaRPr lang="ru-RU"/>
        </a:p>
      </dgm:t>
    </dgm:pt>
    <dgm:pt modelId="{5070190D-FEB3-457C-B04A-2A5814920901}" type="sibTrans" cxnId="{8DF36273-5B60-4637-AE94-BA8CEBD4BC50}">
      <dgm:prSet/>
      <dgm:spPr/>
      <dgm:t>
        <a:bodyPr/>
        <a:lstStyle/>
        <a:p>
          <a:endParaRPr lang="ru-RU"/>
        </a:p>
      </dgm:t>
    </dgm:pt>
    <dgm:pt modelId="{3BCF3582-D606-4CA5-B1DF-0938728EC437}" type="pres">
      <dgm:prSet presAssocID="{1CACC2C5-B3DE-4FC7-922C-51E21E75360C}" presName="Name0" presStyleCnt="0">
        <dgm:presLayoutVars>
          <dgm:dir/>
          <dgm:animLvl val="lvl"/>
          <dgm:resizeHandles val="exact"/>
        </dgm:presLayoutVars>
      </dgm:prSet>
      <dgm:spPr/>
    </dgm:pt>
    <dgm:pt modelId="{2DC595F4-5C27-4FE4-8893-BAC512CC7322}" type="pres">
      <dgm:prSet presAssocID="{2B1F8CD3-438F-4D9E-9DEC-770B4CE96462}" presName="composite" presStyleCnt="0"/>
      <dgm:spPr/>
    </dgm:pt>
    <dgm:pt modelId="{2169628F-6C9B-47EF-A02A-9A2D2D89D88C}" type="pres">
      <dgm:prSet presAssocID="{2B1F8CD3-438F-4D9E-9DEC-770B4CE9646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F9C64220-C389-44C9-A7FF-0018D751BBCB}" type="pres">
      <dgm:prSet presAssocID="{2B1F8CD3-438F-4D9E-9DEC-770B4CE96462}" presName="desTx" presStyleLbl="alignAccFollowNode1" presStyleIdx="0" presStyleCnt="5">
        <dgm:presLayoutVars>
          <dgm:bulletEnabled val="1"/>
        </dgm:presLayoutVars>
      </dgm:prSet>
      <dgm:spPr/>
    </dgm:pt>
    <dgm:pt modelId="{180F0372-7A82-4663-B4DB-8307EE39D08C}" type="pres">
      <dgm:prSet presAssocID="{3C4859A8-1415-4514-9A5A-D2E8274D51F5}" presName="space" presStyleCnt="0"/>
      <dgm:spPr/>
    </dgm:pt>
    <dgm:pt modelId="{DA7F5D53-D24D-4DEA-A9E6-C5268D9A36F3}" type="pres">
      <dgm:prSet presAssocID="{04A78AD6-214C-4594-AB1C-FB264049D7A7}" presName="composite" presStyleCnt="0"/>
      <dgm:spPr/>
    </dgm:pt>
    <dgm:pt modelId="{960BA18A-C1E9-4FEE-8F00-5D3850259B8D}" type="pres">
      <dgm:prSet presAssocID="{04A78AD6-214C-4594-AB1C-FB264049D7A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8622D1C3-AAF0-4C14-9090-209FBF11E47D}" type="pres">
      <dgm:prSet presAssocID="{04A78AD6-214C-4594-AB1C-FB264049D7A7}" presName="desTx" presStyleLbl="alignAccFollowNode1" presStyleIdx="1" presStyleCnt="5">
        <dgm:presLayoutVars>
          <dgm:bulletEnabled val="1"/>
        </dgm:presLayoutVars>
      </dgm:prSet>
      <dgm:spPr/>
    </dgm:pt>
    <dgm:pt modelId="{19BAECF6-61B5-4329-B938-4FF8B10798A0}" type="pres">
      <dgm:prSet presAssocID="{33AC5983-DB50-43EB-B0FD-AE49BB7A7AA3}" presName="space" presStyleCnt="0"/>
      <dgm:spPr/>
    </dgm:pt>
    <dgm:pt modelId="{E2C3E631-ADD7-4261-A238-A0B18FCEDB45}" type="pres">
      <dgm:prSet presAssocID="{CECD2129-FF57-4014-99D3-2EE07D274FC7}" presName="composite" presStyleCnt="0"/>
      <dgm:spPr/>
    </dgm:pt>
    <dgm:pt modelId="{43A0D96C-B584-49BE-8A9C-10E4EAD72256}" type="pres">
      <dgm:prSet presAssocID="{CECD2129-FF57-4014-99D3-2EE07D274FC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3D5B308-C891-471E-803C-5797DE366E67}" type="pres">
      <dgm:prSet presAssocID="{CECD2129-FF57-4014-99D3-2EE07D274FC7}" presName="desTx" presStyleLbl="alignAccFollowNode1" presStyleIdx="2" presStyleCnt="5">
        <dgm:presLayoutVars>
          <dgm:bulletEnabled val="1"/>
        </dgm:presLayoutVars>
      </dgm:prSet>
      <dgm:spPr/>
    </dgm:pt>
    <dgm:pt modelId="{7A907140-CE21-4DCA-9C40-468594D4BF46}" type="pres">
      <dgm:prSet presAssocID="{1CA55246-2A21-4E59-BF4E-3731AC89B9FC}" presName="space" presStyleCnt="0"/>
      <dgm:spPr/>
    </dgm:pt>
    <dgm:pt modelId="{04FCC855-287D-444B-A753-D5509C133054}" type="pres">
      <dgm:prSet presAssocID="{5CEC10ED-A84F-47BD-873F-5A38B153EB5F}" presName="composite" presStyleCnt="0"/>
      <dgm:spPr/>
    </dgm:pt>
    <dgm:pt modelId="{0ACCC8C9-8DC3-4392-9C15-5C67E2ED7900}" type="pres">
      <dgm:prSet presAssocID="{5CEC10ED-A84F-47BD-873F-5A38B153EB5F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57F0227-A3EB-4B48-80A7-F14187DAAF3F}" type="pres">
      <dgm:prSet presAssocID="{5CEC10ED-A84F-47BD-873F-5A38B153EB5F}" presName="desTx" presStyleLbl="alignAccFollowNode1" presStyleIdx="3" presStyleCnt="5">
        <dgm:presLayoutVars>
          <dgm:bulletEnabled val="1"/>
        </dgm:presLayoutVars>
      </dgm:prSet>
      <dgm:spPr/>
    </dgm:pt>
    <dgm:pt modelId="{17B473FA-94CB-469D-B884-F4C1EB046AD6}" type="pres">
      <dgm:prSet presAssocID="{B32F74A5-1468-4E9E-B0E6-9068DA123BFF}" presName="space" presStyleCnt="0"/>
      <dgm:spPr/>
    </dgm:pt>
    <dgm:pt modelId="{3E83A00F-2DD0-4BC9-8226-DC2DBB2C5B91}" type="pres">
      <dgm:prSet presAssocID="{48C6618B-C1E1-4889-94E9-AF4C4C3EFAE2}" presName="composite" presStyleCnt="0"/>
      <dgm:spPr/>
    </dgm:pt>
    <dgm:pt modelId="{5CA227C9-C04F-448D-89D6-9E05F13D944E}" type="pres">
      <dgm:prSet presAssocID="{48C6618B-C1E1-4889-94E9-AF4C4C3EFAE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EAF7B471-8BCD-4C5B-BE56-773B08924171}" type="pres">
      <dgm:prSet presAssocID="{48C6618B-C1E1-4889-94E9-AF4C4C3EFAE2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4106DA11-CF14-4AAE-9E63-042045D1BE57}" type="presOf" srcId="{2890F77B-B1BB-4AB8-AB76-92C42167E960}" destId="{F57F0227-A3EB-4B48-80A7-F14187DAAF3F}" srcOrd="0" destOrd="0" presId="urn:microsoft.com/office/officeart/2005/8/layout/hList1"/>
    <dgm:cxn modelId="{5969E917-FD73-450D-823F-1A3A35CAF4DE}" type="presOf" srcId="{5CEC10ED-A84F-47BD-873F-5A38B153EB5F}" destId="{0ACCC8C9-8DC3-4392-9C15-5C67E2ED7900}" srcOrd="0" destOrd="0" presId="urn:microsoft.com/office/officeart/2005/8/layout/hList1"/>
    <dgm:cxn modelId="{2F31AF26-195C-40D5-AFD5-7C64E5FB7B04}" type="presOf" srcId="{48C6618B-C1E1-4889-94E9-AF4C4C3EFAE2}" destId="{5CA227C9-C04F-448D-89D6-9E05F13D944E}" srcOrd="0" destOrd="0" presId="urn:microsoft.com/office/officeart/2005/8/layout/hList1"/>
    <dgm:cxn modelId="{DF77112A-7F8A-429A-86B1-945CA4D34E1C}" srcId="{1CACC2C5-B3DE-4FC7-922C-51E21E75360C}" destId="{04A78AD6-214C-4594-AB1C-FB264049D7A7}" srcOrd="1" destOrd="0" parTransId="{89589D7C-2CCC-4DE0-ABAA-1D5CA073D33F}" sibTransId="{33AC5983-DB50-43EB-B0FD-AE49BB7A7AA3}"/>
    <dgm:cxn modelId="{EC67595D-9766-4FDB-9D51-E612246602F6}" type="presOf" srcId="{1CACC2C5-B3DE-4FC7-922C-51E21E75360C}" destId="{3BCF3582-D606-4CA5-B1DF-0938728EC437}" srcOrd="0" destOrd="0" presId="urn:microsoft.com/office/officeart/2005/8/layout/hList1"/>
    <dgm:cxn modelId="{E84B6A63-EA56-403A-83AA-A3E6D8110F9E}" type="presOf" srcId="{04A78AD6-214C-4594-AB1C-FB264049D7A7}" destId="{960BA18A-C1E9-4FEE-8F00-5D3850259B8D}" srcOrd="0" destOrd="0" presId="urn:microsoft.com/office/officeart/2005/8/layout/hList1"/>
    <dgm:cxn modelId="{C9D5D444-B393-4778-B7FD-2DE805BBE0D2}" type="presOf" srcId="{76614BD2-B25F-4239-8C0B-FF24D4E7E94D}" destId="{C3D5B308-C891-471E-803C-5797DE366E67}" srcOrd="0" destOrd="0" presId="urn:microsoft.com/office/officeart/2005/8/layout/hList1"/>
    <dgm:cxn modelId="{9DAD7045-D852-4AE4-A9F4-7F9903356FA3}" type="presOf" srcId="{CECD2129-FF57-4014-99D3-2EE07D274FC7}" destId="{43A0D96C-B584-49BE-8A9C-10E4EAD72256}" srcOrd="0" destOrd="0" presId="urn:microsoft.com/office/officeart/2005/8/layout/hList1"/>
    <dgm:cxn modelId="{C8B06847-DA24-4E71-AB46-9DFFB305E41C}" srcId="{1CACC2C5-B3DE-4FC7-922C-51E21E75360C}" destId="{48C6618B-C1E1-4889-94E9-AF4C4C3EFAE2}" srcOrd="4" destOrd="0" parTransId="{7630F796-724F-41B1-8A5C-C220EEE4FEDF}" sibTransId="{54901DFB-9ABF-4A4D-BFBA-6F64E23965F0}"/>
    <dgm:cxn modelId="{8DF36273-5B60-4637-AE94-BA8CEBD4BC50}" srcId="{48C6618B-C1E1-4889-94E9-AF4C4C3EFAE2}" destId="{DF13F524-2AF6-43B5-B8F7-E9F947907721}" srcOrd="0" destOrd="0" parTransId="{0056169E-3829-4C9C-AE5B-56BFAC78C098}" sibTransId="{5070190D-FEB3-457C-B04A-2A5814920901}"/>
    <dgm:cxn modelId="{8A59847D-335A-43E7-8C89-46CB37A60021}" srcId="{1CACC2C5-B3DE-4FC7-922C-51E21E75360C}" destId="{CECD2129-FF57-4014-99D3-2EE07D274FC7}" srcOrd="2" destOrd="0" parTransId="{11CCDEE7-DE6B-434A-81E2-E84F17C27DC9}" sibTransId="{1CA55246-2A21-4E59-BF4E-3731AC89B9FC}"/>
    <dgm:cxn modelId="{69FE388C-3CBA-42F8-A9A5-A79043B7DF62}" type="presOf" srcId="{DF13F524-2AF6-43B5-B8F7-E9F947907721}" destId="{EAF7B471-8BCD-4C5B-BE56-773B08924171}" srcOrd="0" destOrd="0" presId="urn:microsoft.com/office/officeart/2005/8/layout/hList1"/>
    <dgm:cxn modelId="{03F23C92-DB2A-4462-8CB9-A2D5B2F4EF57}" srcId="{04A78AD6-214C-4594-AB1C-FB264049D7A7}" destId="{E20C3247-64D5-4946-991C-C143589C6693}" srcOrd="0" destOrd="0" parTransId="{8EFEC06F-8C91-4A99-8919-BBDF98802086}" sibTransId="{B970C77B-A7AF-4224-A6A0-65508F8CEB40}"/>
    <dgm:cxn modelId="{BB98C49C-8864-4B94-9018-F52F687A4B68}" srcId="{5CEC10ED-A84F-47BD-873F-5A38B153EB5F}" destId="{2890F77B-B1BB-4AB8-AB76-92C42167E960}" srcOrd="0" destOrd="0" parTransId="{81F41BCE-86FD-41AE-BB06-F4367C6924D1}" sibTransId="{AC74A43C-E6E9-46E1-BEF4-09C78E9E6CD6}"/>
    <dgm:cxn modelId="{906FBEA9-1AD6-484B-BD31-94B40A5A7B29}" type="presOf" srcId="{E20C3247-64D5-4946-991C-C143589C6693}" destId="{8622D1C3-AAF0-4C14-9090-209FBF11E47D}" srcOrd="0" destOrd="0" presId="urn:microsoft.com/office/officeart/2005/8/layout/hList1"/>
    <dgm:cxn modelId="{C7719EAE-49B3-4A39-B8EF-DF048061D5D6}" type="presOf" srcId="{2B1F8CD3-438F-4D9E-9DEC-770B4CE96462}" destId="{2169628F-6C9B-47EF-A02A-9A2D2D89D88C}" srcOrd="0" destOrd="0" presId="urn:microsoft.com/office/officeart/2005/8/layout/hList1"/>
    <dgm:cxn modelId="{11DC56B3-B645-4589-A05C-48CCF943A57B}" srcId="{1CACC2C5-B3DE-4FC7-922C-51E21E75360C}" destId="{5CEC10ED-A84F-47BD-873F-5A38B153EB5F}" srcOrd="3" destOrd="0" parTransId="{8FE2C772-B3EF-4A19-AD64-921423BD323B}" sibTransId="{B32F74A5-1468-4E9E-B0E6-9068DA123BFF}"/>
    <dgm:cxn modelId="{B61BC1C1-4C57-4DB1-BDBF-655144945096}" type="presOf" srcId="{82A43D54-BF4E-48E9-92CE-7ED659B9B58C}" destId="{F9C64220-C389-44C9-A7FF-0018D751BBCB}" srcOrd="0" destOrd="0" presId="urn:microsoft.com/office/officeart/2005/8/layout/hList1"/>
    <dgm:cxn modelId="{BFC730CD-6E7E-4AC0-BE95-889C98CE1AB9}" srcId="{1CACC2C5-B3DE-4FC7-922C-51E21E75360C}" destId="{2B1F8CD3-438F-4D9E-9DEC-770B4CE96462}" srcOrd="0" destOrd="0" parTransId="{E8F70A65-6949-4F40-9F6C-1C040C2EDA27}" sibTransId="{3C4859A8-1415-4514-9A5A-D2E8274D51F5}"/>
    <dgm:cxn modelId="{B8FC64CD-9AFB-4727-9723-D06F61CEB3BF}" srcId="{CECD2129-FF57-4014-99D3-2EE07D274FC7}" destId="{76614BD2-B25F-4239-8C0B-FF24D4E7E94D}" srcOrd="0" destOrd="0" parTransId="{1598EDFB-35CB-4F38-9DF3-8A3C8542C0B9}" sibTransId="{CD2401FA-0AE5-49EE-969E-95BCA5712E5B}"/>
    <dgm:cxn modelId="{D25812E0-0DDA-4CF3-8626-4812ABE179D5}" srcId="{2B1F8CD3-438F-4D9E-9DEC-770B4CE96462}" destId="{82A43D54-BF4E-48E9-92CE-7ED659B9B58C}" srcOrd="0" destOrd="0" parTransId="{0C91E459-0EF9-4654-982D-619475777194}" sibTransId="{7234DB0A-EFF3-45C7-8D79-6BD751EF53D2}"/>
    <dgm:cxn modelId="{3EDC11AF-F9FA-4308-9CE0-C90E23AF204C}" type="presParOf" srcId="{3BCF3582-D606-4CA5-B1DF-0938728EC437}" destId="{2DC595F4-5C27-4FE4-8893-BAC512CC7322}" srcOrd="0" destOrd="0" presId="urn:microsoft.com/office/officeart/2005/8/layout/hList1"/>
    <dgm:cxn modelId="{5C080A98-05FE-49FC-9F59-0BBD8C8A5DBD}" type="presParOf" srcId="{2DC595F4-5C27-4FE4-8893-BAC512CC7322}" destId="{2169628F-6C9B-47EF-A02A-9A2D2D89D88C}" srcOrd="0" destOrd="0" presId="urn:microsoft.com/office/officeart/2005/8/layout/hList1"/>
    <dgm:cxn modelId="{4895E492-2006-4520-8AF6-DA482A10C5FF}" type="presParOf" srcId="{2DC595F4-5C27-4FE4-8893-BAC512CC7322}" destId="{F9C64220-C389-44C9-A7FF-0018D751BBCB}" srcOrd="1" destOrd="0" presId="urn:microsoft.com/office/officeart/2005/8/layout/hList1"/>
    <dgm:cxn modelId="{41DCED7A-2282-44A5-BF28-898CB745591A}" type="presParOf" srcId="{3BCF3582-D606-4CA5-B1DF-0938728EC437}" destId="{180F0372-7A82-4663-B4DB-8307EE39D08C}" srcOrd="1" destOrd="0" presId="urn:microsoft.com/office/officeart/2005/8/layout/hList1"/>
    <dgm:cxn modelId="{33673AD5-1443-4CD8-B747-52239E31741C}" type="presParOf" srcId="{3BCF3582-D606-4CA5-B1DF-0938728EC437}" destId="{DA7F5D53-D24D-4DEA-A9E6-C5268D9A36F3}" srcOrd="2" destOrd="0" presId="urn:microsoft.com/office/officeart/2005/8/layout/hList1"/>
    <dgm:cxn modelId="{90320440-5EBC-4274-BBDC-25B0DB5E6F10}" type="presParOf" srcId="{DA7F5D53-D24D-4DEA-A9E6-C5268D9A36F3}" destId="{960BA18A-C1E9-4FEE-8F00-5D3850259B8D}" srcOrd="0" destOrd="0" presId="urn:microsoft.com/office/officeart/2005/8/layout/hList1"/>
    <dgm:cxn modelId="{58FEF343-E02A-4746-B399-6BDA888667D1}" type="presParOf" srcId="{DA7F5D53-D24D-4DEA-A9E6-C5268D9A36F3}" destId="{8622D1C3-AAF0-4C14-9090-209FBF11E47D}" srcOrd="1" destOrd="0" presId="urn:microsoft.com/office/officeart/2005/8/layout/hList1"/>
    <dgm:cxn modelId="{9FD25FB8-47AA-4644-9438-BB3A605D0685}" type="presParOf" srcId="{3BCF3582-D606-4CA5-B1DF-0938728EC437}" destId="{19BAECF6-61B5-4329-B938-4FF8B10798A0}" srcOrd="3" destOrd="0" presId="urn:microsoft.com/office/officeart/2005/8/layout/hList1"/>
    <dgm:cxn modelId="{8827A52C-B4CB-4AF1-A446-40558CEC1A09}" type="presParOf" srcId="{3BCF3582-D606-4CA5-B1DF-0938728EC437}" destId="{E2C3E631-ADD7-4261-A238-A0B18FCEDB45}" srcOrd="4" destOrd="0" presId="urn:microsoft.com/office/officeart/2005/8/layout/hList1"/>
    <dgm:cxn modelId="{7CADBF59-D442-4DBE-ACA9-2E1F2DF539ED}" type="presParOf" srcId="{E2C3E631-ADD7-4261-A238-A0B18FCEDB45}" destId="{43A0D96C-B584-49BE-8A9C-10E4EAD72256}" srcOrd="0" destOrd="0" presId="urn:microsoft.com/office/officeart/2005/8/layout/hList1"/>
    <dgm:cxn modelId="{06BD95A9-31B2-46C0-9314-47C893BAA510}" type="presParOf" srcId="{E2C3E631-ADD7-4261-A238-A0B18FCEDB45}" destId="{C3D5B308-C891-471E-803C-5797DE366E67}" srcOrd="1" destOrd="0" presId="urn:microsoft.com/office/officeart/2005/8/layout/hList1"/>
    <dgm:cxn modelId="{4EB9B555-DF96-445F-99E3-51AF9EA1ADC5}" type="presParOf" srcId="{3BCF3582-D606-4CA5-B1DF-0938728EC437}" destId="{7A907140-CE21-4DCA-9C40-468594D4BF46}" srcOrd="5" destOrd="0" presId="urn:microsoft.com/office/officeart/2005/8/layout/hList1"/>
    <dgm:cxn modelId="{F8E12C01-5913-48DD-BFFB-9071A131E282}" type="presParOf" srcId="{3BCF3582-D606-4CA5-B1DF-0938728EC437}" destId="{04FCC855-287D-444B-A753-D5509C133054}" srcOrd="6" destOrd="0" presId="urn:microsoft.com/office/officeart/2005/8/layout/hList1"/>
    <dgm:cxn modelId="{66640794-D97A-497E-8469-D6B85BDC8903}" type="presParOf" srcId="{04FCC855-287D-444B-A753-D5509C133054}" destId="{0ACCC8C9-8DC3-4392-9C15-5C67E2ED7900}" srcOrd="0" destOrd="0" presId="urn:microsoft.com/office/officeart/2005/8/layout/hList1"/>
    <dgm:cxn modelId="{54AD6F12-E253-4905-9C68-A44D77BE0D66}" type="presParOf" srcId="{04FCC855-287D-444B-A753-D5509C133054}" destId="{F57F0227-A3EB-4B48-80A7-F14187DAAF3F}" srcOrd="1" destOrd="0" presId="urn:microsoft.com/office/officeart/2005/8/layout/hList1"/>
    <dgm:cxn modelId="{5A569763-C1A4-4255-865E-119A7BFE2A5C}" type="presParOf" srcId="{3BCF3582-D606-4CA5-B1DF-0938728EC437}" destId="{17B473FA-94CB-469D-B884-F4C1EB046AD6}" srcOrd="7" destOrd="0" presId="urn:microsoft.com/office/officeart/2005/8/layout/hList1"/>
    <dgm:cxn modelId="{7A92189A-5B3B-49F6-A7C9-D2F5EE2720D1}" type="presParOf" srcId="{3BCF3582-D606-4CA5-B1DF-0938728EC437}" destId="{3E83A00F-2DD0-4BC9-8226-DC2DBB2C5B91}" srcOrd="8" destOrd="0" presId="urn:microsoft.com/office/officeart/2005/8/layout/hList1"/>
    <dgm:cxn modelId="{B3506E0D-BEC9-474A-B4F3-159A0900E0E3}" type="presParOf" srcId="{3E83A00F-2DD0-4BC9-8226-DC2DBB2C5B91}" destId="{5CA227C9-C04F-448D-89D6-9E05F13D944E}" srcOrd="0" destOrd="0" presId="urn:microsoft.com/office/officeart/2005/8/layout/hList1"/>
    <dgm:cxn modelId="{A3111F9F-B0DE-4DBC-BB0E-3C21A7BD2FAE}" type="presParOf" srcId="{3E83A00F-2DD0-4BC9-8226-DC2DBB2C5B91}" destId="{EAF7B471-8BCD-4C5B-BE56-773B089241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5D3DC-5357-451E-82A8-46C67E1E26BA}" type="doc">
      <dgm:prSet loTypeId="urn:microsoft.com/office/officeart/2005/8/layout/hProcess9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49E4466-728B-497B-BB2A-3EED678E26E2}">
      <dgm:prSet phldrT="[Текст]"/>
      <dgm:spPr/>
      <dgm:t>
        <a:bodyPr/>
        <a:lstStyle/>
        <a:p>
          <a:r>
            <a:rPr lang="ru-RU"/>
            <a:t>Чат онлайн-вебинара</a:t>
          </a:r>
        </a:p>
      </dgm:t>
    </dgm:pt>
    <dgm:pt modelId="{FC3323A4-78EC-4735-B2CD-BCBD8CD385E8}" type="parTrans" cxnId="{A3A1591F-4416-4BF2-849F-1CBF45801F46}">
      <dgm:prSet/>
      <dgm:spPr/>
      <dgm:t>
        <a:bodyPr/>
        <a:lstStyle/>
        <a:p>
          <a:endParaRPr lang="ru-RU"/>
        </a:p>
      </dgm:t>
    </dgm:pt>
    <dgm:pt modelId="{BDAE7F72-21D6-4F00-ABE2-D3D0C50E84D3}" type="sibTrans" cxnId="{A3A1591F-4416-4BF2-849F-1CBF45801F46}">
      <dgm:prSet/>
      <dgm:spPr/>
      <dgm:t>
        <a:bodyPr/>
        <a:lstStyle/>
        <a:p>
          <a:endParaRPr lang="ru-RU"/>
        </a:p>
      </dgm:t>
    </dgm:pt>
    <dgm:pt modelId="{BBFA1CB3-F092-486A-8792-F0D7092A1CA4}">
      <dgm:prSet phldrT="[Текст]"/>
      <dgm:spPr/>
      <dgm:t>
        <a:bodyPr/>
        <a:lstStyle/>
        <a:p>
          <a:r>
            <a:rPr lang="ru-RU" spc="-192">
              <a:latin typeface="Raleway"/>
            </a:rPr>
            <a:t>Ф.И.О. с адресом электронной почты</a:t>
          </a:r>
          <a:endParaRPr lang="ru-RU"/>
        </a:p>
      </dgm:t>
    </dgm:pt>
    <dgm:pt modelId="{14D740BD-6C46-4E62-82E3-1D04CDDDD381}" type="parTrans" cxnId="{C2108E6B-2EB0-45AD-8973-FB9423CE618C}">
      <dgm:prSet/>
      <dgm:spPr/>
      <dgm:t>
        <a:bodyPr/>
        <a:lstStyle/>
        <a:p>
          <a:endParaRPr lang="ru-RU"/>
        </a:p>
      </dgm:t>
    </dgm:pt>
    <dgm:pt modelId="{CA85ED60-0473-4767-AF8E-4A074AFFFE56}" type="sibTrans" cxnId="{C2108E6B-2EB0-45AD-8973-FB9423CE618C}">
      <dgm:prSet/>
      <dgm:spPr/>
      <dgm:t>
        <a:bodyPr/>
        <a:lstStyle/>
        <a:p>
          <a:endParaRPr lang="ru-RU"/>
        </a:p>
      </dgm:t>
    </dgm:pt>
    <dgm:pt modelId="{C0EB5B88-FB27-4119-A97B-21E1F55C0E07}">
      <dgm:prSet phldrT="[Текст]"/>
      <dgm:spPr/>
      <dgm:t>
        <a:bodyPr/>
        <a:lstStyle/>
        <a:p>
          <a:r>
            <a:rPr lang="ru-RU"/>
            <a:t>ЕИП-ФКИС</a:t>
          </a:r>
        </a:p>
      </dgm:t>
    </dgm:pt>
    <dgm:pt modelId="{B1BE91FC-05A0-4FC3-84B2-2EDB70E48480}" type="parTrans" cxnId="{1D5661FB-C478-4105-8539-53005CF5439A}">
      <dgm:prSet/>
      <dgm:spPr/>
      <dgm:t>
        <a:bodyPr/>
        <a:lstStyle/>
        <a:p>
          <a:endParaRPr lang="ru-RU"/>
        </a:p>
      </dgm:t>
    </dgm:pt>
    <dgm:pt modelId="{32227E37-E4FA-4FFB-9A84-2B2425983AC2}" type="sibTrans" cxnId="{1D5661FB-C478-4105-8539-53005CF5439A}">
      <dgm:prSet/>
      <dgm:spPr/>
      <dgm:t>
        <a:bodyPr/>
        <a:lstStyle/>
        <a:p>
          <a:endParaRPr lang="ru-RU"/>
        </a:p>
      </dgm:t>
    </dgm:pt>
    <dgm:pt modelId="{A8909ECA-4771-4ACF-B6BA-ED3DDDBD6818}" type="pres">
      <dgm:prSet presAssocID="{68F5D3DC-5357-451E-82A8-46C67E1E26BA}" presName="CompostProcess" presStyleCnt="0">
        <dgm:presLayoutVars>
          <dgm:dir/>
          <dgm:resizeHandles val="exact"/>
        </dgm:presLayoutVars>
      </dgm:prSet>
      <dgm:spPr/>
    </dgm:pt>
    <dgm:pt modelId="{21D5FF80-6BF0-469B-913F-5A94103C18D4}" type="pres">
      <dgm:prSet presAssocID="{68F5D3DC-5357-451E-82A8-46C67E1E26BA}" presName="arrow" presStyleLbl="bgShp" presStyleIdx="0" presStyleCnt="1"/>
      <dgm:spPr/>
    </dgm:pt>
    <dgm:pt modelId="{59580844-6BCB-43F8-8EB4-FCD2D71434DF}" type="pres">
      <dgm:prSet presAssocID="{68F5D3DC-5357-451E-82A8-46C67E1E26BA}" presName="linearProcess" presStyleCnt="0"/>
      <dgm:spPr/>
    </dgm:pt>
    <dgm:pt modelId="{4DDF42C9-60D3-434C-8311-1D817D0B19FF}" type="pres">
      <dgm:prSet presAssocID="{549E4466-728B-497B-BB2A-3EED678E26E2}" presName="textNode" presStyleLbl="node1" presStyleIdx="0" presStyleCnt="3">
        <dgm:presLayoutVars>
          <dgm:bulletEnabled val="1"/>
        </dgm:presLayoutVars>
      </dgm:prSet>
      <dgm:spPr/>
    </dgm:pt>
    <dgm:pt modelId="{AAF03E2F-26DB-4784-A92D-C464067F875D}" type="pres">
      <dgm:prSet presAssocID="{BDAE7F72-21D6-4F00-ABE2-D3D0C50E84D3}" presName="sibTrans" presStyleCnt="0"/>
      <dgm:spPr/>
    </dgm:pt>
    <dgm:pt modelId="{A922C5DD-6D9A-4AC7-A018-D8FEC5BB0750}" type="pres">
      <dgm:prSet presAssocID="{BBFA1CB3-F092-486A-8792-F0D7092A1CA4}" presName="textNode" presStyleLbl="node1" presStyleIdx="1" presStyleCnt="3">
        <dgm:presLayoutVars>
          <dgm:bulletEnabled val="1"/>
        </dgm:presLayoutVars>
      </dgm:prSet>
      <dgm:spPr/>
    </dgm:pt>
    <dgm:pt modelId="{5EEA2351-B485-47F7-B51C-67D180F0A9A2}" type="pres">
      <dgm:prSet presAssocID="{CA85ED60-0473-4767-AF8E-4A074AFFFE56}" presName="sibTrans" presStyleCnt="0"/>
      <dgm:spPr/>
    </dgm:pt>
    <dgm:pt modelId="{F5768D85-18DA-4171-84A1-DD0CF3737C01}" type="pres">
      <dgm:prSet presAssocID="{C0EB5B88-FB27-4119-A97B-21E1F55C0E0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120DC01-D31D-4694-B898-8CA9EC18F1DB}" type="presOf" srcId="{549E4466-728B-497B-BB2A-3EED678E26E2}" destId="{4DDF42C9-60D3-434C-8311-1D817D0B19FF}" srcOrd="0" destOrd="0" presId="urn:microsoft.com/office/officeart/2005/8/layout/hProcess9"/>
    <dgm:cxn modelId="{A3A1591F-4416-4BF2-849F-1CBF45801F46}" srcId="{68F5D3DC-5357-451E-82A8-46C67E1E26BA}" destId="{549E4466-728B-497B-BB2A-3EED678E26E2}" srcOrd="0" destOrd="0" parTransId="{FC3323A4-78EC-4735-B2CD-BCBD8CD385E8}" sibTransId="{BDAE7F72-21D6-4F00-ABE2-D3D0C50E84D3}"/>
    <dgm:cxn modelId="{2FED1726-3EDB-4A29-922E-811E1AF8C4AA}" type="presOf" srcId="{68F5D3DC-5357-451E-82A8-46C67E1E26BA}" destId="{A8909ECA-4771-4ACF-B6BA-ED3DDDBD6818}" srcOrd="0" destOrd="0" presId="urn:microsoft.com/office/officeart/2005/8/layout/hProcess9"/>
    <dgm:cxn modelId="{A4AC6228-B633-4B5F-9DBB-8BBCBE6E3431}" type="presOf" srcId="{BBFA1CB3-F092-486A-8792-F0D7092A1CA4}" destId="{A922C5DD-6D9A-4AC7-A018-D8FEC5BB0750}" srcOrd="0" destOrd="0" presId="urn:microsoft.com/office/officeart/2005/8/layout/hProcess9"/>
    <dgm:cxn modelId="{C2108E6B-2EB0-45AD-8973-FB9423CE618C}" srcId="{68F5D3DC-5357-451E-82A8-46C67E1E26BA}" destId="{BBFA1CB3-F092-486A-8792-F0D7092A1CA4}" srcOrd="1" destOrd="0" parTransId="{14D740BD-6C46-4E62-82E3-1D04CDDDD381}" sibTransId="{CA85ED60-0473-4767-AF8E-4A074AFFFE56}"/>
    <dgm:cxn modelId="{ACC9C6A4-A2AA-44BD-86D0-3B6F0F2B65E0}" type="presOf" srcId="{C0EB5B88-FB27-4119-A97B-21E1F55C0E07}" destId="{F5768D85-18DA-4171-84A1-DD0CF3737C01}" srcOrd="0" destOrd="0" presId="urn:microsoft.com/office/officeart/2005/8/layout/hProcess9"/>
    <dgm:cxn modelId="{1D5661FB-C478-4105-8539-53005CF5439A}" srcId="{68F5D3DC-5357-451E-82A8-46C67E1E26BA}" destId="{C0EB5B88-FB27-4119-A97B-21E1F55C0E07}" srcOrd="2" destOrd="0" parTransId="{B1BE91FC-05A0-4FC3-84B2-2EDB70E48480}" sibTransId="{32227E37-E4FA-4FFB-9A84-2B2425983AC2}"/>
    <dgm:cxn modelId="{DFCE8F36-A1C3-4A85-AD08-8D3EF3FBE1B6}" type="presParOf" srcId="{A8909ECA-4771-4ACF-B6BA-ED3DDDBD6818}" destId="{21D5FF80-6BF0-469B-913F-5A94103C18D4}" srcOrd="0" destOrd="0" presId="urn:microsoft.com/office/officeart/2005/8/layout/hProcess9"/>
    <dgm:cxn modelId="{2C0E209C-954E-46E4-A917-7A65BCF73EF8}" type="presParOf" srcId="{A8909ECA-4771-4ACF-B6BA-ED3DDDBD6818}" destId="{59580844-6BCB-43F8-8EB4-FCD2D71434DF}" srcOrd="1" destOrd="0" presId="urn:microsoft.com/office/officeart/2005/8/layout/hProcess9"/>
    <dgm:cxn modelId="{8E472651-D6BB-4B9E-B38A-2D2240F27E25}" type="presParOf" srcId="{59580844-6BCB-43F8-8EB4-FCD2D71434DF}" destId="{4DDF42C9-60D3-434C-8311-1D817D0B19FF}" srcOrd="0" destOrd="0" presId="urn:microsoft.com/office/officeart/2005/8/layout/hProcess9"/>
    <dgm:cxn modelId="{4E9914B8-0C7B-4E8F-8E8F-705DF7F918F8}" type="presParOf" srcId="{59580844-6BCB-43F8-8EB4-FCD2D71434DF}" destId="{AAF03E2F-26DB-4784-A92D-C464067F875D}" srcOrd="1" destOrd="0" presId="urn:microsoft.com/office/officeart/2005/8/layout/hProcess9"/>
    <dgm:cxn modelId="{0D8951A0-D5F1-4158-B3A0-11FDD9279AB9}" type="presParOf" srcId="{59580844-6BCB-43F8-8EB4-FCD2D71434DF}" destId="{A922C5DD-6D9A-4AC7-A018-D8FEC5BB0750}" srcOrd="2" destOrd="0" presId="urn:microsoft.com/office/officeart/2005/8/layout/hProcess9"/>
    <dgm:cxn modelId="{42344DCE-C94F-4367-B33B-92A937B90DE0}" type="presParOf" srcId="{59580844-6BCB-43F8-8EB4-FCD2D71434DF}" destId="{5EEA2351-B485-47F7-B51C-67D180F0A9A2}" srcOrd="3" destOrd="0" presId="urn:microsoft.com/office/officeart/2005/8/layout/hProcess9"/>
    <dgm:cxn modelId="{267D1919-49B3-4632-A4EE-FC57B2EDC226}" type="presParOf" srcId="{59580844-6BCB-43F8-8EB4-FCD2D71434DF}" destId="{F5768D85-18DA-4171-84A1-DD0CF3737C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C7707-0D87-4E8E-A86C-C2A70ED5FF01}" type="doc">
      <dgm:prSet loTypeId="urn:microsoft.com/office/officeart/2005/8/layout/radial5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2C690F-695C-42AD-88A4-40412AE2B897}" type="pres">
      <dgm:prSet presAssocID="{340C7707-0D87-4E8E-A86C-C2A70ED5FF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963827FC-4593-4CCF-98A6-80D7F87C2357}" type="presOf" srcId="{340C7707-0D87-4E8E-A86C-C2A70ED5FF01}" destId="{2D2C690F-695C-42AD-88A4-40412AE2B897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3D9548-A57C-4E18-AAC3-229AB45A45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C1210B-1A5E-4545-84DB-5B42775E17B9}">
      <dgm:prSet phldrT="[Текст]" custT="1"/>
      <dgm:spPr/>
      <dgm:t>
        <a:bodyPr/>
        <a:lstStyle/>
        <a:p>
          <a:r>
            <a:rPr lang="ru-RU" sz="1600" b="0">
              <a:solidFill>
                <a:schemeClr val="tx1">
                  <a:lumMod val="75000"/>
                  <a:lumOff val="25000"/>
                </a:schemeClr>
              </a:solidFill>
            </a:rPr>
            <a:t>Стратегия развития физической культуры и спорта в Российской Федерации на период до 2030 года</a:t>
          </a:r>
        </a:p>
        <a:p>
          <a:r>
            <a:rPr lang="ru-RU" sz="1600" b="0">
              <a:solidFill>
                <a:schemeClr val="tx1">
                  <a:lumMod val="75000"/>
                  <a:lumOff val="25000"/>
                </a:schemeClr>
              </a:solidFill>
            </a:rPr>
            <a:t>_______</a:t>
          </a:r>
        </a:p>
        <a:p>
          <a:r>
            <a:rPr lang="ru-RU" sz="1600">
              <a:solidFill>
                <a:schemeClr val="tx1">
                  <a:lumMod val="75000"/>
                  <a:lumOff val="25000"/>
                </a:schemeClr>
              </a:solidFill>
            </a:rPr>
            <a:t>Концепция развития детско-юношеского спорта в Российской Федерации до 2030 года</a:t>
          </a:r>
          <a:endParaRPr lang="ru-RU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00CDD36-8936-43F3-A52D-9335ECAD6FD4}" type="parTrans" cxnId="{4C6BE9E8-5795-4ED8-B4F6-224055CB4E9E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C27680D-A200-42F7-B3A4-BA155650AA17}" type="sibTrans" cxnId="{4C6BE9E8-5795-4ED8-B4F6-224055CB4E9E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59826D9-D74B-49B2-BEAF-B73653AEF2ED}">
      <dgm:prSet phldrT="[Текст]" custT="1"/>
      <dgm:spPr/>
      <dgm:t>
        <a:bodyPr/>
        <a:lstStyle/>
        <a:p>
          <a:pPr algn="l"/>
          <a:r>
            <a:rPr lang="ru-RU" sz="1800" b="1"/>
            <a:t>обновление содержания</a:t>
          </a:r>
          <a:r>
            <a:rPr lang="ru-RU" sz="1800"/>
            <a:t> дополнительных общеобразовательных</a:t>
          </a:r>
          <a:br>
            <a:rPr lang="ru-RU" sz="1800"/>
          </a:br>
          <a:r>
            <a:rPr lang="ru-RU" sz="1800"/>
            <a:t>программ в области ФК и С, форм, средств, методик; </a:t>
          </a:r>
          <a:r>
            <a:rPr lang="ru-RU" sz="1800" i="1"/>
            <a:t>организация методической поддержки организаций ФСН; </a:t>
          </a:r>
          <a:r>
            <a:rPr lang="ru-RU" sz="1800" b="1" i="1"/>
            <a:t>отбор и внедрение передовых методик</a:t>
          </a:r>
          <a:r>
            <a:rPr lang="ru-RU" sz="1800" i="1"/>
            <a:t> в области дополнительного образования ФСН в практическую работу регионов</a:t>
          </a:r>
          <a:endParaRPr lang="ru-RU" sz="18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2FA30A1-1EE2-4ECE-9A01-032246909374}" type="parTrans" cxnId="{51B9316B-3F12-49C7-820C-A146A311CD42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DE3ABD0-DAE7-41B8-B84A-1E10D1EE6D8F}" type="sibTrans" cxnId="{51B9316B-3F12-49C7-820C-A146A311CD42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08AC14-BB08-4581-A8A8-E3D0E15A2AB4}">
      <dgm:prSet phldrT="[Текст]" custT="1"/>
      <dgm:spPr/>
      <dgm:t>
        <a:bodyPr/>
        <a:lstStyle/>
        <a:p>
          <a:r>
            <a:rPr lang="ru-RU" sz="1800" b="1" i="0"/>
            <a:t>создание условий для социальной интеграции, адаптации</a:t>
          </a:r>
          <a:r>
            <a:rPr lang="ru-RU" sz="1800" b="0" i="1"/>
            <a:t>,</a:t>
          </a:r>
          <a:r>
            <a:rPr lang="ru-RU" sz="1800" b="0" i="0"/>
            <a:t> </a:t>
          </a:r>
          <a:r>
            <a:rPr lang="ru-RU" sz="1800" b="1" i="0"/>
            <a:t>выявления спортивно одаренных детей, в т.ч. с</a:t>
          </a:r>
          <a:r>
            <a:rPr lang="ru-RU" sz="1800" b="1"/>
            <a:t> </a:t>
          </a:r>
          <a:r>
            <a:rPr lang="ru-RU" sz="1800" b="1" i="0"/>
            <a:t>ОВЗ и инвалидностью </a:t>
          </a:r>
          <a:r>
            <a:rPr lang="ru-RU" sz="1400" b="0" i="1"/>
            <a:t>(используя востребованные виды спорта среди детей с ОВЗ: стендовая стрельба, бадминтон, кендо, волейбол, легкая атлетика, гандбол, спортивный туризм, танцевальный спорт, дартс и дзюдо;  шахматы, шашки, настольный теннис, футбол, плавание, лыжные гонки, лапта, спортивное ориентирование).</a:t>
          </a:r>
          <a:endParaRPr lang="ru-RU" sz="1400" b="0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1906EEE-824E-4406-92F5-2C276BE9932E}" type="parTrans" cxnId="{1017B3C8-3A16-49E8-A3F8-5FE161EDAC9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CAC842A-67BD-47CC-A358-2B1DA8285497}" type="sibTrans" cxnId="{1017B3C8-3A16-49E8-A3F8-5FE161EDAC9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CCA1341-511C-4694-BB8F-942D9375B454}" type="pres">
      <dgm:prSet presAssocID="{E43D9548-A57C-4E18-AAC3-229AB45A4576}" presName="vert0" presStyleCnt="0">
        <dgm:presLayoutVars>
          <dgm:dir/>
          <dgm:animOne val="branch"/>
          <dgm:animLvl val="lvl"/>
        </dgm:presLayoutVars>
      </dgm:prSet>
      <dgm:spPr/>
    </dgm:pt>
    <dgm:pt modelId="{6EE8AAB5-08FA-46B3-A34D-8E12B6798B42}" type="pres">
      <dgm:prSet presAssocID="{33C1210B-1A5E-4545-84DB-5B42775E17B9}" presName="thickLine" presStyleLbl="alignNode1" presStyleIdx="0" presStyleCnt="1"/>
      <dgm:spPr/>
    </dgm:pt>
    <dgm:pt modelId="{14922656-486D-4B0F-AD7A-DD2082350633}" type="pres">
      <dgm:prSet presAssocID="{33C1210B-1A5E-4545-84DB-5B42775E17B9}" presName="horz1" presStyleCnt="0"/>
      <dgm:spPr/>
    </dgm:pt>
    <dgm:pt modelId="{C3B65998-790E-4D13-92EB-4E79FC857FEE}" type="pres">
      <dgm:prSet presAssocID="{33C1210B-1A5E-4545-84DB-5B42775E17B9}" presName="tx1" presStyleLbl="revTx" presStyleIdx="0" presStyleCnt="3"/>
      <dgm:spPr/>
    </dgm:pt>
    <dgm:pt modelId="{4F8308A2-A9D2-449B-B416-0E067BEC974A}" type="pres">
      <dgm:prSet presAssocID="{33C1210B-1A5E-4545-84DB-5B42775E17B9}" presName="vert1" presStyleCnt="0"/>
      <dgm:spPr/>
    </dgm:pt>
    <dgm:pt modelId="{7ACBF38E-FE0A-42B0-A719-81FDCB80E231}" type="pres">
      <dgm:prSet presAssocID="{759826D9-D74B-49B2-BEAF-B73653AEF2ED}" presName="vertSpace2a" presStyleCnt="0"/>
      <dgm:spPr/>
    </dgm:pt>
    <dgm:pt modelId="{2503200E-8F3E-459F-B568-898874DC73E8}" type="pres">
      <dgm:prSet presAssocID="{759826D9-D74B-49B2-BEAF-B73653AEF2ED}" presName="horz2" presStyleCnt="0"/>
      <dgm:spPr/>
    </dgm:pt>
    <dgm:pt modelId="{3A248C42-F7C9-4CD8-A057-977AB17C2185}" type="pres">
      <dgm:prSet presAssocID="{759826D9-D74B-49B2-BEAF-B73653AEF2ED}" presName="horzSpace2" presStyleCnt="0"/>
      <dgm:spPr/>
    </dgm:pt>
    <dgm:pt modelId="{66452E71-0B69-41AD-906D-621048C6BE5E}" type="pres">
      <dgm:prSet presAssocID="{759826D9-D74B-49B2-BEAF-B73653AEF2ED}" presName="tx2" presStyleLbl="revTx" presStyleIdx="1" presStyleCnt="3" custScaleY="53077"/>
      <dgm:spPr/>
    </dgm:pt>
    <dgm:pt modelId="{ABC143C8-DC1B-4243-92D9-4659E16B3DD2}" type="pres">
      <dgm:prSet presAssocID="{759826D9-D74B-49B2-BEAF-B73653AEF2ED}" presName="vert2" presStyleCnt="0"/>
      <dgm:spPr/>
    </dgm:pt>
    <dgm:pt modelId="{30A66206-B3CA-40A4-ADD5-24B4856C6FEC}" type="pres">
      <dgm:prSet presAssocID="{759826D9-D74B-49B2-BEAF-B73653AEF2ED}" presName="thinLine2b" presStyleLbl="callout" presStyleIdx="0" presStyleCnt="2"/>
      <dgm:spPr/>
    </dgm:pt>
    <dgm:pt modelId="{FDA579A6-ED5E-4A12-9BE8-0C89EE665FBC}" type="pres">
      <dgm:prSet presAssocID="{759826D9-D74B-49B2-BEAF-B73653AEF2ED}" presName="vertSpace2b" presStyleCnt="0"/>
      <dgm:spPr/>
    </dgm:pt>
    <dgm:pt modelId="{86F625EC-46B7-4B6F-A043-36B334780D42}" type="pres">
      <dgm:prSet presAssocID="{4D08AC14-BB08-4581-A8A8-E3D0E15A2AB4}" presName="horz2" presStyleCnt="0"/>
      <dgm:spPr/>
    </dgm:pt>
    <dgm:pt modelId="{0CE8B2A3-B0AE-4CAB-B11E-69290CBA682A}" type="pres">
      <dgm:prSet presAssocID="{4D08AC14-BB08-4581-A8A8-E3D0E15A2AB4}" presName="horzSpace2" presStyleCnt="0"/>
      <dgm:spPr/>
    </dgm:pt>
    <dgm:pt modelId="{BA72E532-7093-40A0-B915-82667127BA1B}" type="pres">
      <dgm:prSet presAssocID="{4D08AC14-BB08-4581-A8A8-E3D0E15A2AB4}" presName="tx2" presStyleLbl="revTx" presStyleIdx="2" presStyleCnt="3" custScaleY="58120"/>
      <dgm:spPr/>
    </dgm:pt>
    <dgm:pt modelId="{0BE0036A-293E-411F-9637-5A88B3CB67C0}" type="pres">
      <dgm:prSet presAssocID="{4D08AC14-BB08-4581-A8A8-E3D0E15A2AB4}" presName="vert2" presStyleCnt="0"/>
      <dgm:spPr/>
    </dgm:pt>
    <dgm:pt modelId="{35985666-90ED-44AA-9EDF-EC09A1568CE7}" type="pres">
      <dgm:prSet presAssocID="{4D08AC14-BB08-4581-A8A8-E3D0E15A2AB4}" presName="thinLine2b" presStyleLbl="callout" presStyleIdx="1" presStyleCnt="2"/>
      <dgm:spPr/>
    </dgm:pt>
    <dgm:pt modelId="{C9A1B313-2A13-41D0-A142-CE92323807E0}" type="pres">
      <dgm:prSet presAssocID="{4D08AC14-BB08-4581-A8A8-E3D0E15A2AB4}" presName="vertSpace2b" presStyleCnt="0"/>
      <dgm:spPr/>
    </dgm:pt>
  </dgm:ptLst>
  <dgm:cxnLst>
    <dgm:cxn modelId="{0A82C812-D1D2-471B-8846-11C4D935E1BF}" type="presOf" srcId="{33C1210B-1A5E-4545-84DB-5B42775E17B9}" destId="{C3B65998-790E-4D13-92EB-4E79FC857FEE}" srcOrd="0" destOrd="0" presId="urn:microsoft.com/office/officeart/2008/layout/LinedList"/>
    <dgm:cxn modelId="{9551FF2E-79B1-4B5D-811D-4597E36D6612}" type="presOf" srcId="{4D08AC14-BB08-4581-A8A8-E3D0E15A2AB4}" destId="{BA72E532-7093-40A0-B915-82667127BA1B}" srcOrd="0" destOrd="0" presId="urn:microsoft.com/office/officeart/2008/layout/LinedList"/>
    <dgm:cxn modelId="{EEF31045-5E13-4A05-A8EC-82FB53E80F03}" type="presOf" srcId="{E43D9548-A57C-4E18-AAC3-229AB45A4576}" destId="{2CCA1341-511C-4694-BB8F-942D9375B454}" srcOrd="0" destOrd="0" presId="urn:microsoft.com/office/officeart/2008/layout/LinedList"/>
    <dgm:cxn modelId="{51B9316B-3F12-49C7-820C-A146A311CD42}" srcId="{33C1210B-1A5E-4545-84DB-5B42775E17B9}" destId="{759826D9-D74B-49B2-BEAF-B73653AEF2ED}" srcOrd="0" destOrd="0" parTransId="{C2FA30A1-1EE2-4ECE-9A01-032246909374}" sibTransId="{2DE3ABD0-DAE7-41B8-B84A-1E10D1EE6D8F}"/>
    <dgm:cxn modelId="{1017B3C8-3A16-49E8-A3F8-5FE161EDAC98}" srcId="{33C1210B-1A5E-4545-84DB-5B42775E17B9}" destId="{4D08AC14-BB08-4581-A8A8-E3D0E15A2AB4}" srcOrd="1" destOrd="0" parTransId="{71906EEE-824E-4406-92F5-2C276BE9932E}" sibTransId="{BCAC842A-67BD-47CC-A358-2B1DA8285497}"/>
    <dgm:cxn modelId="{456A93E6-2069-4889-B802-E13154BBEFD9}" type="presOf" srcId="{759826D9-D74B-49B2-BEAF-B73653AEF2ED}" destId="{66452E71-0B69-41AD-906D-621048C6BE5E}" srcOrd="0" destOrd="0" presId="urn:microsoft.com/office/officeart/2008/layout/LinedList"/>
    <dgm:cxn modelId="{4C6BE9E8-5795-4ED8-B4F6-224055CB4E9E}" srcId="{E43D9548-A57C-4E18-AAC3-229AB45A4576}" destId="{33C1210B-1A5E-4545-84DB-5B42775E17B9}" srcOrd="0" destOrd="0" parTransId="{100CDD36-8936-43F3-A52D-9335ECAD6FD4}" sibTransId="{9C27680D-A200-42F7-B3A4-BA155650AA17}"/>
    <dgm:cxn modelId="{B4AC34FD-BC98-47A1-9A89-2389C68C40BA}" type="presParOf" srcId="{2CCA1341-511C-4694-BB8F-942D9375B454}" destId="{6EE8AAB5-08FA-46B3-A34D-8E12B6798B42}" srcOrd="0" destOrd="0" presId="urn:microsoft.com/office/officeart/2008/layout/LinedList"/>
    <dgm:cxn modelId="{869E45F7-92A7-4E54-AF7E-0AB089A72B48}" type="presParOf" srcId="{2CCA1341-511C-4694-BB8F-942D9375B454}" destId="{14922656-486D-4B0F-AD7A-DD2082350633}" srcOrd="1" destOrd="0" presId="urn:microsoft.com/office/officeart/2008/layout/LinedList"/>
    <dgm:cxn modelId="{35483F5D-3EBB-408E-82CD-CB18B5BF9BF8}" type="presParOf" srcId="{14922656-486D-4B0F-AD7A-DD2082350633}" destId="{C3B65998-790E-4D13-92EB-4E79FC857FEE}" srcOrd="0" destOrd="0" presId="urn:microsoft.com/office/officeart/2008/layout/LinedList"/>
    <dgm:cxn modelId="{C4987695-FEE4-48C6-A41B-B47F2CDEB513}" type="presParOf" srcId="{14922656-486D-4B0F-AD7A-DD2082350633}" destId="{4F8308A2-A9D2-449B-B416-0E067BEC974A}" srcOrd="1" destOrd="0" presId="urn:microsoft.com/office/officeart/2008/layout/LinedList"/>
    <dgm:cxn modelId="{AA8D38B9-C1F6-4191-83C1-2A673C2ED79D}" type="presParOf" srcId="{4F8308A2-A9D2-449B-B416-0E067BEC974A}" destId="{7ACBF38E-FE0A-42B0-A719-81FDCB80E231}" srcOrd="0" destOrd="0" presId="urn:microsoft.com/office/officeart/2008/layout/LinedList"/>
    <dgm:cxn modelId="{B0BA8A73-3D4D-4A1C-B8E9-3364340C517B}" type="presParOf" srcId="{4F8308A2-A9D2-449B-B416-0E067BEC974A}" destId="{2503200E-8F3E-459F-B568-898874DC73E8}" srcOrd="1" destOrd="0" presId="urn:microsoft.com/office/officeart/2008/layout/LinedList"/>
    <dgm:cxn modelId="{45B9BEF1-3118-45E3-B01D-9D2B563588F2}" type="presParOf" srcId="{2503200E-8F3E-459F-B568-898874DC73E8}" destId="{3A248C42-F7C9-4CD8-A057-977AB17C2185}" srcOrd="0" destOrd="0" presId="urn:microsoft.com/office/officeart/2008/layout/LinedList"/>
    <dgm:cxn modelId="{A9D410B1-43C2-4D07-AA7D-F8C0B5533A68}" type="presParOf" srcId="{2503200E-8F3E-459F-B568-898874DC73E8}" destId="{66452E71-0B69-41AD-906D-621048C6BE5E}" srcOrd="1" destOrd="0" presId="urn:microsoft.com/office/officeart/2008/layout/LinedList"/>
    <dgm:cxn modelId="{FF3DEC23-5D25-49A9-A90B-9C7A8C431514}" type="presParOf" srcId="{2503200E-8F3E-459F-B568-898874DC73E8}" destId="{ABC143C8-DC1B-4243-92D9-4659E16B3DD2}" srcOrd="2" destOrd="0" presId="urn:microsoft.com/office/officeart/2008/layout/LinedList"/>
    <dgm:cxn modelId="{2EE0CD02-7B33-42EB-835B-49A95E0410E6}" type="presParOf" srcId="{4F8308A2-A9D2-449B-B416-0E067BEC974A}" destId="{30A66206-B3CA-40A4-ADD5-24B4856C6FEC}" srcOrd="2" destOrd="0" presId="urn:microsoft.com/office/officeart/2008/layout/LinedList"/>
    <dgm:cxn modelId="{EF804283-2512-4319-AE41-F3CFFA155028}" type="presParOf" srcId="{4F8308A2-A9D2-449B-B416-0E067BEC974A}" destId="{FDA579A6-ED5E-4A12-9BE8-0C89EE665FBC}" srcOrd="3" destOrd="0" presId="urn:microsoft.com/office/officeart/2008/layout/LinedList"/>
    <dgm:cxn modelId="{9C6F1FDA-D357-4E94-AF16-DCD0DACB82B0}" type="presParOf" srcId="{4F8308A2-A9D2-449B-B416-0E067BEC974A}" destId="{86F625EC-46B7-4B6F-A043-36B334780D42}" srcOrd="4" destOrd="0" presId="urn:microsoft.com/office/officeart/2008/layout/LinedList"/>
    <dgm:cxn modelId="{E64217A3-F69B-4553-9931-CFD1653714E2}" type="presParOf" srcId="{86F625EC-46B7-4B6F-A043-36B334780D42}" destId="{0CE8B2A3-B0AE-4CAB-B11E-69290CBA682A}" srcOrd="0" destOrd="0" presId="urn:microsoft.com/office/officeart/2008/layout/LinedList"/>
    <dgm:cxn modelId="{B1625EB7-FD98-4A3A-82C1-761B37AA8941}" type="presParOf" srcId="{86F625EC-46B7-4B6F-A043-36B334780D42}" destId="{BA72E532-7093-40A0-B915-82667127BA1B}" srcOrd="1" destOrd="0" presId="urn:microsoft.com/office/officeart/2008/layout/LinedList"/>
    <dgm:cxn modelId="{9DAE9936-37B6-450E-BFF9-6132336F4077}" type="presParOf" srcId="{86F625EC-46B7-4B6F-A043-36B334780D42}" destId="{0BE0036A-293E-411F-9637-5A88B3CB67C0}" srcOrd="2" destOrd="0" presId="urn:microsoft.com/office/officeart/2008/layout/LinedList"/>
    <dgm:cxn modelId="{1F88370D-E0BD-49E3-BE42-CB71688DC92A}" type="presParOf" srcId="{4F8308A2-A9D2-449B-B416-0E067BEC974A}" destId="{35985666-90ED-44AA-9EDF-EC09A1568CE7}" srcOrd="5" destOrd="0" presId="urn:microsoft.com/office/officeart/2008/layout/LinedList"/>
    <dgm:cxn modelId="{5FA502A1-8B4F-4BCB-8461-376A12388C20}" type="presParOf" srcId="{4F8308A2-A9D2-449B-B416-0E067BEC974A}" destId="{C9A1B313-2A13-41D0-A142-CE92323807E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DB3AD7-C579-4EDC-99A4-224DCC6E2188}" type="doc">
      <dgm:prSet loTypeId="urn:microsoft.com/office/officeart/2005/8/layout/target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3A5397B-947F-4435-9D25-E86BD9883E37}">
      <dgm:prSet phldrT="[Текст]"/>
      <dgm:spPr/>
      <dgm:t>
        <a:bodyPr/>
        <a:lstStyle/>
        <a:p>
          <a:r>
            <a:rPr lang="ru-RU" spc="296">
              <a:solidFill>
                <a:schemeClr val="bg1"/>
              </a:solidFill>
              <a:latin typeface="Montserrat Semi-Bold Bold"/>
            </a:rPr>
            <a:t>Нормативные аспекты </a:t>
          </a:r>
          <a:endParaRPr lang="ru-RU">
            <a:solidFill>
              <a:schemeClr val="bg1"/>
            </a:solidFill>
          </a:endParaRPr>
        </a:p>
      </dgm:t>
    </dgm:pt>
    <dgm:pt modelId="{646C945C-23A2-4AF0-A1CD-26936AD74E93}" type="parTrans" cxnId="{612EF1AE-F7F4-4440-8522-C67E0816AD85}">
      <dgm:prSet/>
      <dgm:spPr/>
      <dgm:t>
        <a:bodyPr/>
        <a:lstStyle/>
        <a:p>
          <a:endParaRPr lang="ru-RU"/>
        </a:p>
      </dgm:t>
    </dgm:pt>
    <dgm:pt modelId="{86BD1E7A-F0CC-4409-9178-F3AA6550EC9E}" type="sibTrans" cxnId="{612EF1AE-F7F4-4440-8522-C67E0816AD85}">
      <dgm:prSet/>
      <dgm:spPr/>
      <dgm:t>
        <a:bodyPr/>
        <a:lstStyle/>
        <a:p>
          <a:endParaRPr lang="ru-RU"/>
        </a:p>
      </dgm:t>
    </dgm:pt>
    <dgm:pt modelId="{74F14687-D477-4894-879E-2E3E5B8610D0}">
      <dgm:prSet phldrT="[Текст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>
              <a:solidFill>
                <a:schemeClr val="bg1"/>
              </a:solidFill>
            </a:rPr>
            <a:t>Федеральный закон "Об образовании в Российской Федерации" от 29.12.2012 N 273-ФЗ </a:t>
          </a:r>
        </a:p>
      </dgm:t>
    </dgm:pt>
    <dgm:pt modelId="{67B65202-8863-4718-9453-49B788B0AE95}" type="parTrans" cxnId="{6A1751C7-6A37-4EF0-ABF7-D410C11D8F8E}">
      <dgm:prSet/>
      <dgm:spPr/>
      <dgm:t>
        <a:bodyPr/>
        <a:lstStyle/>
        <a:p>
          <a:endParaRPr lang="ru-RU"/>
        </a:p>
      </dgm:t>
    </dgm:pt>
    <dgm:pt modelId="{20FB62B6-6210-453F-9BFA-EA31310F3510}" type="sibTrans" cxnId="{6A1751C7-6A37-4EF0-ABF7-D410C11D8F8E}">
      <dgm:prSet/>
      <dgm:spPr/>
      <dgm:t>
        <a:bodyPr/>
        <a:lstStyle/>
        <a:p>
          <a:endParaRPr lang="ru-RU"/>
        </a:p>
      </dgm:t>
    </dgm:pt>
    <dgm:pt modelId="{D407B8B6-35DD-479D-AB80-B60D4E82DC0F}">
      <dgm:prSet phldrT="[Текст]" custT="1"/>
      <dgm:spPr/>
      <dgm:t>
        <a:bodyPr/>
        <a:lstStyle/>
        <a:p>
          <a:r>
            <a:rPr lang="ru-RU" sz="3600"/>
            <a:t>Задачи</a:t>
          </a:r>
        </a:p>
      </dgm:t>
    </dgm:pt>
    <dgm:pt modelId="{78C0193A-16DF-4B2D-9BBA-7A9AE821A561}" type="parTrans" cxnId="{8C61049D-06B3-4F85-A052-F12A7659D826}">
      <dgm:prSet/>
      <dgm:spPr/>
      <dgm:t>
        <a:bodyPr/>
        <a:lstStyle/>
        <a:p>
          <a:endParaRPr lang="ru-RU"/>
        </a:p>
      </dgm:t>
    </dgm:pt>
    <dgm:pt modelId="{80BF9400-DA21-4D86-9F36-03B5916919B2}" type="sibTrans" cxnId="{8C61049D-06B3-4F85-A052-F12A7659D826}">
      <dgm:prSet/>
      <dgm:spPr/>
      <dgm:t>
        <a:bodyPr/>
        <a:lstStyle/>
        <a:p>
          <a:endParaRPr lang="ru-RU"/>
        </a:p>
      </dgm:t>
    </dgm:pt>
    <dgm:pt modelId="{50AFDC91-3F21-4EE3-B399-9CA11D208A9E}">
      <dgm:prSet phldrT="[Текст]" custT="1"/>
      <dgm:spPr>
        <a:noFill/>
        <a:ln>
          <a:noFill/>
        </a:ln>
      </dgm:spPr>
      <dgm:t>
        <a:bodyPr/>
        <a:lstStyle/>
        <a:p>
          <a:pPr algn="l">
            <a:buFont typeface="Wingdings" panose="05000000000000000000" pitchFamily="2" charset="2"/>
            <a:buChar char="q"/>
          </a:pPr>
          <a:r>
            <a:rPr lang="ru-RU" sz="1200" spc="22">
              <a:solidFill>
                <a:schemeClr val="bg1"/>
              </a:solidFill>
              <a:latin typeface="Montserrat Extra-Light"/>
            </a:rPr>
            <a:t>Создание условий для занятий физической культурой и спортом и формирование потребности в этих занятиях</a:t>
          </a:r>
          <a:endParaRPr lang="ru-RU" sz="1200">
            <a:solidFill>
              <a:schemeClr val="bg1"/>
            </a:solidFill>
          </a:endParaRPr>
        </a:p>
      </dgm:t>
    </dgm:pt>
    <dgm:pt modelId="{C620C066-4B17-45F5-9E12-AD2D19D2F47F}" type="parTrans" cxnId="{5FF1DFB8-6E01-452D-9ED6-2D018E0801B5}">
      <dgm:prSet/>
      <dgm:spPr/>
      <dgm:t>
        <a:bodyPr/>
        <a:lstStyle/>
        <a:p>
          <a:endParaRPr lang="ru-RU"/>
        </a:p>
      </dgm:t>
    </dgm:pt>
    <dgm:pt modelId="{5AD5A7E5-458A-4B86-B3F0-3B01BA8B3175}" type="sibTrans" cxnId="{5FF1DFB8-6E01-452D-9ED6-2D018E0801B5}">
      <dgm:prSet/>
      <dgm:spPr/>
      <dgm:t>
        <a:bodyPr/>
        <a:lstStyle/>
        <a:p>
          <a:endParaRPr lang="ru-RU"/>
        </a:p>
      </dgm:t>
    </dgm:pt>
    <dgm:pt modelId="{9D75BEB0-D7DD-4E2E-90E4-7C546B125761}">
      <dgm:prSet phldrT="[Текст]" custT="1"/>
      <dgm:spPr>
        <a:noFill/>
        <a:ln>
          <a:noFill/>
        </a:ln>
      </dgm:spPr>
      <dgm:t>
        <a:bodyPr/>
        <a:lstStyle/>
        <a:p>
          <a:pPr algn="l"/>
          <a:r>
            <a:rPr lang="ru-RU" sz="1200">
              <a:solidFill>
                <a:schemeClr val="bg1"/>
              </a:solidFill>
            </a:rPr>
            <a:t>Полноценное включение в образовательное пространство всех детей с ОВЗ средствами ФКиС</a:t>
          </a:r>
        </a:p>
      </dgm:t>
    </dgm:pt>
    <dgm:pt modelId="{43B74991-C6B7-474E-B0EF-E46F993B7483}" type="parTrans" cxnId="{28D96ACC-BB6C-4DC4-9581-A1D165769B03}">
      <dgm:prSet/>
      <dgm:spPr/>
      <dgm:t>
        <a:bodyPr/>
        <a:lstStyle/>
        <a:p>
          <a:endParaRPr lang="ru-RU"/>
        </a:p>
      </dgm:t>
    </dgm:pt>
    <dgm:pt modelId="{AEADC991-5799-4C48-BAD3-2035A8B71B15}" type="sibTrans" cxnId="{28D96ACC-BB6C-4DC4-9581-A1D165769B03}">
      <dgm:prSet/>
      <dgm:spPr/>
      <dgm:t>
        <a:bodyPr/>
        <a:lstStyle/>
        <a:p>
          <a:endParaRPr lang="ru-RU"/>
        </a:p>
      </dgm:t>
    </dgm:pt>
    <dgm:pt modelId="{ABE5B241-F4A3-42EA-9AD9-4A38ABDAB4FB}">
      <dgm:prSet phldrT="[Текст]" custT="1"/>
      <dgm:spPr/>
      <dgm:t>
        <a:bodyPr/>
        <a:lstStyle/>
        <a:p>
          <a:r>
            <a:rPr lang="ru-RU" sz="2800"/>
            <a:t>Приоритет</a:t>
          </a:r>
          <a:r>
            <a:rPr lang="ru-RU" sz="1600"/>
            <a:t> в рамках реализации дополнительных общеобразовательных программ в области физической культуры  </a:t>
          </a:r>
        </a:p>
      </dgm:t>
    </dgm:pt>
    <dgm:pt modelId="{E2A99B05-D246-4AFB-888F-092C913A9DCE}" type="parTrans" cxnId="{9D6F9A45-7D38-4EA8-A752-3685C6650F60}">
      <dgm:prSet/>
      <dgm:spPr/>
      <dgm:t>
        <a:bodyPr/>
        <a:lstStyle/>
        <a:p>
          <a:endParaRPr lang="ru-RU"/>
        </a:p>
      </dgm:t>
    </dgm:pt>
    <dgm:pt modelId="{A93ED986-1ABA-461F-AF6C-6B6D1726CD1A}" type="sibTrans" cxnId="{9D6F9A45-7D38-4EA8-A752-3685C6650F60}">
      <dgm:prSet/>
      <dgm:spPr/>
      <dgm:t>
        <a:bodyPr/>
        <a:lstStyle/>
        <a:p>
          <a:endParaRPr lang="ru-RU"/>
        </a:p>
      </dgm:t>
    </dgm:pt>
    <dgm:pt modelId="{5B813036-E85F-4C7F-AF8F-59BC33DD2AA4}">
      <dgm:prSet phldrT="[Текст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l"/>
          <a:r>
            <a:rPr lang="ru-RU" sz="1400">
              <a:solidFill>
                <a:srgbClr val="FFC000"/>
              </a:solidFill>
            </a:rPr>
            <a:t>создание условий для вовлечения детей, в том числе детей с ОВЗ и детей-инвалидов, в мероприятия, содержащие элементы различных видов спорта, развивать </a:t>
          </a:r>
          <a:r>
            <a:rPr lang="ru-RU" sz="1400">
              <a:solidFill>
                <a:schemeClr val="bg1"/>
              </a:solidFill>
            </a:rPr>
            <a:t>командные, индивидуальные и игровые виды деятельности, способствующих физическому, духовному, интеллектуальному, здоровьесберегающему и патриотическому воспитанию детей</a:t>
          </a:r>
        </a:p>
      </dgm:t>
    </dgm:pt>
    <dgm:pt modelId="{3AB2ED41-DAD6-4E45-BF06-D179B0E8E3A8}" type="parTrans" cxnId="{227A4EAE-D6BE-42F6-B25F-345E8795D29A}">
      <dgm:prSet/>
      <dgm:spPr/>
      <dgm:t>
        <a:bodyPr/>
        <a:lstStyle/>
        <a:p>
          <a:endParaRPr lang="ru-RU"/>
        </a:p>
      </dgm:t>
    </dgm:pt>
    <dgm:pt modelId="{6BF36B70-76C6-4403-9AAD-4EA894B009D4}" type="sibTrans" cxnId="{227A4EAE-D6BE-42F6-B25F-345E8795D29A}">
      <dgm:prSet/>
      <dgm:spPr/>
      <dgm:t>
        <a:bodyPr/>
        <a:lstStyle/>
        <a:p>
          <a:endParaRPr lang="ru-RU"/>
        </a:p>
      </dgm:t>
    </dgm:pt>
    <dgm:pt modelId="{792B7788-11ED-463E-9FB0-D2FE69FD3F1A}">
      <dgm:prSet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>
              <a:solidFill>
                <a:schemeClr val="bg1"/>
              </a:solidFill>
            </a:rPr>
            <a:t>Стратегия развития физической культуры и спорта в Российской Федерации на период до 2030 года</a:t>
          </a:r>
        </a:p>
      </dgm:t>
    </dgm:pt>
    <dgm:pt modelId="{559A6313-6330-400F-AF65-C6612AAE3D31}" type="parTrans" cxnId="{A1A036A6-9FAF-4B34-8328-A51759302521}">
      <dgm:prSet/>
      <dgm:spPr/>
      <dgm:t>
        <a:bodyPr/>
        <a:lstStyle/>
        <a:p>
          <a:endParaRPr lang="ru-RU"/>
        </a:p>
      </dgm:t>
    </dgm:pt>
    <dgm:pt modelId="{BAA803E7-9DD5-4C12-B67B-9BB20E61709F}" type="sibTrans" cxnId="{A1A036A6-9FAF-4B34-8328-A51759302521}">
      <dgm:prSet/>
      <dgm:spPr/>
      <dgm:t>
        <a:bodyPr/>
        <a:lstStyle/>
        <a:p>
          <a:endParaRPr lang="ru-RU"/>
        </a:p>
      </dgm:t>
    </dgm:pt>
    <dgm:pt modelId="{5E0D0495-DC58-442A-8163-415D0EAFEEDE}">
      <dgm:prSet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>
              <a:solidFill>
                <a:schemeClr val="bg1"/>
              </a:solidFill>
            </a:rPr>
            <a:t>Концепции  развития дополнительного образования детей до 2030  года </a:t>
          </a:r>
        </a:p>
      </dgm:t>
    </dgm:pt>
    <dgm:pt modelId="{79A4EF49-2427-47D7-9482-84623E337BD9}" type="parTrans" cxnId="{2D3C50A3-A8EB-45B2-85CA-1A8D4A971FFF}">
      <dgm:prSet/>
      <dgm:spPr/>
      <dgm:t>
        <a:bodyPr/>
        <a:lstStyle/>
        <a:p>
          <a:endParaRPr lang="ru-RU"/>
        </a:p>
      </dgm:t>
    </dgm:pt>
    <dgm:pt modelId="{462D8BD5-0398-4DEA-8782-FC300E6D992A}" type="sibTrans" cxnId="{2D3C50A3-A8EB-45B2-85CA-1A8D4A971FFF}">
      <dgm:prSet/>
      <dgm:spPr/>
      <dgm:t>
        <a:bodyPr/>
        <a:lstStyle/>
        <a:p>
          <a:endParaRPr lang="ru-RU"/>
        </a:p>
      </dgm:t>
    </dgm:pt>
    <dgm:pt modelId="{6F77A5C1-FB85-46E2-89B5-FD3C10D50F0D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ru-RU" sz="1200">
              <a:solidFill>
                <a:schemeClr val="bg1"/>
              </a:solidFill>
            </a:rPr>
            <a:t>Социализация детей с ОВЗ, развитие жизненного опыта, академической и жизненной компетенций средствами ФКиС</a:t>
          </a:r>
        </a:p>
      </dgm:t>
    </dgm:pt>
    <dgm:pt modelId="{0C2E9970-39B9-4EAD-A9D6-23774B885399}" type="parTrans" cxnId="{E2419DEA-6746-4ACA-A5F4-3F6111BEF272}">
      <dgm:prSet/>
      <dgm:spPr/>
      <dgm:t>
        <a:bodyPr/>
        <a:lstStyle/>
        <a:p>
          <a:endParaRPr lang="ru-RU"/>
        </a:p>
      </dgm:t>
    </dgm:pt>
    <dgm:pt modelId="{C137AE40-1D59-4C49-929A-1595717D1BD6}" type="sibTrans" cxnId="{E2419DEA-6746-4ACA-A5F4-3F6111BEF272}">
      <dgm:prSet/>
      <dgm:spPr/>
      <dgm:t>
        <a:bodyPr/>
        <a:lstStyle/>
        <a:p>
          <a:endParaRPr lang="ru-RU"/>
        </a:p>
      </dgm:t>
    </dgm:pt>
    <dgm:pt modelId="{502A3221-5CCA-4641-8FB4-747CFB9FE93A}" type="pres">
      <dgm:prSet presAssocID="{67DB3AD7-C579-4EDC-99A4-224DCC6E218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E1148CE9-A214-401C-88A8-39B44265D737}" type="pres">
      <dgm:prSet presAssocID="{67DB3AD7-C579-4EDC-99A4-224DCC6E2188}" presName="outerBox" presStyleCnt="0"/>
      <dgm:spPr/>
    </dgm:pt>
    <dgm:pt modelId="{692B07A3-FCDD-4E52-8DAB-0019297BA7CE}" type="pres">
      <dgm:prSet presAssocID="{67DB3AD7-C579-4EDC-99A4-224DCC6E2188}" presName="outerBoxParent" presStyleLbl="node1" presStyleIdx="0" presStyleCnt="3"/>
      <dgm:spPr/>
    </dgm:pt>
    <dgm:pt modelId="{92D65EB4-94A1-42B1-A16A-A67E0C477F59}" type="pres">
      <dgm:prSet presAssocID="{67DB3AD7-C579-4EDC-99A4-224DCC6E2188}" presName="outerBoxChildren" presStyleCnt="0"/>
      <dgm:spPr/>
    </dgm:pt>
    <dgm:pt modelId="{AF7F1422-E687-45A3-8DF1-49D4BFFDD48F}" type="pres">
      <dgm:prSet presAssocID="{74F14687-D477-4894-879E-2E3E5B8610D0}" presName="oChild" presStyleLbl="fgAcc1" presStyleIdx="0" presStyleCnt="7">
        <dgm:presLayoutVars>
          <dgm:bulletEnabled val="1"/>
        </dgm:presLayoutVars>
      </dgm:prSet>
      <dgm:spPr/>
    </dgm:pt>
    <dgm:pt modelId="{5AE31979-AE2D-421D-B759-B15A2BE009FB}" type="pres">
      <dgm:prSet presAssocID="{20FB62B6-6210-453F-9BFA-EA31310F3510}" presName="outerSibTrans" presStyleCnt="0"/>
      <dgm:spPr/>
    </dgm:pt>
    <dgm:pt modelId="{CDF446FD-C247-4E75-9FDF-05B3703A22BB}" type="pres">
      <dgm:prSet presAssocID="{792B7788-11ED-463E-9FB0-D2FE69FD3F1A}" presName="oChild" presStyleLbl="fgAcc1" presStyleIdx="1" presStyleCnt="7">
        <dgm:presLayoutVars>
          <dgm:bulletEnabled val="1"/>
        </dgm:presLayoutVars>
      </dgm:prSet>
      <dgm:spPr/>
    </dgm:pt>
    <dgm:pt modelId="{F849E886-6145-4B4B-8BC8-ECA548EFF9DA}" type="pres">
      <dgm:prSet presAssocID="{BAA803E7-9DD5-4C12-B67B-9BB20E61709F}" presName="outerSibTrans" presStyleCnt="0"/>
      <dgm:spPr/>
    </dgm:pt>
    <dgm:pt modelId="{22145F6F-33AF-43C2-A9F0-70BF3C9591AE}" type="pres">
      <dgm:prSet presAssocID="{5E0D0495-DC58-442A-8163-415D0EAFEEDE}" presName="oChild" presStyleLbl="fgAcc1" presStyleIdx="2" presStyleCnt="7">
        <dgm:presLayoutVars>
          <dgm:bulletEnabled val="1"/>
        </dgm:presLayoutVars>
      </dgm:prSet>
      <dgm:spPr/>
    </dgm:pt>
    <dgm:pt modelId="{AF553D44-E8D6-4975-95DA-1609B145A598}" type="pres">
      <dgm:prSet presAssocID="{67DB3AD7-C579-4EDC-99A4-224DCC6E2188}" presName="middleBox" presStyleCnt="0"/>
      <dgm:spPr/>
    </dgm:pt>
    <dgm:pt modelId="{06D22966-DC5E-4CEB-A074-E694838989C1}" type="pres">
      <dgm:prSet presAssocID="{67DB3AD7-C579-4EDC-99A4-224DCC6E2188}" presName="middleBoxParent" presStyleLbl="node1" presStyleIdx="1" presStyleCnt="3" custLinFactNeighborX="39" custLinFactNeighborY="-824"/>
      <dgm:spPr/>
    </dgm:pt>
    <dgm:pt modelId="{D5AD5A34-02D4-4505-9E93-6FFF44920AAA}" type="pres">
      <dgm:prSet presAssocID="{67DB3AD7-C579-4EDC-99A4-224DCC6E2188}" presName="middleBoxChildren" presStyleCnt="0"/>
      <dgm:spPr/>
    </dgm:pt>
    <dgm:pt modelId="{21572BCE-A01E-457D-8976-51755251D62C}" type="pres">
      <dgm:prSet presAssocID="{50AFDC91-3F21-4EE3-B399-9CA11D208A9E}" presName="mChild" presStyleLbl="fgAcc1" presStyleIdx="3" presStyleCnt="7" custScaleX="166420" custScaleY="195559" custLinFactY="-93518" custLinFactNeighborX="31392" custLinFactNeighborY="-100000">
        <dgm:presLayoutVars>
          <dgm:bulletEnabled val="1"/>
        </dgm:presLayoutVars>
      </dgm:prSet>
      <dgm:spPr/>
    </dgm:pt>
    <dgm:pt modelId="{08CF2BFA-6C64-4DF7-BD33-405A902FE1EA}" type="pres">
      <dgm:prSet presAssocID="{5AD5A7E5-458A-4B86-B3F0-3B01BA8B3175}" presName="middleSibTrans" presStyleCnt="0"/>
      <dgm:spPr/>
    </dgm:pt>
    <dgm:pt modelId="{0B6DE785-11C5-4134-9C1D-8EBD572E7537}" type="pres">
      <dgm:prSet presAssocID="{9D75BEB0-D7DD-4E2E-90E4-7C546B125761}" presName="mChild" presStyleLbl="fgAcc1" presStyleIdx="4" presStyleCnt="7" custScaleX="155921" custLinFactY="-100000" custLinFactNeighborX="28838" custLinFactNeighborY="-123773">
        <dgm:presLayoutVars>
          <dgm:bulletEnabled val="1"/>
        </dgm:presLayoutVars>
      </dgm:prSet>
      <dgm:spPr/>
    </dgm:pt>
    <dgm:pt modelId="{BDDBE844-7E63-42A9-973B-7CC459439C87}" type="pres">
      <dgm:prSet presAssocID="{AEADC991-5799-4C48-BAD3-2035A8B71B15}" presName="middleSibTrans" presStyleCnt="0"/>
      <dgm:spPr/>
    </dgm:pt>
    <dgm:pt modelId="{00B9D68D-1545-4077-ABEC-39D0925B851F}" type="pres">
      <dgm:prSet presAssocID="{6F77A5C1-FB85-46E2-89B5-FD3C10D50F0D}" presName="mChild" presStyleLbl="fgAcc1" presStyleIdx="5" presStyleCnt="7" custScaleX="179767" custLinFactY="-48645" custLinFactNeighborX="42347" custLinFactNeighborY="-100000">
        <dgm:presLayoutVars>
          <dgm:bulletEnabled val="1"/>
        </dgm:presLayoutVars>
      </dgm:prSet>
      <dgm:spPr/>
    </dgm:pt>
    <dgm:pt modelId="{278A2DEE-7A02-4A4C-8A4A-081599D1D903}" type="pres">
      <dgm:prSet presAssocID="{67DB3AD7-C579-4EDC-99A4-224DCC6E2188}" presName="centerBox" presStyleCnt="0"/>
      <dgm:spPr/>
    </dgm:pt>
    <dgm:pt modelId="{7597842A-6929-4613-9305-0F18CF8409F7}" type="pres">
      <dgm:prSet presAssocID="{67DB3AD7-C579-4EDC-99A4-224DCC6E2188}" presName="centerBoxParent" presStyleLbl="node1" presStyleIdx="2" presStyleCnt="3" custScaleX="81114" custLinFactNeighborX="10397" custLinFactNeighborY="-54247"/>
      <dgm:spPr/>
    </dgm:pt>
    <dgm:pt modelId="{994EC8BA-80EA-4A92-87EB-C1740E03AC76}" type="pres">
      <dgm:prSet presAssocID="{67DB3AD7-C579-4EDC-99A4-224DCC6E2188}" presName="centerBoxChildren" presStyleCnt="0"/>
      <dgm:spPr/>
    </dgm:pt>
    <dgm:pt modelId="{193BE30A-C5C1-46DD-9144-980279539A80}" type="pres">
      <dgm:prSet presAssocID="{5B813036-E85F-4C7F-AF8F-59BC33DD2AA4}" presName="cChild" presStyleLbl="fgAcc1" presStyleIdx="6" presStyleCnt="7" custScaleX="64739" custScaleY="224014" custLinFactNeighborX="32061" custLinFactNeighborY="-35731">
        <dgm:presLayoutVars>
          <dgm:bulletEnabled val="1"/>
        </dgm:presLayoutVars>
      </dgm:prSet>
      <dgm:spPr/>
    </dgm:pt>
  </dgm:ptLst>
  <dgm:cxnLst>
    <dgm:cxn modelId="{B6502309-FFEC-4A27-AD99-A71D267FC9B0}" type="presOf" srcId="{67DB3AD7-C579-4EDC-99A4-224DCC6E2188}" destId="{502A3221-5CCA-4641-8FB4-747CFB9FE93A}" srcOrd="0" destOrd="0" presId="urn:microsoft.com/office/officeart/2005/8/layout/target2"/>
    <dgm:cxn modelId="{91D64723-77B3-4A72-96BB-490856616BB3}" type="presOf" srcId="{5B813036-E85F-4C7F-AF8F-59BC33DD2AA4}" destId="{193BE30A-C5C1-46DD-9144-980279539A80}" srcOrd="0" destOrd="0" presId="urn:microsoft.com/office/officeart/2005/8/layout/target2"/>
    <dgm:cxn modelId="{35D4C523-8822-4E03-B02B-D14FD16C7728}" type="presOf" srcId="{ABE5B241-F4A3-42EA-9AD9-4A38ABDAB4FB}" destId="{7597842A-6929-4613-9305-0F18CF8409F7}" srcOrd="0" destOrd="0" presId="urn:microsoft.com/office/officeart/2005/8/layout/target2"/>
    <dgm:cxn modelId="{6569065E-A10B-494A-A307-998E714315B4}" type="presOf" srcId="{6F77A5C1-FB85-46E2-89B5-FD3C10D50F0D}" destId="{00B9D68D-1545-4077-ABEC-39D0925B851F}" srcOrd="0" destOrd="0" presId="urn:microsoft.com/office/officeart/2005/8/layout/target2"/>
    <dgm:cxn modelId="{9D6F9A45-7D38-4EA8-A752-3685C6650F60}" srcId="{67DB3AD7-C579-4EDC-99A4-224DCC6E2188}" destId="{ABE5B241-F4A3-42EA-9AD9-4A38ABDAB4FB}" srcOrd="2" destOrd="0" parTransId="{E2A99B05-D246-4AFB-888F-092C913A9DCE}" sibTransId="{A93ED986-1ABA-461F-AF6C-6B6D1726CD1A}"/>
    <dgm:cxn modelId="{8FB5A774-8CAD-41B7-A4E5-121EA6243E8C}" type="presOf" srcId="{83A5397B-947F-4435-9D25-E86BD9883E37}" destId="{692B07A3-FCDD-4E52-8DAB-0019297BA7CE}" srcOrd="0" destOrd="0" presId="urn:microsoft.com/office/officeart/2005/8/layout/target2"/>
    <dgm:cxn modelId="{CD0B6791-137B-4D2E-9453-69222062B97A}" type="presOf" srcId="{50AFDC91-3F21-4EE3-B399-9CA11D208A9E}" destId="{21572BCE-A01E-457D-8976-51755251D62C}" srcOrd="0" destOrd="0" presId="urn:microsoft.com/office/officeart/2005/8/layout/target2"/>
    <dgm:cxn modelId="{8C61049D-06B3-4F85-A052-F12A7659D826}" srcId="{67DB3AD7-C579-4EDC-99A4-224DCC6E2188}" destId="{D407B8B6-35DD-479D-AB80-B60D4E82DC0F}" srcOrd="1" destOrd="0" parTransId="{78C0193A-16DF-4B2D-9BBA-7A9AE821A561}" sibTransId="{80BF9400-DA21-4D86-9F36-03B5916919B2}"/>
    <dgm:cxn modelId="{902622A2-3817-4124-9DB7-D03761ECAF49}" type="presOf" srcId="{D407B8B6-35DD-479D-AB80-B60D4E82DC0F}" destId="{06D22966-DC5E-4CEB-A074-E694838989C1}" srcOrd="0" destOrd="0" presId="urn:microsoft.com/office/officeart/2005/8/layout/target2"/>
    <dgm:cxn modelId="{2D3C50A3-A8EB-45B2-85CA-1A8D4A971FFF}" srcId="{83A5397B-947F-4435-9D25-E86BD9883E37}" destId="{5E0D0495-DC58-442A-8163-415D0EAFEEDE}" srcOrd="2" destOrd="0" parTransId="{79A4EF49-2427-47D7-9482-84623E337BD9}" sibTransId="{462D8BD5-0398-4DEA-8782-FC300E6D992A}"/>
    <dgm:cxn modelId="{A1A036A6-9FAF-4B34-8328-A51759302521}" srcId="{83A5397B-947F-4435-9D25-E86BD9883E37}" destId="{792B7788-11ED-463E-9FB0-D2FE69FD3F1A}" srcOrd="1" destOrd="0" parTransId="{559A6313-6330-400F-AF65-C6612AAE3D31}" sibTransId="{BAA803E7-9DD5-4C12-B67B-9BB20E61709F}"/>
    <dgm:cxn modelId="{06CAECA9-56AA-4073-B49A-60083CC6E6F5}" type="presOf" srcId="{9D75BEB0-D7DD-4E2E-90E4-7C546B125761}" destId="{0B6DE785-11C5-4134-9C1D-8EBD572E7537}" srcOrd="0" destOrd="0" presId="urn:microsoft.com/office/officeart/2005/8/layout/target2"/>
    <dgm:cxn modelId="{227A4EAE-D6BE-42F6-B25F-345E8795D29A}" srcId="{ABE5B241-F4A3-42EA-9AD9-4A38ABDAB4FB}" destId="{5B813036-E85F-4C7F-AF8F-59BC33DD2AA4}" srcOrd="0" destOrd="0" parTransId="{3AB2ED41-DAD6-4E45-BF06-D179B0E8E3A8}" sibTransId="{6BF36B70-76C6-4403-9AAD-4EA894B009D4}"/>
    <dgm:cxn modelId="{612EF1AE-F7F4-4440-8522-C67E0816AD85}" srcId="{67DB3AD7-C579-4EDC-99A4-224DCC6E2188}" destId="{83A5397B-947F-4435-9D25-E86BD9883E37}" srcOrd="0" destOrd="0" parTransId="{646C945C-23A2-4AF0-A1CD-26936AD74E93}" sibTransId="{86BD1E7A-F0CC-4409-9178-F3AA6550EC9E}"/>
    <dgm:cxn modelId="{5FF1DFB8-6E01-452D-9ED6-2D018E0801B5}" srcId="{D407B8B6-35DD-479D-AB80-B60D4E82DC0F}" destId="{50AFDC91-3F21-4EE3-B399-9CA11D208A9E}" srcOrd="0" destOrd="0" parTransId="{C620C066-4B17-45F5-9E12-AD2D19D2F47F}" sibTransId="{5AD5A7E5-458A-4B86-B3F0-3B01BA8B3175}"/>
    <dgm:cxn modelId="{6A1751C7-6A37-4EF0-ABF7-D410C11D8F8E}" srcId="{83A5397B-947F-4435-9D25-E86BD9883E37}" destId="{74F14687-D477-4894-879E-2E3E5B8610D0}" srcOrd="0" destOrd="0" parTransId="{67B65202-8863-4718-9453-49B788B0AE95}" sibTransId="{20FB62B6-6210-453F-9BFA-EA31310F3510}"/>
    <dgm:cxn modelId="{28D96ACC-BB6C-4DC4-9581-A1D165769B03}" srcId="{D407B8B6-35DD-479D-AB80-B60D4E82DC0F}" destId="{9D75BEB0-D7DD-4E2E-90E4-7C546B125761}" srcOrd="1" destOrd="0" parTransId="{43B74991-C6B7-474E-B0EF-E46F993B7483}" sibTransId="{AEADC991-5799-4C48-BAD3-2035A8B71B15}"/>
    <dgm:cxn modelId="{F48E00E7-1AB4-489A-B78D-DCEC7CB7C628}" type="presOf" srcId="{792B7788-11ED-463E-9FB0-D2FE69FD3F1A}" destId="{CDF446FD-C247-4E75-9FDF-05B3703A22BB}" srcOrd="0" destOrd="0" presId="urn:microsoft.com/office/officeart/2005/8/layout/target2"/>
    <dgm:cxn modelId="{E2419DEA-6746-4ACA-A5F4-3F6111BEF272}" srcId="{D407B8B6-35DD-479D-AB80-B60D4E82DC0F}" destId="{6F77A5C1-FB85-46E2-89B5-FD3C10D50F0D}" srcOrd="2" destOrd="0" parTransId="{0C2E9970-39B9-4EAD-A9D6-23774B885399}" sibTransId="{C137AE40-1D59-4C49-929A-1595717D1BD6}"/>
    <dgm:cxn modelId="{7030ACEC-D8C2-4F27-AEDF-F207EC2DDA97}" type="presOf" srcId="{5E0D0495-DC58-442A-8163-415D0EAFEEDE}" destId="{22145F6F-33AF-43C2-A9F0-70BF3C9591AE}" srcOrd="0" destOrd="0" presId="urn:microsoft.com/office/officeart/2005/8/layout/target2"/>
    <dgm:cxn modelId="{0D8B6AFC-159C-43EB-94D7-0D1D2CAFE57E}" type="presOf" srcId="{74F14687-D477-4894-879E-2E3E5B8610D0}" destId="{AF7F1422-E687-45A3-8DF1-49D4BFFDD48F}" srcOrd="0" destOrd="0" presId="urn:microsoft.com/office/officeart/2005/8/layout/target2"/>
    <dgm:cxn modelId="{2A39446C-B72E-44AF-A766-737F909B9A20}" type="presParOf" srcId="{502A3221-5CCA-4641-8FB4-747CFB9FE93A}" destId="{E1148CE9-A214-401C-88A8-39B44265D737}" srcOrd="0" destOrd="0" presId="urn:microsoft.com/office/officeart/2005/8/layout/target2"/>
    <dgm:cxn modelId="{642DC7F3-E946-48A3-AAF1-0DF05505B981}" type="presParOf" srcId="{E1148CE9-A214-401C-88A8-39B44265D737}" destId="{692B07A3-FCDD-4E52-8DAB-0019297BA7CE}" srcOrd="0" destOrd="0" presId="urn:microsoft.com/office/officeart/2005/8/layout/target2"/>
    <dgm:cxn modelId="{DA97D872-9246-4DAF-A9BC-217E5674CADF}" type="presParOf" srcId="{E1148CE9-A214-401C-88A8-39B44265D737}" destId="{92D65EB4-94A1-42B1-A16A-A67E0C477F59}" srcOrd="1" destOrd="0" presId="urn:microsoft.com/office/officeart/2005/8/layout/target2"/>
    <dgm:cxn modelId="{34D58C72-5D3B-41DB-BE95-95725AACEE04}" type="presParOf" srcId="{92D65EB4-94A1-42B1-A16A-A67E0C477F59}" destId="{AF7F1422-E687-45A3-8DF1-49D4BFFDD48F}" srcOrd="0" destOrd="0" presId="urn:microsoft.com/office/officeart/2005/8/layout/target2"/>
    <dgm:cxn modelId="{D0D017B7-7E93-4BAE-A7A2-67AFDCF287BB}" type="presParOf" srcId="{92D65EB4-94A1-42B1-A16A-A67E0C477F59}" destId="{5AE31979-AE2D-421D-B759-B15A2BE009FB}" srcOrd="1" destOrd="0" presId="urn:microsoft.com/office/officeart/2005/8/layout/target2"/>
    <dgm:cxn modelId="{B0481220-5715-4050-8793-CA32C0E33296}" type="presParOf" srcId="{92D65EB4-94A1-42B1-A16A-A67E0C477F59}" destId="{CDF446FD-C247-4E75-9FDF-05B3703A22BB}" srcOrd="2" destOrd="0" presId="urn:microsoft.com/office/officeart/2005/8/layout/target2"/>
    <dgm:cxn modelId="{60E1B3E4-5EC7-41CC-AC25-E8BB27420A11}" type="presParOf" srcId="{92D65EB4-94A1-42B1-A16A-A67E0C477F59}" destId="{F849E886-6145-4B4B-8BC8-ECA548EFF9DA}" srcOrd="3" destOrd="0" presId="urn:microsoft.com/office/officeart/2005/8/layout/target2"/>
    <dgm:cxn modelId="{1FE78B6C-012D-402B-8991-B09BBDA09CB1}" type="presParOf" srcId="{92D65EB4-94A1-42B1-A16A-A67E0C477F59}" destId="{22145F6F-33AF-43C2-A9F0-70BF3C9591AE}" srcOrd="4" destOrd="0" presId="urn:microsoft.com/office/officeart/2005/8/layout/target2"/>
    <dgm:cxn modelId="{B99370B5-B755-4950-BE1F-77A2647ADCFF}" type="presParOf" srcId="{502A3221-5CCA-4641-8FB4-747CFB9FE93A}" destId="{AF553D44-E8D6-4975-95DA-1609B145A598}" srcOrd="1" destOrd="0" presId="urn:microsoft.com/office/officeart/2005/8/layout/target2"/>
    <dgm:cxn modelId="{A961F8B9-7898-430A-8DBC-485F0ADAF59D}" type="presParOf" srcId="{AF553D44-E8D6-4975-95DA-1609B145A598}" destId="{06D22966-DC5E-4CEB-A074-E694838989C1}" srcOrd="0" destOrd="0" presId="urn:microsoft.com/office/officeart/2005/8/layout/target2"/>
    <dgm:cxn modelId="{F56EC047-B73D-465C-BDC8-AD3A99AE3EB6}" type="presParOf" srcId="{AF553D44-E8D6-4975-95DA-1609B145A598}" destId="{D5AD5A34-02D4-4505-9E93-6FFF44920AAA}" srcOrd="1" destOrd="0" presId="urn:microsoft.com/office/officeart/2005/8/layout/target2"/>
    <dgm:cxn modelId="{0D9D4735-B0DA-4127-BC66-94247B4D8A18}" type="presParOf" srcId="{D5AD5A34-02D4-4505-9E93-6FFF44920AAA}" destId="{21572BCE-A01E-457D-8976-51755251D62C}" srcOrd="0" destOrd="0" presId="urn:microsoft.com/office/officeart/2005/8/layout/target2"/>
    <dgm:cxn modelId="{AA836262-0DDC-44BB-B6F5-A8A9A7EBDF22}" type="presParOf" srcId="{D5AD5A34-02D4-4505-9E93-6FFF44920AAA}" destId="{08CF2BFA-6C64-4DF7-BD33-405A902FE1EA}" srcOrd="1" destOrd="0" presId="urn:microsoft.com/office/officeart/2005/8/layout/target2"/>
    <dgm:cxn modelId="{058B8838-C0B1-4715-AA28-B929FC8F9DA5}" type="presParOf" srcId="{D5AD5A34-02D4-4505-9E93-6FFF44920AAA}" destId="{0B6DE785-11C5-4134-9C1D-8EBD572E7537}" srcOrd="2" destOrd="0" presId="urn:microsoft.com/office/officeart/2005/8/layout/target2"/>
    <dgm:cxn modelId="{A6CBF425-D51C-4E3D-9C07-36E5E6D3EF81}" type="presParOf" srcId="{D5AD5A34-02D4-4505-9E93-6FFF44920AAA}" destId="{BDDBE844-7E63-42A9-973B-7CC459439C87}" srcOrd="3" destOrd="0" presId="urn:microsoft.com/office/officeart/2005/8/layout/target2"/>
    <dgm:cxn modelId="{38D6854B-7915-427D-B4E8-6887CA905DDF}" type="presParOf" srcId="{D5AD5A34-02D4-4505-9E93-6FFF44920AAA}" destId="{00B9D68D-1545-4077-ABEC-39D0925B851F}" srcOrd="4" destOrd="0" presId="urn:microsoft.com/office/officeart/2005/8/layout/target2"/>
    <dgm:cxn modelId="{3028E07D-AA0D-4691-96C5-77E7677CC2BA}" type="presParOf" srcId="{502A3221-5CCA-4641-8FB4-747CFB9FE93A}" destId="{278A2DEE-7A02-4A4C-8A4A-081599D1D903}" srcOrd="2" destOrd="0" presId="urn:microsoft.com/office/officeart/2005/8/layout/target2"/>
    <dgm:cxn modelId="{DA6002C3-9752-4443-A636-990D2239FAB8}" type="presParOf" srcId="{278A2DEE-7A02-4A4C-8A4A-081599D1D903}" destId="{7597842A-6929-4613-9305-0F18CF8409F7}" srcOrd="0" destOrd="0" presId="urn:microsoft.com/office/officeart/2005/8/layout/target2"/>
    <dgm:cxn modelId="{AD09DFB8-5087-47E7-8D19-B0BC7EF6B0A1}" type="presParOf" srcId="{278A2DEE-7A02-4A4C-8A4A-081599D1D903}" destId="{994EC8BA-80EA-4A92-87EB-C1740E03AC76}" srcOrd="1" destOrd="0" presId="urn:microsoft.com/office/officeart/2005/8/layout/target2"/>
    <dgm:cxn modelId="{078D239A-F947-40EE-AAD0-8C8EBA3AF776}" type="presParOf" srcId="{994EC8BA-80EA-4A92-87EB-C1740E03AC76}" destId="{193BE30A-C5C1-46DD-9144-980279539A80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807279-4651-432B-B0AF-E6B607403CED}" type="doc">
      <dgm:prSet loTypeId="urn:microsoft.com/office/officeart/2005/8/layout/hierarchy4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E6042F9-8BBC-4042-AA62-4BF0777E7F9E}">
      <dgm:prSet phldrT="[Текст]" custT="1"/>
      <dgm:spPr/>
      <dgm:t>
        <a:bodyPr/>
        <a:lstStyle/>
        <a:p>
          <a:pPr algn="ctr"/>
          <a:r>
            <a:rPr lang="ru-RU" sz="2400"/>
            <a:t>КОНКУРСНЫЕ МЕРОПРИЯТИЯ</a:t>
          </a:r>
        </a:p>
      </dgm:t>
    </dgm:pt>
    <dgm:pt modelId="{FCF6BB32-A3F6-4DC4-A496-F935B5D8AA59}" type="parTrans" cxnId="{CD26BC0F-1667-449C-A427-0853779D8689}">
      <dgm:prSet/>
      <dgm:spPr/>
      <dgm:t>
        <a:bodyPr/>
        <a:lstStyle/>
        <a:p>
          <a:pPr algn="ctr"/>
          <a:endParaRPr lang="ru-RU"/>
        </a:p>
      </dgm:t>
    </dgm:pt>
    <dgm:pt modelId="{DA14A0B3-D7CA-40CE-B0B4-AF0E044CE672}" type="sibTrans" cxnId="{CD26BC0F-1667-449C-A427-0853779D8689}">
      <dgm:prSet/>
      <dgm:spPr/>
      <dgm:t>
        <a:bodyPr/>
        <a:lstStyle/>
        <a:p>
          <a:pPr algn="ctr"/>
          <a:endParaRPr lang="ru-RU"/>
        </a:p>
      </dgm:t>
    </dgm:pt>
    <dgm:pt modelId="{185E7A31-7657-4956-AD2A-5FA409838328}">
      <dgm:prSet phldrT="[Текст]" custT="1"/>
      <dgm:spPr/>
      <dgm:t>
        <a:bodyPr/>
        <a:lstStyle/>
        <a:p>
          <a:pPr algn="ctr"/>
          <a:r>
            <a:rPr lang="ru-RU" sz="1050"/>
            <a:t>Всероссийской акция «Физическая культура и спорт - альтернатива пагубным привычкам»</a:t>
          </a:r>
        </a:p>
      </dgm:t>
    </dgm:pt>
    <dgm:pt modelId="{ADF9D33C-0F4E-47CD-AA05-A0608A23C0AF}" type="parTrans" cxnId="{844CE8BF-2AE0-4E4D-A747-BD07F380F44B}">
      <dgm:prSet/>
      <dgm:spPr/>
      <dgm:t>
        <a:bodyPr/>
        <a:lstStyle/>
        <a:p>
          <a:pPr algn="ctr"/>
          <a:endParaRPr lang="ru-RU"/>
        </a:p>
      </dgm:t>
    </dgm:pt>
    <dgm:pt modelId="{2B486F9B-DB1E-44AF-BDF4-9C271C0754D1}" type="sibTrans" cxnId="{844CE8BF-2AE0-4E4D-A747-BD07F380F44B}">
      <dgm:prSet/>
      <dgm:spPr/>
      <dgm:t>
        <a:bodyPr/>
        <a:lstStyle/>
        <a:p>
          <a:pPr algn="ctr"/>
          <a:endParaRPr lang="ru-RU"/>
        </a:p>
      </dgm:t>
    </dgm:pt>
    <dgm:pt modelId="{5E5637B7-BF28-4131-9041-FF0F290A3FD6}">
      <dgm:prSet phldrT="[Текст]" custT="1"/>
      <dgm:spPr/>
      <dgm:t>
        <a:bodyPr/>
        <a:lstStyle/>
        <a:p>
          <a:pPr algn="ctr"/>
          <a:r>
            <a:rPr lang="ru-RU" sz="1050"/>
            <a:t>Конкурс «Кибершкольник» (совместно с федерацией компьютерного спорта)</a:t>
          </a:r>
        </a:p>
        <a:p>
          <a:pPr algn="ctr"/>
          <a:r>
            <a:rPr lang="ru-RU" sz="1050"/>
            <a:t>Конкурс «Наука – здоровье – спорт» </a:t>
          </a:r>
        </a:p>
      </dgm:t>
    </dgm:pt>
    <dgm:pt modelId="{D63D1EAC-01E1-4CA5-B507-B3BDAA9C5552}" type="parTrans" cxnId="{1695509A-6967-4C8E-BDB5-97C620C99504}">
      <dgm:prSet/>
      <dgm:spPr/>
      <dgm:t>
        <a:bodyPr/>
        <a:lstStyle/>
        <a:p>
          <a:pPr algn="ctr"/>
          <a:endParaRPr lang="ru-RU"/>
        </a:p>
      </dgm:t>
    </dgm:pt>
    <dgm:pt modelId="{C25DE7E1-5587-48A6-80C3-A0D7061498DE}" type="sibTrans" cxnId="{1695509A-6967-4C8E-BDB5-97C620C99504}">
      <dgm:prSet/>
      <dgm:spPr/>
      <dgm:t>
        <a:bodyPr/>
        <a:lstStyle/>
        <a:p>
          <a:pPr algn="ctr"/>
          <a:endParaRPr lang="ru-RU"/>
        </a:p>
      </dgm:t>
    </dgm:pt>
    <dgm:pt modelId="{13F41EBF-5A87-4BC9-9723-E5D8BCFCC8D5}">
      <dgm:prSet phldrT="[Текст]" custT="1"/>
      <dgm:spPr/>
      <dgm:t>
        <a:bodyPr/>
        <a:lstStyle/>
        <a:p>
          <a:pPr algn="ctr"/>
          <a:r>
            <a:rPr lang="ru-RU" sz="1050"/>
            <a:t>Всероссийская заочная акция    </a:t>
          </a:r>
        </a:p>
        <a:p>
          <a:pPr algn="ctr"/>
          <a:r>
            <a:rPr lang="ru-RU" sz="1050"/>
            <a:t>  «О спорт, ты – мир!» </a:t>
          </a:r>
        </a:p>
      </dgm:t>
    </dgm:pt>
    <dgm:pt modelId="{BF482594-442A-48A5-8E57-697EC3A813A5}" type="parTrans" cxnId="{044F0E4E-C981-41FC-A135-2AACB70C920F}">
      <dgm:prSet/>
      <dgm:spPr/>
      <dgm:t>
        <a:bodyPr/>
        <a:lstStyle/>
        <a:p>
          <a:pPr algn="ctr"/>
          <a:endParaRPr lang="ru-RU"/>
        </a:p>
      </dgm:t>
    </dgm:pt>
    <dgm:pt modelId="{D4871711-C1B0-4F93-AC2E-C1F6CA1B5434}" type="sibTrans" cxnId="{044F0E4E-C981-41FC-A135-2AACB70C920F}">
      <dgm:prSet/>
      <dgm:spPr/>
      <dgm:t>
        <a:bodyPr/>
        <a:lstStyle/>
        <a:p>
          <a:pPr algn="ctr"/>
          <a:endParaRPr lang="ru-RU"/>
        </a:p>
      </dgm:t>
    </dgm:pt>
    <dgm:pt modelId="{6DF1E98A-BF1A-4DC4-8592-A8AFA98E3CF7}">
      <dgm:prSet custT="1"/>
      <dgm:spPr/>
      <dgm:t>
        <a:bodyPr/>
        <a:lstStyle/>
        <a:p>
          <a:pPr algn="ctr"/>
          <a:r>
            <a:rPr lang="ru-RU" sz="1050"/>
            <a:t>Всероссийского смотра-конкурса на лучшую постановку физкультурной работы и развитие массового спорта среди школьных спортивных клубов </a:t>
          </a:r>
        </a:p>
      </dgm:t>
    </dgm:pt>
    <dgm:pt modelId="{A3A7D8D9-052B-4C6F-A4A5-86F05779D9E6}" type="parTrans" cxnId="{ECBD842A-4E63-4761-B707-F9FE52CE3910}">
      <dgm:prSet/>
      <dgm:spPr/>
      <dgm:t>
        <a:bodyPr/>
        <a:lstStyle/>
        <a:p>
          <a:pPr algn="ctr"/>
          <a:endParaRPr lang="ru-RU"/>
        </a:p>
      </dgm:t>
    </dgm:pt>
    <dgm:pt modelId="{E3A5608C-3177-44C3-B9DD-2A93BCF3B9F0}" type="sibTrans" cxnId="{ECBD842A-4E63-4761-B707-F9FE52CE3910}">
      <dgm:prSet/>
      <dgm:spPr/>
      <dgm:t>
        <a:bodyPr/>
        <a:lstStyle/>
        <a:p>
          <a:pPr algn="ctr"/>
          <a:endParaRPr lang="ru-RU"/>
        </a:p>
      </dgm:t>
    </dgm:pt>
    <dgm:pt modelId="{84306873-4418-4ABF-8E63-E965006CC285}">
      <dgm:prSet custT="1"/>
      <dgm:spPr/>
      <dgm:t>
        <a:bodyPr/>
        <a:lstStyle/>
        <a:p>
          <a:pPr algn="ctr"/>
          <a:r>
            <a:rPr lang="ru-RU" sz="1050"/>
            <a:t>Открытый публичный Всероссийский смотр-конкурс на лучшую организацию физкультурно-спортивной работы среди профессиональных образовательных организаций</a:t>
          </a:r>
        </a:p>
      </dgm:t>
    </dgm:pt>
    <dgm:pt modelId="{6DAB061A-D5E8-4FB8-B4AB-FE5026D78828}" type="parTrans" cxnId="{147A99BF-2123-45C3-963C-F84AF3BBE114}">
      <dgm:prSet/>
      <dgm:spPr/>
      <dgm:t>
        <a:bodyPr/>
        <a:lstStyle/>
        <a:p>
          <a:pPr algn="ctr"/>
          <a:endParaRPr lang="ru-RU"/>
        </a:p>
      </dgm:t>
    </dgm:pt>
    <dgm:pt modelId="{E1EDB263-EB3E-4B2C-B29C-45C08ED2AF87}" type="sibTrans" cxnId="{147A99BF-2123-45C3-963C-F84AF3BBE114}">
      <dgm:prSet/>
      <dgm:spPr/>
      <dgm:t>
        <a:bodyPr/>
        <a:lstStyle/>
        <a:p>
          <a:pPr algn="ctr"/>
          <a:endParaRPr lang="ru-RU"/>
        </a:p>
      </dgm:t>
    </dgm:pt>
    <dgm:pt modelId="{5214493F-C39D-4D77-B7D6-97D617823DBF}">
      <dgm:prSet custT="1"/>
      <dgm:spPr/>
      <dgm:t>
        <a:bodyPr/>
        <a:lstStyle/>
        <a:p>
          <a:pPr algn="ctr"/>
          <a:r>
            <a:rPr lang="ru-RU" sz="1050"/>
            <a:t>Всероссийский конкурс среди организаций дополнительного образования физкультурно-спортивной направленности </a:t>
          </a:r>
        </a:p>
      </dgm:t>
    </dgm:pt>
    <dgm:pt modelId="{4AD101F6-3638-45FD-A075-795507C84F55}" type="parTrans" cxnId="{242737D7-F577-45A7-BBD6-5997613BB488}">
      <dgm:prSet/>
      <dgm:spPr/>
      <dgm:t>
        <a:bodyPr/>
        <a:lstStyle/>
        <a:p>
          <a:pPr algn="ctr"/>
          <a:endParaRPr lang="ru-RU"/>
        </a:p>
      </dgm:t>
    </dgm:pt>
    <dgm:pt modelId="{9CCB52A2-BC1C-4271-82EC-B951E4A689FE}" type="sibTrans" cxnId="{242737D7-F577-45A7-BBD6-5997613BB488}">
      <dgm:prSet/>
      <dgm:spPr/>
      <dgm:t>
        <a:bodyPr/>
        <a:lstStyle/>
        <a:p>
          <a:pPr algn="ctr"/>
          <a:endParaRPr lang="ru-RU"/>
        </a:p>
      </dgm:t>
    </dgm:pt>
    <dgm:pt modelId="{44ED556E-F320-4A0F-A896-1DCC6303E446}">
      <dgm:prSet custT="1"/>
      <dgm:spPr/>
      <dgm:t>
        <a:bodyPr/>
        <a:lstStyle/>
        <a:p>
          <a:pPr algn="ctr"/>
          <a:r>
            <a:rPr lang="ru-RU" sz="1050"/>
            <a:t>Региональный марафон по выявлению лучших проектов региональных ресурсных центров (физкультурно-спортивная направленность). </a:t>
          </a:r>
        </a:p>
      </dgm:t>
    </dgm:pt>
    <dgm:pt modelId="{C6A6E9DC-E1BC-4B83-954A-F71AD3878B2F}" type="parTrans" cxnId="{43415D87-22F1-4C8F-805B-FB75C8DFAB68}">
      <dgm:prSet/>
      <dgm:spPr/>
      <dgm:t>
        <a:bodyPr/>
        <a:lstStyle/>
        <a:p>
          <a:pPr algn="ctr"/>
          <a:endParaRPr lang="ru-RU"/>
        </a:p>
      </dgm:t>
    </dgm:pt>
    <dgm:pt modelId="{63D96986-F24D-4684-83DD-B2E6F81A735A}" type="sibTrans" cxnId="{43415D87-22F1-4C8F-805B-FB75C8DFAB68}">
      <dgm:prSet/>
      <dgm:spPr/>
      <dgm:t>
        <a:bodyPr/>
        <a:lstStyle/>
        <a:p>
          <a:pPr algn="ctr"/>
          <a:endParaRPr lang="ru-RU"/>
        </a:p>
      </dgm:t>
    </dgm:pt>
    <dgm:pt modelId="{67C3F94D-ACDD-49B3-94A9-7E78514C90B1}">
      <dgm:prSet custT="1"/>
      <dgm:spPr/>
      <dgm:t>
        <a:bodyPr/>
        <a:lstStyle/>
        <a:p>
          <a:pPr algn="ctr"/>
          <a:r>
            <a:rPr lang="ru-RU" sz="1050"/>
            <a:t>Всероссийский конкурс профессионального мастерства среди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</a:r>
        </a:p>
      </dgm:t>
    </dgm:pt>
    <dgm:pt modelId="{F27999C7-44BA-462E-AA6D-317FD7769741}" type="parTrans" cxnId="{2F405244-46A1-4B05-A20E-5819533566EE}">
      <dgm:prSet/>
      <dgm:spPr/>
      <dgm:t>
        <a:bodyPr/>
        <a:lstStyle/>
        <a:p>
          <a:pPr algn="ctr"/>
          <a:endParaRPr lang="ru-RU"/>
        </a:p>
      </dgm:t>
    </dgm:pt>
    <dgm:pt modelId="{510BE2AC-9DFE-4AD6-BF87-58B1ED00C6D7}" type="sibTrans" cxnId="{2F405244-46A1-4B05-A20E-5819533566EE}">
      <dgm:prSet/>
      <dgm:spPr/>
      <dgm:t>
        <a:bodyPr/>
        <a:lstStyle/>
        <a:p>
          <a:pPr algn="ctr"/>
          <a:endParaRPr lang="ru-RU"/>
        </a:p>
      </dgm:t>
    </dgm:pt>
    <dgm:pt modelId="{A304B454-F65A-4234-980A-B1BBF04580B9}" type="pres">
      <dgm:prSet presAssocID="{2A807279-4651-432B-B0AF-E6B607403C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560A24-84C7-4BF6-9972-2AA9E081DF94}" type="pres">
      <dgm:prSet presAssocID="{9E6042F9-8BBC-4042-AA62-4BF0777E7F9E}" presName="vertOne" presStyleCnt="0"/>
      <dgm:spPr/>
    </dgm:pt>
    <dgm:pt modelId="{9AA14E44-E61B-4411-9F1B-15A3EDE8E6E1}" type="pres">
      <dgm:prSet presAssocID="{9E6042F9-8BBC-4042-AA62-4BF0777E7F9E}" presName="txOne" presStyleLbl="node0" presStyleIdx="0" presStyleCnt="1" custScaleY="30428" custLinFactNeighborX="-453" custLinFactNeighborY="67834">
        <dgm:presLayoutVars>
          <dgm:chPref val="3"/>
        </dgm:presLayoutVars>
      </dgm:prSet>
      <dgm:spPr/>
    </dgm:pt>
    <dgm:pt modelId="{7C6CD981-CD1E-45EE-A7D5-46F19E371426}" type="pres">
      <dgm:prSet presAssocID="{9E6042F9-8BBC-4042-AA62-4BF0777E7F9E}" presName="parTransOne" presStyleCnt="0"/>
      <dgm:spPr/>
    </dgm:pt>
    <dgm:pt modelId="{2D00E75B-E606-44F8-AB8B-82EB0E60F03F}" type="pres">
      <dgm:prSet presAssocID="{9E6042F9-8BBC-4042-AA62-4BF0777E7F9E}" presName="horzOne" presStyleCnt="0"/>
      <dgm:spPr/>
    </dgm:pt>
    <dgm:pt modelId="{975FCA80-3C31-48CD-9C57-9CB4AFBEEDAE}" type="pres">
      <dgm:prSet presAssocID="{185E7A31-7657-4956-AD2A-5FA409838328}" presName="vertTwo" presStyleCnt="0"/>
      <dgm:spPr/>
    </dgm:pt>
    <dgm:pt modelId="{2AF5ED3B-BE23-459F-9D8F-53BFCCB9A42E}" type="pres">
      <dgm:prSet presAssocID="{185E7A31-7657-4956-AD2A-5FA409838328}" presName="txTwo" presStyleLbl="node2" presStyleIdx="0" presStyleCnt="8">
        <dgm:presLayoutVars>
          <dgm:chPref val="3"/>
        </dgm:presLayoutVars>
      </dgm:prSet>
      <dgm:spPr/>
    </dgm:pt>
    <dgm:pt modelId="{8FDE5200-B4AF-4BB2-BFDB-BB05AAA758C2}" type="pres">
      <dgm:prSet presAssocID="{185E7A31-7657-4956-AD2A-5FA409838328}" presName="horzTwo" presStyleCnt="0"/>
      <dgm:spPr/>
    </dgm:pt>
    <dgm:pt modelId="{C4ACAAC2-622C-4B11-A947-E80347496BE8}" type="pres">
      <dgm:prSet presAssocID="{2B486F9B-DB1E-44AF-BDF4-9C271C0754D1}" presName="sibSpaceTwo" presStyleCnt="0"/>
      <dgm:spPr/>
    </dgm:pt>
    <dgm:pt modelId="{11D7A393-986D-4CB8-AD8A-B3E755791195}" type="pres">
      <dgm:prSet presAssocID="{5E5637B7-BF28-4131-9041-FF0F290A3FD6}" presName="vertTwo" presStyleCnt="0"/>
      <dgm:spPr/>
    </dgm:pt>
    <dgm:pt modelId="{F7E1744B-9C3F-467A-B064-D73A0949810D}" type="pres">
      <dgm:prSet presAssocID="{5E5637B7-BF28-4131-9041-FF0F290A3FD6}" presName="txTwo" presStyleLbl="node2" presStyleIdx="1" presStyleCnt="8">
        <dgm:presLayoutVars>
          <dgm:chPref val="3"/>
        </dgm:presLayoutVars>
      </dgm:prSet>
      <dgm:spPr/>
    </dgm:pt>
    <dgm:pt modelId="{F017144B-37CE-4E87-B953-F82F793D2666}" type="pres">
      <dgm:prSet presAssocID="{5E5637B7-BF28-4131-9041-FF0F290A3FD6}" presName="horzTwo" presStyleCnt="0"/>
      <dgm:spPr/>
    </dgm:pt>
    <dgm:pt modelId="{2E97077B-98AC-4E90-9DF5-3C6C0A131389}" type="pres">
      <dgm:prSet presAssocID="{C25DE7E1-5587-48A6-80C3-A0D7061498DE}" presName="sibSpaceTwo" presStyleCnt="0"/>
      <dgm:spPr/>
    </dgm:pt>
    <dgm:pt modelId="{B0DE9ECA-3D3D-412E-A66C-F35F8BE034AE}" type="pres">
      <dgm:prSet presAssocID="{13F41EBF-5A87-4BC9-9723-E5D8BCFCC8D5}" presName="vertTwo" presStyleCnt="0"/>
      <dgm:spPr/>
    </dgm:pt>
    <dgm:pt modelId="{F9623E16-E292-4B82-8AE4-142AE86F6B29}" type="pres">
      <dgm:prSet presAssocID="{13F41EBF-5A87-4BC9-9723-E5D8BCFCC8D5}" presName="txTwo" presStyleLbl="node2" presStyleIdx="2" presStyleCnt="8">
        <dgm:presLayoutVars>
          <dgm:chPref val="3"/>
        </dgm:presLayoutVars>
      </dgm:prSet>
      <dgm:spPr/>
    </dgm:pt>
    <dgm:pt modelId="{4FD7D84D-CFD3-4B97-A3FE-399780B6EB75}" type="pres">
      <dgm:prSet presAssocID="{13F41EBF-5A87-4BC9-9723-E5D8BCFCC8D5}" presName="horzTwo" presStyleCnt="0"/>
      <dgm:spPr/>
    </dgm:pt>
    <dgm:pt modelId="{757D76BF-BC64-4A69-9816-73B19FA8C528}" type="pres">
      <dgm:prSet presAssocID="{D4871711-C1B0-4F93-AC2E-C1F6CA1B5434}" presName="sibSpaceTwo" presStyleCnt="0"/>
      <dgm:spPr/>
    </dgm:pt>
    <dgm:pt modelId="{3DADFF28-0A94-4F9E-A410-BC2E99C35152}" type="pres">
      <dgm:prSet presAssocID="{6DF1E98A-BF1A-4DC4-8592-A8AFA98E3CF7}" presName="vertTwo" presStyleCnt="0"/>
      <dgm:spPr/>
    </dgm:pt>
    <dgm:pt modelId="{12F52BE1-B7A0-49D7-B5DA-CA440B396B42}" type="pres">
      <dgm:prSet presAssocID="{6DF1E98A-BF1A-4DC4-8592-A8AFA98E3CF7}" presName="txTwo" presStyleLbl="node2" presStyleIdx="3" presStyleCnt="8">
        <dgm:presLayoutVars>
          <dgm:chPref val="3"/>
        </dgm:presLayoutVars>
      </dgm:prSet>
      <dgm:spPr/>
    </dgm:pt>
    <dgm:pt modelId="{2D5B538E-7A18-435C-8D10-9034C19DD806}" type="pres">
      <dgm:prSet presAssocID="{6DF1E98A-BF1A-4DC4-8592-A8AFA98E3CF7}" presName="horzTwo" presStyleCnt="0"/>
      <dgm:spPr/>
    </dgm:pt>
    <dgm:pt modelId="{11D46FD3-905B-478F-9726-214A31D46FC8}" type="pres">
      <dgm:prSet presAssocID="{E3A5608C-3177-44C3-B9DD-2A93BCF3B9F0}" presName="sibSpaceTwo" presStyleCnt="0"/>
      <dgm:spPr/>
    </dgm:pt>
    <dgm:pt modelId="{8131AFB0-2867-410B-B444-0D7BA2C00BDA}" type="pres">
      <dgm:prSet presAssocID="{84306873-4418-4ABF-8E63-E965006CC285}" presName="vertTwo" presStyleCnt="0"/>
      <dgm:spPr/>
    </dgm:pt>
    <dgm:pt modelId="{F59FBA25-20DC-4D84-B012-630DD9F8897C}" type="pres">
      <dgm:prSet presAssocID="{84306873-4418-4ABF-8E63-E965006CC285}" presName="txTwo" presStyleLbl="node2" presStyleIdx="4" presStyleCnt="8">
        <dgm:presLayoutVars>
          <dgm:chPref val="3"/>
        </dgm:presLayoutVars>
      </dgm:prSet>
      <dgm:spPr/>
    </dgm:pt>
    <dgm:pt modelId="{E561FCBC-E96C-48B7-A5A7-65972B3B3288}" type="pres">
      <dgm:prSet presAssocID="{84306873-4418-4ABF-8E63-E965006CC285}" presName="horzTwo" presStyleCnt="0"/>
      <dgm:spPr/>
    </dgm:pt>
    <dgm:pt modelId="{B1958900-894F-48D0-B84B-817C25706AA3}" type="pres">
      <dgm:prSet presAssocID="{E1EDB263-EB3E-4B2C-B29C-45C08ED2AF87}" presName="sibSpaceTwo" presStyleCnt="0"/>
      <dgm:spPr/>
    </dgm:pt>
    <dgm:pt modelId="{DC772373-44A5-4AAA-BFB7-5170C8A85954}" type="pres">
      <dgm:prSet presAssocID="{5214493F-C39D-4D77-B7D6-97D617823DBF}" presName="vertTwo" presStyleCnt="0"/>
      <dgm:spPr/>
    </dgm:pt>
    <dgm:pt modelId="{5781BB2B-0A74-4873-A0C3-203804C8D7E3}" type="pres">
      <dgm:prSet presAssocID="{5214493F-C39D-4D77-B7D6-97D617823DBF}" presName="txTwo" presStyleLbl="node2" presStyleIdx="5" presStyleCnt="8">
        <dgm:presLayoutVars>
          <dgm:chPref val="3"/>
        </dgm:presLayoutVars>
      </dgm:prSet>
      <dgm:spPr/>
    </dgm:pt>
    <dgm:pt modelId="{B728E957-5493-4410-A969-B9FA1C2BB97F}" type="pres">
      <dgm:prSet presAssocID="{5214493F-C39D-4D77-B7D6-97D617823DBF}" presName="horzTwo" presStyleCnt="0"/>
      <dgm:spPr/>
    </dgm:pt>
    <dgm:pt modelId="{08C65EB2-2A1D-4A77-BCEF-43AB508E5CF1}" type="pres">
      <dgm:prSet presAssocID="{9CCB52A2-BC1C-4271-82EC-B951E4A689FE}" presName="sibSpaceTwo" presStyleCnt="0"/>
      <dgm:spPr/>
    </dgm:pt>
    <dgm:pt modelId="{924F2555-E076-4C72-8DD4-9A63BD66658E}" type="pres">
      <dgm:prSet presAssocID="{44ED556E-F320-4A0F-A896-1DCC6303E446}" presName="vertTwo" presStyleCnt="0"/>
      <dgm:spPr/>
    </dgm:pt>
    <dgm:pt modelId="{8C2EB405-8B64-4FFD-8A58-20DE12D45CBE}" type="pres">
      <dgm:prSet presAssocID="{44ED556E-F320-4A0F-A896-1DCC6303E446}" presName="txTwo" presStyleLbl="node2" presStyleIdx="6" presStyleCnt="8">
        <dgm:presLayoutVars>
          <dgm:chPref val="3"/>
        </dgm:presLayoutVars>
      </dgm:prSet>
      <dgm:spPr/>
    </dgm:pt>
    <dgm:pt modelId="{199D9AEB-3B53-4EE7-B447-A1B88C8A6A6F}" type="pres">
      <dgm:prSet presAssocID="{44ED556E-F320-4A0F-A896-1DCC6303E446}" presName="horzTwo" presStyleCnt="0"/>
      <dgm:spPr/>
    </dgm:pt>
    <dgm:pt modelId="{9F65AFAD-4603-457B-A464-FB039977D0B3}" type="pres">
      <dgm:prSet presAssocID="{63D96986-F24D-4684-83DD-B2E6F81A735A}" presName="sibSpaceTwo" presStyleCnt="0"/>
      <dgm:spPr/>
    </dgm:pt>
    <dgm:pt modelId="{DA70E1B3-B029-411A-9B3A-D4F297B0F546}" type="pres">
      <dgm:prSet presAssocID="{67C3F94D-ACDD-49B3-94A9-7E78514C90B1}" presName="vertTwo" presStyleCnt="0"/>
      <dgm:spPr/>
    </dgm:pt>
    <dgm:pt modelId="{27C8BB49-D17D-4124-8072-989253674950}" type="pres">
      <dgm:prSet presAssocID="{67C3F94D-ACDD-49B3-94A9-7E78514C90B1}" presName="txTwo" presStyleLbl="node2" presStyleIdx="7" presStyleCnt="8">
        <dgm:presLayoutVars>
          <dgm:chPref val="3"/>
        </dgm:presLayoutVars>
      </dgm:prSet>
      <dgm:spPr/>
    </dgm:pt>
    <dgm:pt modelId="{43271D01-E496-4CB5-97CF-F9DDDC07C414}" type="pres">
      <dgm:prSet presAssocID="{67C3F94D-ACDD-49B3-94A9-7E78514C90B1}" presName="horzTwo" presStyleCnt="0"/>
      <dgm:spPr/>
    </dgm:pt>
  </dgm:ptLst>
  <dgm:cxnLst>
    <dgm:cxn modelId="{CD26BC0F-1667-449C-A427-0853779D8689}" srcId="{2A807279-4651-432B-B0AF-E6B607403CED}" destId="{9E6042F9-8BBC-4042-AA62-4BF0777E7F9E}" srcOrd="0" destOrd="0" parTransId="{FCF6BB32-A3F6-4DC4-A496-F935B5D8AA59}" sibTransId="{DA14A0B3-D7CA-40CE-B0B4-AF0E044CE672}"/>
    <dgm:cxn modelId="{7A1ECC11-CF01-4B6D-8EEF-B67BC370A2CA}" type="presOf" srcId="{44ED556E-F320-4A0F-A896-1DCC6303E446}" destId="{8C2EB405-8B64-4FFD-8A58-20DE12D45CBE}" srcOrd="0" destOrd="0" presId="urn:microsoft.com/office/officeart/2005/8/layout/hierarchy4"/>
    <dgm:cxn modelId="{020D221E-0928-4BC4-BCF8-DD8C4F331FE6}" type="presOf" srcId="{2A807279-4651-432B-B0AF-E6B607403CED}" destId="{A304B454-F65A-4234-980A-B1BBF04580B9}" srcOrd="0" destOrd="0" presId="urn:microsoft.com/office/officeart/2005/8/layout/hierarchy4"/>
    <dgm:cxn modelId="{ECBD842A-4E63-4761-B707-F9FE52CE3910}" srcId="{9E6042F9-8BBC-4042-AA62-4BF0777E7F9E}" destId="{6DF1E98A-BF1A-4DC4-8592-A8AFA98E3CF7}" srcOrd="3" destOrd="0" parTransId="{A3A7D8D9-052B-4C6F-A4A5-86F05779D9E6}" sibTransId="{E3A5608C-3177-44C3-B9DD-2A93BCF3B9F0}"/>
    <dgm:cxn modelId="{A70B205F-0020-4C37-A047-BDB72E028F0E}" type="presOf" srcId="{9E6042F9-8BBC-4042-AA62-4BF0777E7F9E}" destId="{9AA14E44-E61B-4411-9F1B-15A3EDE8E6E1}" srcOrd="0" destOrd="0" presId="urn:microsoft.com/office/officeart/2005/8/layout/hierarchy4"/>
    <dgm:cxn modelId="{2F405244-46A1-4B05-A20E-5819533566EE}" srcId="{9E6042F9-8BBC-4042-AA62-4BF0777E7F9E}" destId="{67C3F94D-ACDD-49B3-94A9-7E78514C90B1}" srcOrd="7" destOrd="0" parTransId="{F27999C7-44BA-462E-AA6D-317FD7769741}" sibTransId="{510BE2AC-9DFE-4AD6-BF87-58B1ED00C6D7}"/>
    <dgm:cxn modelId="{044F0E4E-C981-41FC-A135-2AACB70C920F}" srcId="{9E6042F9-8BBC-4042-AA62-4BF0777E7F9E}" destId="{13F41EBF-5A87-4BC9-9723-E5D8BCFCC8D5}" srcOrd="2" destOrd="0" parTransId="{BF482594-442A-48A5-8E57-697EC3A813A5}" sibTransId="{D4871711-C1B0-4F93-AC2E-C1F6CA1B5434}"/>
    <dgm:cxn modelId="{4F6E8B54-35C0-4EED-A51F-BBC15204758B}" type="presOf" srcId="{185E7A31-7657-4956-AD2A-5FA409838328}" destId="{2AF5ED3B-BE23-459F-9D8F-53BFCCB9A42E}" srcOrd="0" destOrd="0" presId="urn:microsoft.com/office/officeart/2005/8/layout/hierarchy4"/>
    <dgm:cxn modelId="{E0F8557F-F23E-4073-A067-F579F49537E9}" type="presOf" srcId="{67C3F94D-ACDD-49B3-94A9-7E78514C90B1}" destId="{27C8BB49-D17D-4124-8072-989253674950}" srcOrd="0" destOrd="0" presId="urn:microsoft.com/office/officeart/2005/8/layout/hierarchy4"/>
    <dgm:cxn modelId="{43415D87-22F1-4C8F-805B-FB75C8DFAB68}" srcId="{9E6042F9-8BBC-4042-AA62-4BF0777E7F9E}" destId="{44ED556E-F320-4A0F-A896-1DCC6303E446}" srcOrd="6" destOrd="0" parTransId="{C6A6E9DC-E1BC-4B83-954A-F71AD3878B2F}" sibTransId="{63D96986-F24D-4684-83DD-B2E6F81A735A}"/>
    <dgm:cxn modelId="{BBF20198-8725-4D13-A6E6-D9FCF8CE3B99}" type="presOf" srcId="{5E5637B7-BF28-4131-9041-FF0F290A3FD6}" destId="{F7E1744B-9C3F-467A-B064-D73A0949810D}" srcOrd="0" destOrd="0" presId="urn:microsoft.com/office/officeart/2005/8/layout/hierarchy4"/>
    <dgm:cxn modelId="{1695509A-6967-4C8E-BDB5-97C620C99504}" srcId="{9E6042F9-8BBC-4042-AA62-4BF0777E7F9E}" destId="{5E5637B7-BF28-4131-9041-FF0F290A3FD6}" srcOrd="1" destOrd="0" parTransId="{D63D1EAC-01E1-4CA5-B507-B3BDAA9C5552}" sibTransId="{C25DE7E1-5587-48A6-80C3-A0D7061498DE}"/>
    <dgm:cxn modelId="{E3E3F3A1-5EB4-413D-9C41-239C8169AEA4}" type="presOf" srcId="{84306873-4418-4ABF-8E63-E965006CC285}" destId="{F59FBA25-20DC-4D84-B012-630DD9F8897C}" srcOrd="0" destOrd="0" presId="urn:microsoft.com/office/officeart/2005/8/layout/hierarchy4"/>
    <dgm:cxn modelId="{FC8060B1-308D-4D50-A5FA-83D4FA2D0E0D}" type="presOf" srcId="{13F41EBF-5A87-4BC9-9723-E5D8BCFCC8D5}" destId="{F9623E16-E292-4B82-8AE4-142AE86F6B29}" srcOrd="0" destOrd="0" presId="urn:microsoft.com/office/officeart/2005/8/layout/hierarchy4"/>
    <dgm:cxn modelId="{147A99BF-2123-45C3-963C-F84AF3BBE114}" srcId="{9E6042F9-8BBC-4042-AA62-4BF0777E7F9E}" destId="{84306873-4418-4ABF-8E63-E965006CC285}" srcOrd="4" destOrd="0" parTransId="{6DAB061A-D5E8-4FB8-B4AB-FE5026D78828}" sibTransId="{E1EDB263-EB3E-4B2C-B29C-45C08ED2AF87}"/>
    <dgm:cxn modelId="{844CE8BF-2AE0-4E4D-A747-BD07F380F44B}" srcId="{9E6042F9-8BBC-4042-AA62-4BF0777E7F9E}" destId="{185E7A31-7657-4956-AD2A-5FA409838328}" srcOrd="0" destOrd="0" parTransId="{ADF9D33C-0F4E-47CD-AA05-A0608A23C0AF}" sibTransId="{2B486F9B-DB1E-44AF-BDF4-9C271C0754D1}"/>
    <dgm:cxn modelId="{5AEDA4C3-9AE0-43FA-BC46-6D56EFCDBAD7}" type="presOf" srcId="{6DF1E98A-BF1A-4DC4-8592-A8AFA98E3CF7}" destId="{12F52BE1-B7A0-49D7-B5DA-CA440B396B42}" srcOrd="0" destOrd="0" presId="urn:microsoft.com/office/officeart/2005/8/layout/hierarchy4"/>
    <dgm:cxn modelId="{99A68CC6-DF4B-431D-81AC-1FA27F76560F}" type="presOf" srcId="{5214493F-C39D-4D77-B7D6-97D617823DBF}" destId="{5781BB2B-0A74-4873-A0C3-203804C8D7E3}" srcOrd="0" destOrd="0" presId="urn:microsoft.com/office/officeart/2005/8/layout/hierarchy4"/>
    <dgm:cxn modelId="{242737D7-F577-45A7-BBD6-5997613BB488}" srcId="{9E6042F9-8BBC-4042-AA62-4BF0777E7F9E}" destId="{5214493F-C39D-4D77-B7D6-97D617823DBF}" srcOrd="5" destOrd="0" parTransId="{4AD101F6-3638-45FD-A075-795507C84F55}" sibTransId="{9CCB52A2-BC1C-4271-82EC-B951E4A689FE}"/>
    <dgm:cxn modelId="{4DDE8697-0F3E-47EE-AD0F-5CB68A82B4D0}" type="presParOf" srcId="{A304B454-F65A-4234-980A-B1BBF04580B9}" destId="{6D560A24-84C7-4BF6-9972-2AA9E081DF94}" srcOrd="0" destOrd="0" presId="urn:microsoft.com/office/officeart/2005/8/layout/hierarchy4"/>
    <dgm:cxn modelId="{EAF46CAE-61AF-49D0-BE86-ACA0AF886DA6}" type="presParOf" srcId="{6D560A24-84C7-4BF6-9972-2AA9E081DF94}" destId="{9AA14E44-E61B-4411-9F1B-15A3EDE8E6E1}" srcOrd="0" destOrd="0" presId="urn:microsoft.com/office/officeart/2005/8/layout/hierarchy4"/>
    <dgm:cxn modelId="{14989C7A-0254-47B0-8D2B-1E5D09F35CFB}" type="presParOf" srcId="{6D560A24-84C7-4BF6-9972-2AA9E081DF94}" destId="{7C6CD981-CD1E-45EE-A7D5-46F19E371426}" srcOrd="1" destOrd="0" presId="urn:microsoft.com/office/officeart/2005/8/layout/hierarchy4"/>
    <dgm:cxn modelId="{46ED637D-8740-4DFB-A4B0-F0B2CE6055BA}" type="presParOf" srcId="{6D560A24-84C7-4BF6-9972-2AA9E081DF94}" destId="{2D00E75B-E606-44F8-AB8B-82EB0E60F03F}" srcOrd="2" destOrd="0" presId="urn:microsoft.com/office/officeart/2005/8/layout/hierarchy4"/>
    <dgm:cxn modelId="{5443110E-A007-49EC-A6B6-BDA873FE0010}" type="presParOf" srcId="{2D00E75B-E606-44F8-AB8B-82EB0E60F03F}" destId="{975FCA80-3C31-48CD-9C57-9CB4AFBEEDAE}" srcOrd="0" destOrd="0" presId="urn:microsoft.com/office/officeart/2005/8/layout/hierarchy4"/>
    <dgm:cxn modelId="{B81CA4A2-039F-47E7-AF8B-3D518C80B9D2}" type="presParOf" srcId="{975FCA80-3C31-48CD-9C57-9CB4AFBEEDAE}" destId="{2AF5ED3B-BE23-459F-9D8F-53BFCCB9A42E}" srcOrd="0" destOrd="0" presId="urn:microsoft.com/office/officeart/2005/8/layout/hierarchy4"/>
    <dgm:cxn modelId="{15809032-BE3F-4990-A7DF-C9D94225BBD2}" type="presParOf" srcId="{975FCA80-3C31-48CD-9C57-9CB4AFBEEDAE}" destId="{8FDE5200-B4AF-4BB2-BFDB-BB05AAA758C2}" srcOrd="1" destOrd="0" presId="urn:microsoft.com/office/officeart/2005/8/layout/hierarchy4"/>
    <dgm:cxn modelId="{7D3B435F-3330-417E-9DA0-A0D9B977CD28}" type="presParOf" srcId="{2D00E75B-E606-44F8-AB8B-82EB0E60F03F}" destId="{C4ACAAC2-622C-4B11-A947-E80347496BE8}" srcOrd="1" destOrd="0" presId="urn:microsoft.com/office/officeart/2005/8/layout/hierarchy4"/>
    <dgm:cxn modelId="{40A496F4-61C0-4DD6-A0F9-E1441E5C1310}" type="presParOf" srcId="{2D00E75B-E606-44F8-AB8B-82EB0E60F03F}" destId="{11D7A393-986D-4CB8-AD8A-B3E755791195}" srcOrd="2" destOrd="0" presId="urn:microsoft.com/office/officeart/2005/8/layout/hierarchy4"/>
    <dgm:cxn modelId="{FC46C313-DFEB-499A-AA35-F402EADF1F31}" type="presParOf" srcId="{11D7A393-986D-4CB8-AD8A-B3E755791195}" destId="{F7E1744B-9C3F-467A-B064-D73A0949810D}" srcOrd="0" destOrd="0" presId="urn:microsoft.com/office/officeart/2005/8/layout/hierarchy4"/>
    <dgm:cxn modelId="{432BEE96-6A55-4D03-8A4B-98F549DBCF86}" type="presParOf" srcId="{11D7A393-986D-4CB8-AD8A-B3E755791195}" destId="{F017144B-37CE-4E87-B953-F82F793D2666}" srcOrd="1" destOrd="0" presId="urn:microsoft.com/office/officeart/2005/8/layout/hierarchy4"/>
    <dgm:cxn modelId="{67AE091F-C5E7-4873-89AF-2AC4B5FBB5C8}" type="presParOf" srcId="{2D00E75B-E606-44F8-AB8B-82EB0E60F03F}" destId="{2E97077B-98AC-4E90-9DF5-3C6C0A131389}" srcOrd="3" destOrd="0" presId="urn:microsoft.com/office/officeart/2005/8/layout/hierarchy4"/>
    <dgm:cxn modelId="{B1708BFE-A56E-4CDE-A178-649ED24055D2}" type="presParOf" srcId="{2D00E75B-E606-44F8-AB8B-82EB0E60F03F}" destId="{B0DE9ECA-3D3D-412E-A66C-F35F8BE034AE}" srcOrd="4" destOrd="0" presId="urn:microsoft.com/office/officeart/2005/8/layout/hierarchy4"/>
    <dgm:cxn modelId="{85FC5551-C404-4335-93D4-63555D0A23A1}" type="presParOf" srcId="{B0DE9ECA-3D3D-412E-A66C-F35F8BE034AE}" destId="{F9623E16-E292-4B82-8AE4-142AE86F6B29}" srcOrd="0" destOrd="0" presId="urn:microsoft.com/office/officeart/2005/8/layout/hierarchy4"/>
    <dgm:cxn modelId="{343835BB-244D-4CAC-B826-368D68BADCEF}" type="presParOf" srcId="{B0DE9ECA-3D3D-412E-A66C-F35F8BE034AE}" destId="{4FD7D84D-CFD3-4B97-A3FE-399780B6EB75}" srcOrd="1" destOrd="0" presId="urn:microsoft.com/office/officeart/2005/8/layout/hierarchy4"/>
    <dgm:cxn modelId="{0470E97D-B9CB-4F6C-9D1D-CED6A8E2A294}" type="presParOf" srcId="{2D00E75B-E606-44F8-AB8B-82EB0E60F03F}" destId="{757D76BF-BC64-4A69-9816-73B19FA8C528}" srcOrd="5" destOrd="0" presId="urn:microsoft.com/office/officeart/2005/8/layout/hierarchy4"/>
    <dgm:cxn modelId="{9CB9C423-8B14-4F60-895C-C9F9A29DD6A6}" type="presParOf" srcId="{2D00E75B-E606-44F8-AB8B-82EB0E60F03F}" destId="{3DADFF28-0A94-4F9E-A410-BC2E99C35152}" srcOrd="6" destOrd="0" presId="urn:microsoft.com/office/officeart/2005/8/layout/hierarchy4"/>
    <dgm:cxn modelId="{F090D0F5-B2A6-404F-A05B-0B3A4F76E70A}" type="presParOf" srcId="{3DADFF28-0A94-4F9E-A410-BC2E99C35152}" destId="{12F52BE1-B7A0-49D7-B5DA-CA440B396B42}" srcOrd="0" destOrd="0" presId="urn:microsoft.com/office/officeart/2005/8/layout/hierarchy4"/>
    <dgm:cxn modelId="{D93DDD4C-8B0D-4C12-BC86-9C7CC86132B7}" type="presParOf" srcId="{3DADFF28-0A94-4F9E-A410-BC2E99C35152}" destId="{2D5B538E-7A18-435C-8D10-9034C19DD806}" srcOrd="1" destOrd="0" presId="urn:microsoft.com/office/officeart/2005/8/layout/hierarchy4"/>
    <dgm:cxn modelId="{4592DF15-5E16-4E01-8DE4-6015EED19853}" type="presParOf" srcId="{2D00E75B-E606-44F8-AB8B-82EB0E60F03F}" destId="{11D46FD3-905B-478F-9726-214A31D46FC8}" srcOrd="7" destOrd="0" presId="urn:microsoft.com/office/officeart/2005/8/layout/hierarchy4"/>
    <dgm:cxn modelId="{15762A7D-C90C-4C25-AAFA-E3E9F2883397}" type="presParOf" srcId="{2D00E75B-E606-44F8-AB8B-82EB0E60F03F}" destId="{8131AFB0-2867-410B-B444-0D7BA2C00BDA}" srcOrd="8" destOrd="0" presId="urn:microsoft.com/office/officeart/2005/8/layout/hierarchy4"/>
    <dgm:cxn modelId="{68E88086-6795-4631-82A1-7494614C0EFF}" type="presParOf" srcId="{8131AFB0-2867-410B-B444-0D7BA2C00BDA}" destId="{F59FBA25-20DC-4D84-B012-630DD9F8897C}" srcOrd="0" destOrd="0" presId="urn:microsoft.com/office/officeart/2005/8/layout/hierarchy4"/>
    <dgm:cxn modelId="{53489C38-27F2-4996-95F8-4698B3571F58}" type="presParOf" srcId="{8131AFB0-2867-410B-B444-0D7BA2C00BDA}" destId="{E561FCBC-E96C-48B7-A5A7-65972B3B3288}" srcOrd="1" destOrd="0" presId="urn:microsoft.com/office/officeart/2005/8/layout/hierarchy4"/>
    <dgm:cxn modelId="{EC125357-5391-45A1-AD5E-02AD68C01163}" type="presParOf" srcId="{2D00E75B-E606-44F8-AB8B-82EB0E60F03F}" destId="{B1958900-894F-48D0-B84B-817C25706AA3}" srcOrd="9" destOrd="0" presId="urn:microsoft.com/office/officeart/2005/8/layout/hierarchy4"/>
    <dgm:cxn modelId="{59307CD2-1C37-479E-94A1-4DF517373CBA}" type="presParOf" srcId="{2D00E75B-E606-44F8-AB8B-82EB0E60F03F}" destId="{DC772373-44A5-4AAA-BFB7-5170C8A85954}" srcOrd="10" destOrd="0" presId="urn:microsoft.com/office/officeart/2005/8/layout/hierarchy4"/>
    <dgm:cxn modelId="{F8E6D08E-8211-446F-8326-71FE1B153408}" type="presParOf" srcId="{DC772373-44A5-4AAA-BFB7-5170C8A85954}" destId="{5781BB2B-0A74-4873-A0C3-203804C8D7E3}" srcOrd="0" destOrd="0" presId="urn:microsoft.com/office/officeart/2005/8/layout/hierarchy4"/>
    <dgm:cxn modelId="{404F6CAC-F09D-42D7-96A5-D4467FC7AAE1}" type="presParOf" srcId="{DC772373-44A5-4AAA-BFB7-5170C8A85954}" destId="{B728E957-5493-4410-A969-B9FA1C2BB97F}" srcOrd="1" destOrd="0" presId="urn:microsoft.com/office/officeart/2005/8/layout/hierarchy4"/>
    <dgm:cxn modelId="{80140719-58CA-458B-9E92-801F6A53F5B4}" type="presParOf" srcId="{2D00E75B-E606-44F8-AB8B-82EB0E60F03F}" destId="{08C65EB2-2A1D-4A77-BCEF-43AB508E5CF1}" srcOrd="11" destOrd="0" presId="urn:microsoft.com/office/officeart/2005/8/layout/hierarchy4"/>
    <dgm:cxn modelId="{952F4AC9-F97D-4BEF-BFBE-B6EAB8240E27}" type="presParOf" srcId="{2D00E75B-E606-44F8-AB8B-82EB0E60F03F}" destId="{924F2555-E076-4C72-8DD4-9A63BD66658E}" srcOrd="12" destOrd="0" presId="urn:microsoft.com/office/officeart/2005/8/layout/hierarchy4"/>
    <dgm:cxn modelId="{FD2EBA66-46D5-47DE-82A3-05A93BEBEB49}" type="presParOf" srcId="{924F2555-E076-4C72-8DD4-9A63BD66658E}" destId="{8C2EB405-8B64-4FFD-8A58-20DE12D45CBE}" srcOrd="0" destOrd="0" presId="urn:microsoft.com/office/officeart/2005/8/layout/hierarchy4"/>
    <dgm:cxn modelId="{8ACE0C11-B316-45F5-B8B5-8FC06D1A97C4}" type="presParOf" srcId="{924F2555-E076-4C72-8DD4-9A63BD66658E}" destId="{199D9AEB-3B53-4EE7-B447-A1B88C8A6A6F}" srcOrd="1" destOrd="0" presId="urn:microsoft.com/office/officeart/2005/8/layout/hierarchy4"/>
    <dgm:cxn modelId="{755A3035-F90E-4F7F-8DC0-49C5A72DA48E}" type="presParOf" srcId="{2D00E75B-E606-44F8-AB8B-82EB0E60F03F}" destId="{9F65AFAD-4603-457B-A464-FB039977D0B3}" srcOrd="13" destOrd="0" presId="urn:microsoft.com/office/officeart/2005/8/layout/hierarchy4"/>
    <dgm:cxn modelId="{CE4946AD-153B-418A-A5F6-F3D3A2A87061}" type="presParOf" srcId="{2D00E75B-E606-44F8-AB8B-82EB0E60F03F}" destId="{DA70E1B3-B029-411A-9B3A-D4F297B0F546}" srcOrd="14" destOrd="0" presId="urn:microsoft.com/office/officeart/2005/8/layout/hierarchy4"/>
    <dgm:cxn modelId="{953083E6-3DE6-4C39-9194-64E35651F57C}" type="presParOf" srcId="{DA70E1B3-B029-411A-9B3A-D4F297B0F546}" destId="{27C8BB49-D17D-4124-8072-989253674950}" srcOrd="0" destOrd="0" presId="urn:microsoft.com/office/officeart/2005/8/layout/hierarchy4"/>
    <dgm:cxn modelId="{BC5B8912-FF64-4509-AC67-D6BEA90B47E1}" type="presParOf" srcId="{DA70E1B3-B029-411A-9B3A-D4F297B0F546}" destId="{43271D01-E496-4CB5-97CF-F9DDDC07C41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F7CC53-D578-4961-B441-691CC6F94559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12AC4AB-C0B1-4012-867B-0CEE83E0CBA4}">
      <dgm:prSet phldrT="[Текст]" custT="1"/>
      <dgm:spPr>
        <a:noFill/>
      </dgm:spPr>
      <dgm:t>
        <a:bodyPr/>
        <a:lstStyle/>
        <a:p>
          <a:r>
            <a:rPr lang="ru-RU" sz="2400" b="1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Всероссийский форум школьных и студенческих спортивных клубов </a:t>
          </a:r>
        </a:p>
        <a:p>
          <a:r>
            <a:rPr lang="ru-RU" sz="1800" b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Тематические площадки (обсуждению вопросов вовлечения обучающихся с ОВЗ и инвалидностью в деятельность ШСК и ССК)</a:t>
          </a:r>
          <a:endParaRPr lang="ru-RU" sz="1800" b="0" dirty="0">
            <a:solidFill>
              <a:schemeClr val="accent1">
                <a:lumMod val="7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endParaRPr lang="ru-RU" sz="900" dirty="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algn="l"/>
          <a:endParaRPr lang="ru-RU" sz="900" dirty="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C2F28FA-6902-4A51-9CAE-8BF15239BD3D}" type="parTrans" cxnId="{2859593C-A2FD-4D1F-A985-D07544455CE6}">
      <dgm:prSet/>
      <dgm:spPr/>
      <dgm:t>
        <a:bodyPr/>
        <a:lstStyle/>
        <a:p>
          <a:pPr algn="l"/>
          <a:endParaRPr lang="ru-RU" sz="9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95078C8-0313-4756-A6CD-359115DEFE2A}" type="sibTrans" cxnId="{2859593C-A2FD-4D1F-A985-D07544455CE6}">
      <dgm:prSet/>
      <dgm:spPr/>
      <dgm:t>
        <a:bodyPr/>
        <a:lstStyle/>
        <a:p>
          <a:pPr algn="l"/>
          <a:endParaRPr lang="ru-RU" sz="9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CA42885-1817-4C8F-9F81-10848EB6624F}">
      <dgm:prSet phldrT="[Текст]" custT="1"/>
      <dgm:spPr>
        <a:noFill/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endParaRPr lang="ru-RU" sz="9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7009492-8469-47DA-BA81-F7A96C18F752}" type="parTrans" cxnId="{2133490E-A5E1-4D4D-AD79-A509BCBF6F4E}">
      <dgm:prSet/>
      <dgm:spPr/>
      <dgm:t>
        <a:bodyPr/>
        <a:lstStyle/>
        <a:p>
          <a:pPr algn="l"/>
          <a:endParaRPr lang="ru-RU" sz="9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47DF63F-429A-41A0-93CC-249FA8EC66BE}" type="sibTrans" cxnId="{2133490E-A5E1-4D4D-AD79-A509BCBF6F4E}">
      <dgm:prSet/>
      <dgm:spPr/>
      <dgm:t>
        <a:bodyPr/>
        <a:lstStyle/>
        <a:p>
          <a:pPr algn="l"/>
          <a:endParaRPr lang="ru-RU" sz="9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F843F77-B6E7-4277-B6E5-9160FC126564}" type="pres">
      <dgm:prSet presAssocID="{9EF7CC53-D578-4961-B441-691CC6F94559}" presName="Name0" presStyleCnt="0">
        <dgm:presLayoutVars>
          <dgm:dir/>
          <dgm:resizeHandles val="exact"/>
        </dgm:presLayoutVars>
      </dgm:prSet>
      <dgm:spPr/>
    </dgm:pt>
    <dgm:pt modelId="{B4DD9E28-45FB-4598-BBC9-8665C560114C}" type="pres">
      <dgm:prSet presAssocID="{9EF7CC53-D578-4961-B441-691CC6F94559}" presName="fgShape" presStyleLbl="fgShp" presStyleIdx="0" presStyleCnt="1" custScaleX="54851" custScaleY="47043" custLinFactY="-240776" custLinFactNeighborX="15751" custLinFactNeighborY="-300000"/>
      <dgm:spPr/>
    </dgm:pt>
    <dgm:pt modelId="{415EBE1C-93B6-4BED-B008-957DFC2EEF8F}" type="pres">
      <dgm:prSet presAssocID="{9EF7CC53-D578-4961-B441-691CC6F94559}" presName="linComp" presStyleCnt="0"/>
      <dgm:spPr/>
    </dgm:pt>
    <dgm:pt modelId="{6358C1D1-FC5D-4AC9-8761-D10CBED80603}" type="pres">
      <dgm:prSet presAssocID="{012AC4AB-C0B1-4012-867B-0CEE83E0CBA4}" presName="compNode" presStyleCnt="0"/>
      <dgm:spPr/>
    </dgm:pt>
    <dgm:pt modelId="{D84822AE-D1EC-41A3-BC42-000886F7A1DE}" type="pres">
      <dgm:prSet presAssocID="{012AC4AB-C0B1-4012-867B-0CEE83E0CBA4}" presName="bkgdShape" presStyleLbl="node1" presStyleIdx="0" presStyleCnt="1"/>
      <dgm:spPr/>
    </dgm:pt>
    <dgm:pt modelId="{BEA077FC-673E-4FD1-94CD-09FE41CCCBF1}" type="pres">
      <dgm:prSet presAssocID="{012AC4AB-C0B1-4012-867B-0CEE83E0CBA4}" presName="nodeTx" presStyleLbl="node1" presStyleIdx="0" presStyleCnt="1">
        <dgm:presLayoutVars>
          <dgm:bulletEnabled val="1"/>
        </dgm:presLayoutVars>
      </dgm:prSet>
      <dgm:spPr/>
    </dgm:pt>
    <dgm:pt modelId="{42F368D0-73C8-469C-BB08-08042206D362}" type="pres">
      <dgm:prSet presAssocID="{012AC4AB-C0B1-4012-867B-0CEE83E0CBA4}" presName="invisiNode" presStyleLbl="node1" presStyleIdx="0" presStyleCnt="1"/>
      <dgm:spPr/>
    </dgm:pt>
    <dgm:pt modelId="{5A44D6FC-BB20-4FEE-926B-3C8F9AB2BAB9}" type="pres">
      <dgm:prSet presAssocID="{012AC4AB-C0B1-4012-867B-0CEE83E0CBA4}" presName="imagNode" presStyleLbl="fgImgPlace1" presStyleIdx="0" presStyleCnt="1" custLinFactX="-63350" custLinFactNeighborX="-100000" custLinFactNeighborY="-977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</dgm:ptLst>
  <dgm:cxnLst>
    <dgm:cxn modelId="{2133490E-A5E1-4D4D-AD79-A509BCBF6F4E}" srcId="{012AC4AB-C0B1-4012-867B-0CEE83E0CBA4}" destId="{ACA42885-1817-4C8F-9F81-10848EB6624F}" srcOrd="0" destOrd="0" parTransId="{87009492-8469-47DA-BA81-F7A96C18F752}" sibTransId="{E47DF63F-429A-41A0-93CC-249FA8EC66BE}"/>
    <dgm:cxn modelId="{2859593C-A2FD-4D1F-A985-D07544455CE6}" srcId="{9EF7CC53-D578-4961-B441-691CC6F94559}" destId="{012AC4AB-C0B1-4012-867B-0CEE83E0CBA4}" srcOrd="0" destOrd="0" parTransId="{DC2F28FA-6902-4A51-9CAE-8BF15239BD3D}" sibTransId="{895078C8-0313-4756-A6CD-359115DEFE2A}"/>
    <dgm:cxn modelId="{7E720289-E7D9-4158-BDB8-1DBEA2706AA2}" type="presOf" srcId="{012AC4AB-C0B1-4012-867B-0CEE83E0CBA4}" destId="{D84822AE-D1EC-41A3-BC42-000886F7A1DE}" srcOrd="0" destOrd="0" presId="urn:microsoft.com/office/officeart/2005/8/layout/hList7"/>
    <dgm:cxn modelId="{DB9D73A1-53F8-40C2-97DC-C0C6AD1B2788}" type="presOf" srcId="{ACA42885-1817-4C8F-9F81-10848EB6624F}" destId="{D84822AE-D1EC-41A3-BC42-000886F7A1DE}" srcOrd="0" destOrd="1" presId="urn:microsoft.com/office/officeart/2005/8/layout/hList7"/>
    <dgm:cxn modelId="{E36807E4-42FA-4B72-8991-4FCA91380865}" type="presOf" srcId="{012AC4AB-C0B1-4012-867B-0CEE83E0CBA4}" destId="{BEA077FC-673E-4FD1-94CD-09FE41CCCBF1}" srcOrd="1" destOrd="0" presId="urn:microsoft.com/office/officeart/2005/8/layout/hList7"/>
    <dgm:cxn modelId="{5336CAE8-2726-462C-846D-6DA5AAF9C48B}" type="presOf" srcId="{9EF7CC53-D578-4961-B441-691CC6F94559}" destId="{CF843F77-B6E7-4277-B6E5-9160FC126564}" srcOrd="0" destOrd="0" presId="urn:microsoft.com/office/officeart/2005/8/layout/hList7"/>
    <dgm:cxn modelId="{EA4038F7-7E04-4336-B718-FD6077C4BA18}" type="presOf" srcId="{ACA42885-1817-4C8F-9F81-10848EB6624F}" destId="{BEA077FC-673E-4FD1-94CD-09FE41CCCBF1}" srcOrd="1" destOrd="1" presId="urn:microsoft.com/office/officeart/2005/8/layout/hList7"/>
    <dgm:cxn modelId="{3C81F5E3-9C39-4E1E-A541-5EEA1B126B4F}" type="presParOf" srcId="{CF843F77-B6E7-4277-B6E5-9160FC126564}" destId="{B4DD9E28-45FB-4598-BBC9-8665C560114C}" srcOrd="0" destOrd="0" presId="urn:microsoft.com/office/officeart/2005/8/layout/hList7"/>
    <dgm:cxn modelId="{D541C113-1FF4-442B-8C0D-65F1CC4AC01B}" type="presParOf" srcId="{CF843F77-B6E7-4277-B6E5-9160FC126564}" destId="{415EBE1C-93B6-4BED-B008-957DFC2EEF8F}" srcOrd="1" destOrd="0" presId="urn:microsoft.com/office/officeart/2005/8/layout/hList7"/>
    <dgm:cxn modelId="{0F27DC72-A07F-43D5-97EE-526A016AD377}" type="presParOf" srcId="{415EBE1C-93B6-4BED-B008-957DFC2EEF8F}" destId="{6358C1D1-FC5D-4AC9-8761-D10CBED80603}" srcOrd="0" destOrd="0" presId="urn:microsoft.com/office/officeart/2005/8/layout/hList7"/>
    <dgm:cxn modelId="{7A9C62B0-A462-4B12-A640-EFBADDAB5CDE}" type="presParOf" srcId="{6358C1D1-FC5D-4AC9-8761-D10CBED80603}" destId="{D84822AE-D1EC-41A3-BC42-000886F7A1DE}" srcOrd="0" destOrd="0" presId="urn:microsoft.com/office/officeart/2005/8/layout/hList7"/>
    <dgm:cxn modelId="{113E5501-EE54-4F4D-B025-C29C85DF0EC5}" type="presParOf" srcId="{6358C1D1-FC5D-4AC9-8761-D10CBED80603}" destId="{BEA077FC-673E-4FD1-94CD-09FE41CCCBF1}" srcOrd="1" destOrd="0" presId="urn:microsoft.com/office/officeart/2005/8/layout/hList7"/>
    <dgm:cxn modelId="{C54E6509-D0E1-4EEF-BAA6-31CE2205A6E9}" type="presParOf" srcId="{6358C1D1-FC5D-4AC9-8761-D10CBED80603}" destId="{42F368D0-73C8-469C-BB08-08042206D362}" srcOrd="2" destOrd="0" presId="urn:microsoft.com/office/officeart/2005/8/layout/hList7"/>
    <dgm:cxn modelId="{B977FBFC-5D36-4EEC-855C-B87C527818EC}" type="presParOf" srcId="{6358C1D1-FC5D-4AC9-8761-D10CBED80603}" destId="{5A44D6FC-BB20-4FEE-926B-3C8F9AB2BAB9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F7CC53-D578-4961-B441-691CC6F94559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12AC4AB-C0B1-4012-867B-0CEE83E0CBA4}">
      <dgm:prSet phldrT="[Текст]" custT="1"/>
      <dgm:spPr>
        <a:noFill/>
      </dgm:spPr>
      <dgm:t>
        <a:bodyPr/>
        <a:lstStyle/>
        <a:p>
          <a:r>
            <a:rPr lang="ru-RU" sz="2400" b="1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Всероссийская спартакиада школьных спортивных клубов для обучающихся с ОВЗ и детей-инвалидов</a:t>
          </a:r>
        </a:p>
        <a:p>
          <a:r>
            <a:rPr lang="ru-RU" sz="180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Поволжский государственный университет физической культуры, спорта и туризма»</a:t>
          </a:r>
        </a:p>
        <a:p>
          <a:pPr algn="l"/>
          <a:endParaRPr lang="ru-RU" sz="900" dirty="0">
            <a:solidFill>
              <a:schemeClr val="accent1">
                <a:lumMod val="7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C2F28FA-6902-4A51-9CAE-8BF15239BD3D}" type="parTrans" cxnId="{2859593C-A2FD-4D1F-A985-D07544455CE6}">
      <dgm:prSet/>
      <dgm:spPr/>
      <dgm:t>
        <a:bodyPr/>
        <a:lstStyle/>
        <a:p>
          <a:pPr algn="l"/>
          <a:endParaRPr lang="ru-RU" sz="900">
            <a:solidFill>
              <a:schemeClr val="accent1">
                <a:lumMod val="7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95078C8-0313-4756-A6CD-359115DEFE2A}" type="sibTrans" cxnId="{2859593C-A2FD-4D1F-A985-D07544455CE6}">
      <dgm:prSet/>
      <dgm:spPr/>
      <dgm:t>
        <a:bodyPr/>
        <a:lstStyle/>
        <a:p>
          <a:pPr algn="l"/>
          <a:endParaRPr lang="ru-RU" sz="900">
            <a:solidFill>
              <a:schemeClr val="accent1">
                <a:lumMod val="7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CA42885-1817-4C8F-9F81-10848EB6624F}">
      <dgm:prSet phldrT="[Текст]" custT="1"/>
      <dgm:spPr>
        <a:noFill/>
      </dgm:spPr>
      <dgm:t>
        <a:bodyPr/>
        <a:lstStyle/>
        <a:p>
          <a:pPr algn="l">
            <a:buFont typeface="Wingdings" panose="05000000000000000000" pitchFamily="2" charset="2"/>
            <a:buChar char="§"/>
          </a:pPr>
          <a:endParaRPr lang="ru-RU" sz="900">
            <a:solidFill>
              <a:schemeClr val="accent1">
                <a:lumMod val="7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7009492-8469-47DA-BA81-F7A96C18F752}" type="parTrans" cxnId="{2133490E-A5E1-4D4D-AD79-A509BCBF6F4E}">
      <dgm:prSet/>
      <dgm:spPr/>
      <dgm:t>
        <a:bodyPr/>
        <a:lstStyle/>
        <a:p>
          <a:pPr algn="l"/>
          <a:endParaRPr lang="ru-RU" sz="900">
            <a:solidFill>
              <a:schemeClr val="accent1">
                <a:lumMod val="7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47DF63F-429A-41A0-93CC-249FA8EC66BE}" type="sibTrans" cxnId="{2133490E-A5E1-4D4D-AD79-A509BCBF6F4E}">
      <dgm:prSet/>
      <dgm:spPr/>
      <dgm:t>
        <a:bodyPr/>
        <a:lstStyle/>
        <a:p>
          <a:pPr algn="l"/>
          <a:endParaRPr lang="ru-RU" sz="900">
            <a:solidFill>
              <a:schemeClr val="accent1">
                <a:lumMod val="7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F843F77-B6E7-4277-B6E5-9160FC126564}" type="pres">
      <dgm:prSet presAssocID="{9EF7CC53-D578-4961-B441-691CC6F94559}" presName="Name0" presStyleCnt="0">
        <dgm:presLayoutVars>
          <dgm:dir/>
          <dgm:resizeHandles val="exact"/>
        </dgm:presLayoutVars>
      </dgm:prSet>
      <dgm:spPr/>
    </dgm:pt>
    <dgm:pt modelId="{B4DD9E28-45FB-4598-BBC9-8665C560114C}" type="pres">
      <dgm:prSet presAssocID="{9EF7CC53-D578-4961-B441-691CC6F94559}" presName="fgShape" presStyleLbl="fgShp" presStyleIdx="0" presStyleCnt="1" custScaleX="58597" custScaleY="53649" custLinFactY="-237448" custLinFactNeighborX="18085" custLinFactNeighborY="-300000"/>
      <dgm:spPr/>
    </dgm:pt>
    <dgm:pt modelId="{415EBE1C-93B6-4BED-B008-957DFC2EEF8F}" type="pres">
      <dgm:prSet presAssocID="{9EF7CC53-D578-4961-B441-691CC6F94559}" presName="linComp" presStyleCnt="0"/>
      <dgm:spPr/>
    </dgm:pt>
    <dgm:pt modelId="{6358C1D1-FC5D-4AC9-8761-D10CBED80603}" type="pres">
      <dgm:prSet presAssocID="{012AC4AB-C0B1-4012-867B-0CEE83E0CBA4}" presName="compNode" presStyleCnt="0"/>
      <dgm:spPr/>
    </dgm:pt>
    <dgm:pt modelId="{D84822AE-D1EC-41A3-BC42-000886F7A1DE}" type="pres">
      <dgm:prSet presAssocID="{012AC4AB-C0B1-4012-867B-0CEE83E0CBA4}" presName="bkgdShape" presStyleLbl="node1" presStyleIdx="0" presStyleCnt="1"/>
      <dgm:spPr/>
    </dgm:pt>
    <dgm:pt modelId="{BEA077FC-673E-4FD1-94CD-09FE41CCCBF1}" type="pres">
      <dgm:prSet presAssocID="{012AC4AB-C0B1-4012-867B-0CEE83E0CBA4}" presName="nodeTx" presStyleLbl="node1" presStyleIdx="0" presStyleCnt="1">
        <dgm:presLayoutVars>
          <dgm:bulletEnabled val="1"/>
        </dgm:presLayoutVars>
      </dgm:prSet>
      <dgm:spPr/>
    </dgm:pt>
    <dgm:pt modelId="{42F368D0-73C8-469C-BB08-08042206D362}" type="pres">
      <dgm:prSet presAssocID="{012AC4AB-C0B1-4012-867B-0CEE83E0CBA4}" presName="invisiNode" presStyleLbl="node1" presStyleIdx="0" presStyleCnt="1"/>
      <dgm:spPr/>
    </dgm:pt>
    <dgm:pt modelId="{5A44D6FC-BB20-4FEE-926B-3C8F9AB2BAB9}" type="pres">
      <dgm:prSet presAssocID="{012AC4AB-C0B1-4012-867B-0CEE83E0CBA4}" presName="imagNode" presStyleLbl="fgImgPlace1" presStyleIdx="0" presStyleCnt="1" custLinFactX="-63350" custLinFactNeighborX="-100000" custLinFactNeighborY="-977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133490E-A5E1-4D4D-AD79-A509BCBF6F4E}" srcId="{012AC4AB-C0B1-4012-867B-0CEE83E0CBA4}" destId="{ACA42885-1817-4C8F-9F81-10848EB6624F}" srcOrd="0" destOrd="0" parTransId="{87009492-8469-47DA-BA81-F7A96C18F752}" sibTransId="{E47DF63F-429A-41A0-93CC-249FA8EC66BE}"/>
    <dgm:cxn modelId="{2859593C-A2FD-4D1F-A985-D07544455CE6}" srcId="{9EF7CC53-D578-4961-B441-691CC6F94559}" destId="{012AC4AB-C0B1-4012-867B-0CEE83E0CBA4}" srcOrd="0" destOrd="0" parTransId="{DC2F28FA-6902-4A51-9CAE-8BF15239BD3D}" sibTransId="{895078C8-0313-4756-A6CD-359115DEFE2A}"/>
    <dgm:cxn modelId="{7E720289-E7D9-4158-BDB8-1DBEA2706AA2}" type="presOf" srcId="{012AC4AB-C0B1-4012-867B-0CEE83E0CBA4}" destId="{D84822AE-D1EC-41A3-BC42-000886F7A1DE}" srcOrd="0" destOrd="0" presId="urn:microsoft.com/office/officeart/2005/8/layout/hList7"/>
    <dgm:cxn modelId="{DB9D73A1-53F8-40C2-97DC-C0C6AD1B2788}" type="presOf" srcId="{ACA42885-1817-4C8F-9F81-10848EB6624F}" destId="{D84822AE-D1EC-41A3-BC42-000886F7A1DE}" srcOrd="0" destOrd="1" presId="urn:microsoft.com/office/officeart/2005/8/layout/hList7"/>
    <dgm:cxn modelId="{E36807E4-42FA-4B72-8991-4FCA91380865}" type="presOf" srcId="{012AC4AB-C0B1-4012-867B-0CEE83E0CBA4}" destId="{BEA077FC-673E-4FD1-94CD-09FE41CCCBF1}" srcOrd="1" destOrd="0" presId="urn:microsoft.com/office/officeart/2005/8/layout/hList7"/>
    <dgm:cxn modelId="{5336CAE8-2726-462C-846D-6DA5AAF9C48B}" type="presOf" srcId="{9EF7CC53-D578-4961-B441-691CC6F94559}" destId="{CF843F77-B6E7-4277-B6E5-9160FC126564}" srcOrd="0" destOrd="0" presId="urn:microsoft.com/office/officeart/2005/8/layout/hList7"/>
    <dgm:cxn modelId="{EA4038F7-7E04-4336-B718-FD6077C4BA18}" type="presOf" srcId="{ACA42885-1817-4C8F-9F81-10848EB6624F}" destId="{BEA077FC-673E-4FD1-94CD-09FE41CCCBF1}" srcOrd="1" destOrd="1" presId="urn:microsoft.com/office/officeart/2005/8/layout/hList7"/>
    <dgm:cxn modelId="{3C81F5E3-9C39-4E1E-A541-5EEA1B126B4F}" type="presParOf" srcId="{CF843F77-B6E7-4277-B6E5-9160FC126564}" destId="{B4DD9E28-45FB-4598-BBC9-8665C560114C}" srcOrd="0" destOrd="0" presId="urn:microsoft.com/office/officeart/2005/8/layout/hList7"/>
    <dgm:cxn modelId="{D541C113-1FF4-442B-8C0D-65F1CC4AC01B}" type="presParOf" srcId="{CF843F77-B6E7-4277-B6E5-9160FC126564}" destId="{415EBE1C-93B6-4BED-B008-957DFC2EEF8F}" srcOrd="1" destOrd="0" presId="urn:microsoft.com/office/officeart/2005/8/layout/hList7"/>
    <dgm:cxn modelId="{0F27DC72-A07F-43D5-97EE-526A016AD377}" type="presParOf" srcId="{415EBE1C-93B6-4BED-B008-957DFC2EEF8F}" destId="{6358C1D1-FC5D-4AC9-8761-D10CBED80603}" srcOrd="0" destOrd="0" presId="urn:microsoft.com/office/officeart/2005/8/layout/hList7"/>
    <dgm:cxn modelId="{7A9C62B0-A462-4B12-A640-EFBADDAB5CDE}" type="presParOf" srcId="{6358C1D1-FC5D-4AC9-8761-D10CBED80603}" destId="{D84822AE-D1EC-41A3-BC42-000886F7A1DE}" srcOrd="0" destOrd="0" presId="urn:microsoft.com/office/officeart/2005/8/layout/hList7"/>
    <dgm:cxn modelId="{113E5501-EE54-4F4D-B025-C29C85DF0EC5}" type="presParOf" srcId="{6358C1D1-FC5D-4AC9-8761-D10CBED80603}" destId="{BEA077FC-673E-4FD1-94CD-09FE41CCCBF1}" srcOrd="1" destOrd="0" presId="urn:microsoft.com/office/officeart/2005/8/layout/hList7"/>
    <dgm:cxn modelId="{C54E6509-D0E1-4EEF-BAA6-31CE2205A6E9}" type="presParOf" srcId="{6358C1D1-FC5D-4AC9-8761-D10CBED80603}" destId="{42F368D0-73C8-469C-BB08-08042206D362}" srcOrd="2" destOrd="0" presId="urn:microsoft.com/office/officeart/2005/8/layout/hList7"/>
    <dgm:cxn modelId="{B977FBFC-5D36-4EEC-855C-B87C527818EC}" type="presParOf" srcId="{6358C1D1-FC5D-4AC9-8761-D10CBED80603}" destId="{5A44D6FC-BB20-4FEE-926B-3C8F9AB2BAB9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F7CC53-D578-4961-B441-691CC6F94559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12AC4AB-C0B1-4012-867B-0CEE83E0CBA4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723900" indent="0"/>
          <a:r>
            <a:rPr lang="ru-RU" sz="240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Дополнительные общеразвивающие адаптированные программы по физкультурно-спортивной направленности</a:t>
          </a:r>
        </a:p>
        <a:p>
          <a:pPr marL="723900" indent="0"/>
          <a:r>
            <a:rPr lang="ru-RU" sz="180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2023 год / Дополнительная общеразвивающая адаптированная программа по футболу для детей с ОВЗ с нарушением слуха</a:t>
          </a:r>
          <a:endParaRPr lang="ru-RU" sz="1800" dirty="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C2F28FA-6902-4A51-9CAE-8BF15239BD3D}" type="parTrans" cxnId="{2859593C-A2FD-4D1F-A985-D07544455CE6}">
      <dgm:prSet/>
      <dgm:spPr/>
      <dgm:t>
        <a:bodyPr/>
        <a:lstStyle/>
        <a:p>
          <a:pPr algn="l"/>
          <a:endParaRPr lang="ru-RU" sz="9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95078C8-0313-4756-A6CD-359115DEFE2A}" type="sibTrans" cxnId="{2859593C-A2FD-4D1F-A985-D07544455CE6}">
      <dgm:prSet/>
      <dgm:spPr/>
      <dgm:t>
        <a:bodyPr/>
        <a:lstStyle/>
        <a:p>
          <a:pPr algn="l"/>
          <a:endParaRPr lang="ru-RU" sz="9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CA42885-1817-4C8F-9F81-10848EB6624F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 marL="57150" indent="0" algn="l">
            <a:buFont typeface="Wingdings" panose="05000000000000000000" pitchFamily="2" charset="2"/>
            <a:buChar char="§"/>
          </a:pPr>
          <a:endParaRPr lang="ru-RU" sz="9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7009492-8469-47DA-BA81-F7A96C18F752}" type="parTrans" cxnId="{2133490E-A5E1-4D4D-AD79-A509BCBF6F4E}">
      <dgm:prSet/>
      <dgm:spPr/>
      <dgm:t>
        <a:bodyPr/>
        <a:lstStyle/>
        <a:p>
          <a:pPr algn="l"/>
          <a:endParaRPr lang="ru-RU" sz="9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47DF63F-429A-41A0-93CC-249FA8EC66BE}" type="sibTrans" cxnId="{2133490E-A5E1-4D4D-AD79-A509BCBF6F4E}">
      <dgm:prSet/>
      <dgm:spPr/>
      <dgm:t>
        <a:bodyPr/>
        <a:lstStyle/>
        <a:p>
          <a:pPr algn="l"/>
          <a:endParaRPr lang="ru-RU" sz="9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1CEADD1-E59C-4A7A-8955-1DA196470BE6}" type="pres">
      <dgm:prSet presAssocID="{9EF7CC53-D578-4961-B441-691CC6F94559}" presName="Name0" presStyleCnt="0">
        <dgm:presLayoutVars>
          <dgm:dir/>
          <dgm:resizeHandles val="exact"/>
        </dgm:presLayoutVars>
      </dgm:prSet>
      <dgm:spPr/>
    </dgm:pt>
    <dgm:pt modelId="{0D7EF896-B210-4387-9450-31C0BE72ACD3}" type="pres">
      <dgm:prSet presAssocID="{012AC4AB-C0B1-4012-867B-0CEE83E0CBA4}" presName="composite" presStyleCnt="0"/>
      <dgm:spPr/>
    </dgm:pt>
    <dgm:pt modelId="{35694374-9495-42AA-8813-51EE6135674D}" type="pres">
      <dgm:prSet presAssocID="{012AC4AB-C0B1-4012-867B-0CEE83E0CBA4}" presName="rect1" presStyleLbl="trAlignAcc1" presStyleIdx="0" presStyleCnt="1" custScaleX="230757" custLinFactNeighborX="-1096" custLinFactNeighborY="-21573">
        <dgm:presLayoutVars>
          <dgm:bulletEnabled val="1"/>
        </dgm:presLayoutVars>
      </dgm:prSet>
      <dgm:spPr/>
    </dgm:pt>
    <dgm:pt modelId="{5862C472-7526-426E-ADAC-98D36818070D}" type="pres">
      <dgm:prSet presAssocID="{012AC4AB-C0B1-4012-867B-0CEE83E0CBA4}" presName="rect2" presStyleLbl="fgImgPlace1" presStyleIdx="0" presStyleCnt="1" custScaleX="118533" custScaleY="91438" custLinFactX="-100000" custLinFactNeighborX="-171586" custLinFactNeighborY="-2312"/>
      <dgm:spPr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2133490E-A5E1-4D4D-AD79-A509BCBF6F4E}" srcId="{012AC4AB-C0B1-4012-867B-0CEE83E0CBA4}" destId="{ACA42885-1817-4C8F-9F81-10848EB6624F}" srcOrd="0" destOrd="0" parTransId="{87009492-8469-47DA-BA81-F7A96C18F752}" sibTransId="{E47DF63F-429A-41A0-93CC-249FA8EC66BE}"/>
    <dgm:cxn modelId="{2859593C-A2FD-4D1F-A985-D07544455CE6}" srcId="{9EF7CC53-D578-4961-B441-691CC6F94559}" destId="{012AC4AB-C0B1-4012-867B-0CEE83E0CBA4}" srcOrd="0" destOrd="0" parTransId="{DC2F28FA-6902-4A51-9CAE-8BF15239BD3D}" sibTransId="{895078C8-0313-4756-A6CD-359115DEFE2A}"/>
    <dgm:cxn modelId="{15405B49-4515-4799-BE6D-18663F988E69}" type="presOf" srcId="{012AC4AB-C0B1-4012-867B-0CEE83E0CBA4}" destId="{35694374-9495-42AA-8813-51EE6135674D}" srcOrd="0" destOrd="0" presId="urn:microsoft.com/office/officeart/2008/layout/PictureStrips"/>
    <dgm:cxn modelId="{04491884-5FF3-4CA5-9907-4530A449EE99}" type="presOf" srcId="{9EF7CC53-D578-4961-B441-691CC6F94559}" destId="{D1CEADD1-E59C-4A7A-8955-1DA196470BE6}" srcOrd="0" destOrd="0" presId="urn:microsoft.com/office/officeart/2008/layout/PictureStrips"/>
    <dgm:cxn modelId="{0E9A24E5-DF19-45F3-A7A9-9EB55BADB299}" type="presOf" srcId="{ACA42885-1817-4C8F-9F81-10848EB6624F}" destId="{35694374-9495-42AA-8813-51EE6135674D}" srcOrd="0" destOrd="1" presId="urn:microsoft.com/office/officeart/2008/layout/PictureStrips"/>
    <dgm:cxn modelId="{18E599DE-0A22-45AF-BCD2-B8B3E42A38CB}" type="presParOf" srcId="{D1CEADD1-E59C-4A7A-8955-1DA196470BE6}" destId="{0D7EF896-B210-4387-9450-31C0BE72ACD3}" srcOrd="0" destOrd="0" presId="urn:microsoft.com/office/officeart/2008/layout/PictureStrips"/>
    <dgm:cxn modelId="{74032079-14AE-4962-9D39-EF5CAAFCF1BA}" type="presParOf" srcId="{0D7EF896-B210-4387-9450-31C0BE72ACD3}" destId="{35694374-9495-42AA-8813-51EE6135674D}" srcOrd="0" destOrd="0" presId="urn:microsoft.com/office/officeart/2008/layout/PictureStrips"/>
    <dgm:cxn modelId="{7B05FAF3-C88D-482D-9412-913EA0DF6FF7}" type="presParOf" srcId="{0D7EF896-B210-4387-9450-31C0BE72ACD3}" destId="{5862C472-7526-426E-ADAC-98D36818070D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9628F-6C9B-47EF-A02A-9A2D2D89D88C}">
      <dsp:nvSpPr>
        <dsp:cNvPr id="0" name=""/>
        <dsp:cNvSpPr/>
      </dsp:nvSpPr>
      <dsp:spPr>
        <a:xfrm>
          <a:off x="5338" y="1268025"/>
          <a:ext cx="2046255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февраль</a:t>
          </a:r>
        </a:p>
      </dsp:txBody>
      <dsp:txXfrm>
        <a:off x="5338" y="1268025"/>
        <a:ext cx="2046255" cy="489600"/>
      </dsp:txXfrm>
    </dsp:sp>
    <dsp:sp modelId="{F9C64220-C389-44C9-A7FF-0018D751BBCB}">
      <dsp:nvSpPr>
        <dsp:cNvPr id="0" name=""/>
        <dsp:cNvSpPr/>
      </dsp:nvSpPr>
      <dsp:spPr>
        <a:xfrm>
          <a:off x="5338" y="1757625"/>
          <a:ext cx="2046255" cy="21524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«Особенности занятий триатлоном в системе дополнительного образования»</a:t>
          </a:r>
        </a:p>
      </dsp:txBody>
      <dsp:txXfrm>
        <a:off x="5338" y="1757625"/>
        <a:ext cx="2046255" cy="2152423"/>
      </dsp:txXfrm>
    </dsp:sp>
    <dsp:sp modelId="{960BA18A-C1E9-4FEE-8F00-5D3850259B8D}">
      <dsp:nvSpPr>
        <dsp:cNvPr id="0" name=""/>
        <dsp:cNvSpPr/>
      </dsp:nvSpPr>
      <dsp:spPr>
        <a:xfrm>
          <a:off x="2338069" y="1268025"/>
          <a:ext cx="2046255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март</a:t>
          </a:r>
        </a:p>
      </dsp:txBody>
      <dsp:txXfrm>
        <a:off x="2338069" y="1268025"/>
        <a:ext cx="2046255" cy="489600"/>
      </dsp:txXfrm>
    </dsp:sp>
    <dsp:sp modelId="{8622D1C3-AAF0-4C14-9090-209FBF11E47D}">
      <dsp:nvSpPr>
        <dsp:cNvPr id="0" name=""/>
        <dsp:cNvSpPr/>
      </dsp:nvSpPr>
      <dsp:spPr>
        <a:xfrm>
          <a:off x="2338069" y="1757625"/>
          <a:ext cx="2046255" cy="21524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«Лапта – национальный вид спорта»</a:t>
          </a:r>
        </a:p>
      </dsp:txBody>
      <dsp:txXfrm>
        <a:off x="2338069" y="1757625"/>
        <a:ext cx="2046255" cy="2152423"/>
      </dsp:txXfrm>
    </dsp:sp>
    <dsp:sp modelId="{43A0D96C-B584-49BE-8A9C-10E4EAD72256}">
      <dsp:nvSpPr>
        <dsp:cNvPr id="0" name=""/>
        <dsp:cNvSpPr/>
      </dsp:nvSpPr>
      <dsp:spPr>
        <a:xfrm>
          <a:off x="4670800" y="1268025"/>
          <a:ext cx="2046255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апрель</a:t>
          </a:r>
        </a:p>
      </dsp:txBody>
      <dsp:txXfrm>
        <a:off x="4670800" y="1268025"/>
        <a:ext cx="2046255" cy="489600"/>
      </dsp:txXfrm>
    </dsp:sp>
    <dsp:sp modelId="{C3D5B308-C891-471E-803C-5797DE366E67}">
      <dsp:nvSpPr>
        <dsp:cNvPr id="0" name=""/>
        <dsp:cNvSpPr/>
      </dsp:nvSpPr>
      <dsp:spPr>
        <a:xfrm>
          <a:off x="4670800" y="1757625"/>
          <a:ext cx="2046255" cy="21524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«Физическая культура - территория равных возможностей для детей с ОВЗ и детей с инвалидностью»</a:t>
          </a:r>
        </a:p>
      </dsp:txBody>
      <dsp:txXfrm>
        <a:off x="4670800" y="1757625"/>
        <a:ext cx="2046255" cy="2152423"/>
      </dsp:txXfrm>
    </dsp:sp>
    <dsp:sp modelId="{0ACCC8C9-8DC3-4392-9C15-5C67E2ED7900}">
      <dsp:nvSpPr>
        <dsp:cNvPr id="0" name=""/>
        <dsp:cNvSpPr/>
      </dsp:nvSpPr>
      <dsp:spPr>
        <a:xfrm>
          <a:off x="7003531" y="1268025"/>
          <a:ext cx="2046255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сентябрь</a:t>
          </a:r>
        </a:p>
      </dsp:txBody>
      <dsp:txXfrm>
        <a:off x="7003531" y="1268025"/>
        <a:ext cx="2046255" cy="489600"/>
      </dsp:txXfrm>
    </dsp:sp>
    <dsp:sp modelId="{F57F0227-A3EB-4B48-80A7-F14187DAAF3F}">
      <dsp:nvSpPr>
        <dsp:cNvPr id="0" name=""/>
        <dsp:cNvSpPr/>
      </dsp:nvSpPr>
      <dsp:spPr>
        <a:xfrm>
          <a:off x="7003531" y="1757625"/>
          <a:ext cx="2046255" cy="21524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«Особенности занятий хоккеем в системе дополнительного образования»</a:t>
          </a:r>
        </a:p>
      </dsp:txBody>
      <dsp:txXfrm>
        <a:off x="7003531" y="1757625"/>
        <a:ext cx="2046255" cy="2152423"/>
      </dsp:txXfrm>
    </dsp:sp>
    <dsp:sp modelId="{5CA227C9-C04F-448D-89D6-9E05F13D944E}">
      <dsp:nvSpPr>
        <dsp:cNvPr id="0" name=""/>
        <dsp:cNvSpPr/>
      </dsp:nvSpPr>
      <dsp:spPr>
        <a:xfrm>
          <a:off x="9336262" y="1268025"/>
          <a:ext cx="2046255" cy="4896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октябрь</a:t>
          </a:r>
        </a:p>
      </dsp:txBody>
      <dsp:txXfrm>
        <a:off x="9336262" y="1268025"/>
        <a:ext cx="2046255" cy="489600"/>
      </dsp:txXfrm>
    </dsp:sp>
    <dsp:sp modelId="{EAF7B471-8BCD-4C5B-BE56-773B08924171}">
      <dsp:nvSpPr>
        <dsp:cNvPr id="0" name=""/>
        <dsp:cNvSpPr/>
      </dsp:nvSpPr>
      <dsp:spPr>
        <a:xfrm>
          <a:off x="9336262" y="1757625"/>
          <a:ext cx="2046255" cy="215242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/>
            <a:t>«Футбол: новые возможности в системе образования»</a:t>
          </a:r>
        </a:p>
      </dsp:txBody>
      <dsp:txXfrm>
        <a:off x="9336262" y="1757625"/>
        <a:ext cx="2046255" cy="2152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5FF80-6BF0-469B-913F-5A94103C18D4}">
      <dsp:nvSpPr>
        <dsp:cNvPr id="0" name=""/>
        <dsp:cNvSpPr/>
      </dsp:nvSpPr>
      <dsp:spPr>
        <a:xfrm>
          <a:off x="453839" y="0"/>
          <a:ext cx="5143510" cy="1494395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F42C9-60D3-434C-8311-1D817D0B19FF}">
      <dsp:nvSpPr>
        <dsp:cNvPr id="0" name=""/>
        <dsp:cNvSpPr/>
      </dsp:nvSpPr>
      <dsp:spPr>
        <a:xfrm>
          <a:off x="205054" y="448318"/>
          <a:ext cx="1815356" cy="5977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Чат онлайн-вебинара</a:t>
          </a:r>
        </a:p>
      </dsp:txBody>
      <dsp:txXfrm>
        <a:off x="234234" y="477498"/>
        <a:ext cx="1756996" cy="539398"/>
      </dsp:txXfrm>
    </dsp:sp>
    <dsp:sp modelId="{A922C5DD-6D9A-4AC7-A018-D8FEC5BB0750}">
      <dsp:nvSpPr>
        <dsp:cNvPr id="0" name=""/>
        <dsp:cNvSpPr/>
      </dsp:nvSpPr>
      <dsp:spPr>
        <a:xfrm>
          <a:off x="2117916" y="448318"/>
          <a:ext cx="1815356" cy="5977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spc="-192">
              <a:latin typeface="Raleway"/>
            </a:rPr>
            <a:t>Ф.И.О. с адресом электронной почты</a:t>
          </a:r>
          <a:endParaRPr lang="ru-RU" sz="1500" kern="1200"/>
        </a:p>
      </dsp:txBody>
      <dsp:txXfrm>
        <a:off x="2147096" y="477498"/>
        <a:ext cx="1756996" cy="539398"/>
      </dsp:txXfrm>
    </dsp:sp>
    <dsp:sp modelId="{F5768D85-18DA-4171-84A1-DD0CF3737C01}">
      <dsp:nvSpPr>
        <dsp:cNvPr id="0" name=""/>
        <dsp:cNvSpPr/>
      </dsp:nvSpPr>
      <dsp:spPr>
        <a:xfrm>
          <a:off x="4030777" y="448318"/>
          <a:ext cx="1815356" cy="59775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/>
            <a:t>ЕИП-ФКИС</a:t>
          </a:r>
        </a:p>
      </dsp:txBody>
      <dsp:txXfrm>
        <a:off x="4059957" y="477498"/>
        <a:ext cx="1756996" cy="539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8AAB5-08FA-46B3-A34D-8E12B6798B42}">
      <dsp:nvSpPr>
        <dsp:cNvPr id="0" name=""/>
        <dsp:cNvSpPr/>
      </dsp:nvSpPr>
      <dsp:spPr>
        <a:xfrm>
          <a:off x="0" y="0"/>
          <a:ext cx="106446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65998-790E-4D13-92EB-4E79FC857FEE}">
      <dsp:nvSpPr>
        <dsp:cNvPr id="0" name=""/>
        <dsp:cNvSpPr/>
      </dsp:nvSpPr>
      <dsp:spPr>
        <a:xfrm>
          <a:off x="0" y="0"/>
          <a:ext cx="2128927" cy="2907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>
              <a:solidFill>
                <a:schemeClr val="tx1">
                  <a:lumMod val="75000"/>
                  <a:lumOff val="25000"/>
                </a:schemeClr>
              </a:solidFill>
            </a:rPr>
            <a:t>Стратегия развития физической культуры и спорта в Российской Федерации на период до 2030 года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>
              <a:solidFill>
                <a:schemeClr val="tx1">
                  <a:lumMod val="75000"/>
                  <a:lumOff val="25000"/>
                </a:schemeClr>
              </a:solidFill>
            </a:rPr>
            <a:t>_______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solidFill>
                <a:schemeClr val="tx1">
                  <a:lumMod val="75000"/>
                  <a:lumOff val="25000"/>
                </a:schemeClr>
              </a:solidFill>
            </a:rPr>
            <a:t>Концепция развития детско-юношеского спорта в Российской Федерации до 2030 года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0" y="0"/>
        <a:ext cx="2128927" cy="2907224"/>
      </dsp:txXfrm>
    </dsp:sp>
    <dsp:sp modelId="{66452E71-0B69-41AD-906D-621048C6BE5E}">
      <dsp:nvSpPr>
        <dsp:cNvPr id="0" name=""/>
        <dsp:cNvSpPr/>
      </dsp:nvSpPr>
      <dsp:spPr>
        <a:xfrm>
          <a:off x="2288596" y="115124"/>
          <a:ext cx="8356039" cy="1222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обновление содержания</a:t>
          </a:r>
          <a:r>
            <a:rPr lang="ru-RU" sz="1800" kern="1200"/>
            <a:t> дополнительных общеобразовательных</a:t>
          </a:r>
          <a:br>
            <a:rPr lang="ru-RU" sz="1800" kern="1200"/>
          </a:br>
          <a:r>
            <a:rPr lang="ru-RU" sz="1800" kern="1200"/>
            <a:t>программ в области ФК и С, форм, средств, методик; </a:t>
          </a:r>
          <a:r>
            <a:rPr lang="ru-RU" sz="1800" i="1" kern="1200"/>
            <a:t>организация методической поддержки организаций ФСН; </a:t>
          </a:r>
          <a:r>
            <a:rPr lang="ru-RU" sz="1800" b="1" i="1" kern="1200"/>
            <a:t>отбор и внедрение передовых методик</a:t>
          </a:r>
          <a:r>
            <a:rPr lang="ru-RU" sz="1800" i="1" kern="1200"/>
            <a:t> в области дополнительного образования ФСН в практическую работу регионов</a:t>
          </a:r>
          <a:endParaRPr lang="ru-RU" sz="18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88596" y="115124"/>
        <a:ext cx="8356039" cy="1222097"/>
      </dsp:txXfrm>
    </dsp:sp>
    <dsp:sp modelId="{30A66206-B3CA-40A4-ADD5-24B4856C6FEC}">
      <dsp:nvSpPr>
        <dsp:cNvPr id="0" name=""/>
        <dsp:cNvSpPr/>
      </dsp:nvSpPr>
      <dsp:spPr>
        <a:xfrm>
          <a:off x="2128927" y="1337222"/>
          <a:ext cx="8515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2E532-7093-40A0-B915-82667127BA1B}">
      <dsp:nvSpPr>
        <dsp:cNvPr id="0" name=""/>
        <dsp:cNvSpPr/>
      </dsp:nvSpPr>
      <dsp:spPr>
        <a:xfrm>
          <a:off x="2288596" y="1452347"/>
          <a:ext cx="8356039" cy="133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/>
            <a:t>создание условий для социальной интеграции, адаптации</a:t>
          </a:r>
          <a:r>
            <a:rPr lang="ru-RU" sz="1800" b="0" i="1" kern="1200"/>
            <a:t>,</a:t>
          </a:r>
          <a:r>
            <a:rPr lang="ru-RU" sz="1800" b="0" i="0" kern="1200"/>
            <a:t> </a:t>
          </a:r>
          <a:r>
            <a:rPr lang="ru-RU" sz="1800" b="1" i="0" kern="1200"/>
            <a:t>выявления спортивно одаренных детей, в т.ч. с</a:t>
          </a:r>
          <a:r>
            <a:rPr lang="ru-RU" sz="1800" b="1" kern="1200"/>
            <a:t> </a:t>
          </a:r>
          <a:r>
            <a:rPr lang="ru-RU" sz="1800" b="1" i="0" kern="1200"/>
            <a:t>ОВЗ и инвалидностью </a:t>
          </a:r>
          <a:r>
            <a:rPr lang="ru-RU" sz="1400" b="0" i="1" kern="1200"/>
            <a:t>(используя востребованные виды спорта среди детей с ОВЗ: стендовая стрельба, бадминтон, кендо, волейбол, легкая атлетика, гандбол, спортивный туризм, танцевальный спорт, дартс и дзюдо;  шахматы, шашки, настольный теннис, футбол, плавание, лыжные гонки, лапта, спортивное ориентирование).</a:t>
          </a:r>
          <a:endParaRPr lang="ru-RU" sz="1400" b="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288596" y="1452347"/>
        <a:ext cx="8356039" cy="1338212"/>
      </dsp:txXfrm>
    </dsp:sp>
    <dsp:sp modelId="{35985666-90ED-44AA-9EDF-EC09A1568CE7}">
      <dsp:nvSpPr>
        <dsp:cNvPr id="0" name=""/>
        <dsp:cNvSpPr/>
      </dsp:nvSpPr>
      <dsp:spPr>
        <a:xfrm>
          <a:off x="2128927" y="2790559"/>
          <a:ext cx="85157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B07A3-FCDD-4E52-8DAB-0019297BA7CE}">
      <dsp:nvSpPr>
        <dsp:cNvPr id="0" name=""/>
        <dsp:cNvSpPr/>
      </dsp:nvSpPr>
      <dsp:spPr>
        <a:xfrm>
          <a:off x="0" y="0"/>
          <a:ext cx="11093565" cy="4861857"/>
        </a:xfrm>
        <a:prstGeom prst="roundRect">
          <a:avLst>
            <a:gd name="adj" fmla="val 8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3773341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spc="296">
              <a:solidFill>
                <a:schemeClr val="bg1"/>
              </a:solidFill>
              <a:latin typeface="Montserrat Semi-Bold Bold"/>
            </a:rPr>
            <a:t>Нормативные аспекты </a:t>
          </a:r>
          <a:endParaRPr lang="ru-RU" sz="4700" kern="1200">
            <a:solidFill>
              <a:schemeClr val="bg1"/>
            </a:solidFill>
          </a:endParaRPr>
        </a:p>
      </dsp:txBody>
      <dsp:txXfrm>
        <a:off x="121039" y="121039"/>
        <a:ext cx="10851487" cy="4619779"/>
      </dsp:txXfrm>
    </dsp:sp>
    <dsp:sp modelId="{AF7F1422-E687-45A3-8DF1-49D4BFFDD48F}">
      <dsp:nvSpPr>
        <dsp:cNvPr id="0" name=""/>
        <dsp:cNvSpPr/>
      </dsp:nvSpPr>
      <dsp:spPr>
        <a:xfrm>
          <a:off x="277339" y="1215464"/>
          <a:ext cx="1664034" cy="1098428"/>
        </a:xfrm>
        <a:prstGeom prst="roundRect">
          <a:avLst>
            <a:gd name="adj" fmla="val 10500"/>
          </a:avLst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bg1"/>
              </a:solidFill>
            </a:rPr>
            <a:t>Федеральный закон "Об образовании в Российской Федерации" от 29.12.2012 N 273-ФЗ </a:t>
          </a:r>
        </a:p>
      </dsp:txBody>
      <dsp:txXfrm>
        <a:off x="311119" y="1249244"/>
        <a:ext cx="1596474" cy="1030868"/>
      </dsp:txXfrm>
    </dsp:sp>
    <dsp:sp modelId="{CDF446FD-C247-4E75-9FDF-05B3703A22BB}">
      <dsp:nvSpPr>
        <dsp:cNvPr id="0" name=""/>
        <dsp:cNvSpPr/>
      </dsp:nvSpPr>
      <dsp:spPr>
        <a:xfrm>
          <a:off x="277339" y="2367599"/>
          <a:ext cx="1664034" cy="1098428"/>
        </a:xfrm>
        <a:prstGeom prst="roundRect">
          <a:avLst>
            <a:gd name="adj" fmla="val 10500"/>
          </a:avLst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bg1"/>
              </a:solidFill>
            </a:rPr>
            <a:t>Стратегия развития физической культуры и спорта в Российской Федерации на период до 2030 года</a:t>
          </a:r>
        </a:p>
      </dsp:txBody>
      <dsp:txXfrm>
        <a:off x="311119" y="2401379"/>
        <a:ext cx="1596474" cy="1030868"/>
      </dsp:txXfrm>
    </dsp:sp>
    <dsp:sp modelId="{22145F6F-33AF-43C2-A9F0-70BF3C9591AE}">
      <dsp:nvSpPr>
        <dsp:cNvPr id="0" name=""/>
        <dsp:cNvSpPr/>
      </dsp:nvSpPr>
      <dsp:spPr>
        <a:xfrm>
          <a:off x="277339" y="3519735"/>
          <a:ext cx="1664034" cy="1098428"/>
        </a:xfrm>
        <a:prstGeom prst="roundRect">
          <a:avLst>
            <a:gd name="adj" fmla="val 10500"/>
          </a:avLst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chemeClr val="bg1"/>
              </a:solidFill>
            </a:rPr>
            <a:t>Концепции  развития дополнительного образования детей до 2030  года </a:t>
          </a:r>
        </a:p>
      </dsp:txBody>
      <dsp:txXfrm>
        <a:off x="311119" y="3553515"/>
        <a:ext cx="1596474" cy="1030868"/>
      </dsp:txXfrm>
    </dsp:sp>
    <dsp:sp modelId="{06D22966-DC5E-4CEB-A074-E694838989C1}">
      <dsp:nvSpPr>
        <dsp:cNvPr id="0" name=""/>
        <dsp:cNvSpPr/>
      </dsp:nvSpPr>
      <dsp:spPr>
        <a:xfrm>
          <a:off x="2222066" y="1187421"/>
          <a:ext cx="8597512" cy="3403299"/>
        </a:xfrm>
        <a:prstGeom prst="roundRect">
          <a:avLst>
            <a:gd name="adj" fmla="val 10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2161095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/>
            <a:t>Задачи</a:t>
          </a:r>
        </a:p>
      </dsp:txBody>
      <dsp:txXfrm>
        <a:off x="2326729" y="1292084"/>
        <a:ext cx="8388186" cy="3193973"/>
      </dsp:txXfrm>
    </dsp:sp>
    <dsp:sp modelId="{21572BCE-A01E-457D-8976-51755251D62C}">
      <dsp:nvSpPr>
        <dsp:cNvPr id="0" name=""/>
        <dsp:cNvSpPr/>
      </dsp:nvSpPr>
      <dsp:spPr>
        <a:xfrm>
          <a:off x="2402390" y="1923102"/>
          <a:ext cx="2861596" cy="926824"/>
        </a:xfrm>
        <a:prstGeom prst="roundRect">
          <a:avLst>
            <a:gd name="adj" fmla="val 105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200" kern="1200" spc="22">
              <a:solidFill>
                <a:schemeClr val="bg1"/>
              </a:solidFill>
              <a:latin typeface="Montserrat Extra-Light"/>
            </a:rPr>
            <a:t>Создание условий для занятий физической культурой и спортом и формирование потребности в этих занятиях</a:t>
          </a:r>
          <a:endParaRPr lang="ru-RU" sz="1200" kern="1200">
            <a:solidFill>
              <a:schemeClr val="bg1"/>
            </a:solidFill>
          </a:endParaRPr>
        </a:p>
      </dsp:txBody>
      <dsp:txXfrm>
        <a:off x="2430893" y="1951605"/>
        <a:ext cx="2804590" cy="869818"/>
      </dsp:txXfrm>
    </dsp:sp>
    <dsp:sp modelId="{0B6DE785-11C5-4134-9C1D-8EBD572E7537}">
      <dsp:nvSpPr>
        <dsp:cNvPr id="0" name=""/>
        <dsp:cNvSpPr/>
      </dsp:nvSpPr>
      <dsp:spPr>
        <a:xfrm>
          <a:off x="2448739" y="2849927"/>
          <a:ext cx="2681065" cy="473936"/>
        </a:xfrm>
        <a:prstGeom prst="roundRect">
          <a:avLst>
            <a:gd name="adj" fmla="val 105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bg1"/>
              </a:solidFill>
            </a:rPr>
            <a:t>Полноценное включение в образовательное пространство всех детей с ОВЗ средствами ФКиС</a:t>
          </a:r>
        </a:p>
      </dsp:txBody>
      <dsp:txXfrm>
        <a:off x="2463314" y="2864502"/>
        <a:ext cx="2651915" cy="444786"/>
      </dsp:txXfrm>
    </dsp:sp>
    <dsp:sp modelId="{00B9D68D-1545-4077-ABEC-39D0925B851F}">
      <dsp:nvSpPr>
        <dsp:cNvPr id="0" name=""/>
        <dsp:cNvSpPr/>
      </dsp:nvSpPr>
      <dsp:spPr>
        <a:xfrm>
          <a:off x="2476010" y="3617134"/>
          <a:ext cx="3091098" cy="473936"/>
        </a:xfrm>
        <a:prstGeom prst="roundRect">
          <a:avLst>
            <a:gd name="adj" fmla="val 105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bg1"/>
              </a:solidFill>
            </a:rPr>
            <a:t>Социализация детей с ОВЗ, развитие жизненного опыта, академической и жизненной компетенций средствами ФКиС</a:t>
          </a:r>
        </a:p>
      </dsp:txBody>
      <dsp:txXfrm>
        <a:off x="2490585" y="3631709"/>
        <a:ext cx="3061948" cy="444786"/>
      </dsp:txXfrm>
    </dsp:sp>
    <dsp:sp modelId="{7597842A-6929-4613-9305-0F18CF8409F7}">
      <dsp:nvSpPr>
        <dsp:cNvPr id="0" name=""/>
        <dsp:cNvSpPr/>
      </dsp:nvSpPr>
      <dsp:spPr>
        <a:xfrm>
          <a:off x="5603492" y="1375963"/>
          <a:ext cx="4994131" cy="1944742"/>
        </a:xfrm>
        <a:prstGeom prst="roundRect">
          <a:avLst>
            <a:gd name="adj" fmla="val 10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97699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Приоритет</a:t>
          </a:r>
          <a:r>
            <a:rPr lang="ru-RU" sz="1600" kern="1200"/>
            <a:t> в рамках реализации дополнительных общеобразовательных программ в области физической культуры  </a:t>
          </a:r>
        </a:p>
      </dsp:txBody>
      <dsp:txXfrm>
        <a:off x="5663300" y="1435771"/>
        <a:ext cx="4874515" cy="1825126"/>
      </dsp:txXfrm>
    </dsp:sp>
    <dsp:sp modelId="{193BE30A-C5C1-46DD-9144-980279539A80}">
      <dsp:nvSpPr>
        <dsp:cNvPr id="0" name=""/>
        <dsp:cNvSpPr/>
      </dsp:nvSpPr>
      <dsp:spPr>
        <a:xfrm>
          <a:off x="6411155" y="2450724"/>
          <a:ext cx="3786637" cy="1960423"/>
        </a:xfrm>
        <a:prstGeom prst="roundRect">
          <a:avLst>
            <a:gd name="adj" fmla="val 10500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FFC000"/>
              </a:solidFill>
            </a:rPr>
            <a:t>создание условий для вовлечения детей, в том числе детей с ОВЗ и детей-инвалидов, в мероприятия, содержащие элементы различных видов спорта, развивать </a:t>
          </a:r>
          <a:r>
            <a:rPr lang="ru-RU" sz="1400" kern="1200">
              <a:solidFill>
                <a:schemeClr val="bg1"/>
              </a:solidFill>
            </a:rPr>
            <a:t>командные, индивидуальные и игровые виды деятельности, способствующих физическому, духовному, интеллектуальному, здоровьесберегающему и патриотическому воспитанию детей</a:t>
          </a:r>
        </a:p>
      </dsp:txBody>
      <dsp:txXfrm>
        <a:off x="6471445" y="2511014"/>
        <a:ext cx="3666057" cy="18398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14E44-E61B-4411-9F1B-15A3EDE8E6E1}">
      <dsp:nvSpPr>
        <dsp:cNvPr id="0" name=""/>
        <dsp:cNvSpPr/>
      </dsp:nvSpPr>
      <dsp:spPr>
        <a:xfrm>
          <a:off x="0" y="286492"/>
          <a:ext cx="11066753" cy="7795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КОНКУРСНЫЕ МЕРОПРИЯТИЯ</a:t>
          </a:r>
        </a:p>
      </dsp:txBody>
      <dsp:txXfrm>
        <a:off x="22832" y="309324"/>
        <a:ext cx="11021089" cy="733861"/>
      </dsp:txXfrm>
    </dsp:sp>
    <dsp:sp modelId="{2AF5ED3B-BE23-459F-9D8F-53BFCCB9A42E}">
      <dsp:nvSpPr>
        <dsp:cNvPr id="0" name=""/>
        <dsp:cNvSpPr/>
      </dsp:nvSpPr>
      <dsp:spPr>
        <a:xfrm>
          <a:off x="5162" y="1201830"/>
          <a:ext cx="1288629" cy="25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Всероссийской акция «Физическая культура и спорт - альтернатива пагубным привычкам»</a:t>
          </a:r>
        </a:p>
      </dsp:txBody>
      <dsp:txXfrm>
        <a:off x="42905" y="1239573"/>
        <a:ext cx="1213143" cy="2486381"/>
      </dsp:txXfrm>
    </dsp:sp>
    <dsp:sp modelId="{F7E1744B-9C3F-467A-B064-D73A0949810D}">
      <dsp:nvSpPr>
        <dsp:cNvPr id="0" name=""/>
        <dsp:cNvSpPr/>
      </dsp:nvSpPr>
      <dsp:spPr>
        <a:xfrm>
          <a:off x="1402037" y="1201830"/>
          <a:ext cx="1288629" cy="25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Конкурс «Кибершкольник» (совместно с федерацией компьютерного спорта)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Конкурс «Наука – здоровье – спорт» </a:t>
          </a:r>
        </a:p>
      </dsp:txBody>
      <dsp:txXfrm>
        <a:off x="1439780" y="1239573"/>
        <a:ext cx="1213143" cy="2486381"/>
      </dsp:txXfrm>
    </dsp:sp>
    <dsp:sp modelId="{F9623E16-E292-4B82-8AE4-142AE86F6B29}">
      <dsp:nvSpPr>
        <dsp:cNvPr id="0" name=""/>
        <dsp:cNvSpPr/>
      </dsp:nvSpPr>
      <dsp:spPr>
        <a:xfrm>
          <a:off x="2798912" y="1201830"/>
          <a:ext cx="1288629" cy="25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Всероссийская заочная акция   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  «О спорт, ты – мир!» </a:t>
          </a:r>
        </a:p>
      </dsp:txBody>
      <dsp:txXfrm>
        <a:off x="2836655" y="1239573"/>
        <a:ext cx="1213143" cy="2486381"/>
      </dsp:txXfrm>
    </dsp:sp>
    <dsp:sp modelId="{12F52BE1-B7A0-49D7-B5DA-CA440B396B42}">
      <dsp:nvSpPr>
        <dsp:cNvPr id="0" name=""/>
        <dsp:cNvSpPr/>
      </dsp:nvSpPr>
      <dsp:spPr>
        <a:xfrm>
          <a:off x="4195787" y="1201830"/>
          <a:ext cx="1288629" cy="25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Всероссийского смотра-конкурса на лучшую постановку физкультурной работы и развитие массового спорта среди школьных спортивных клубов </a:t>
          </a:r>
        </a:p>
      </dsp:txBody>
      <dsp:txXfrm>
        <a:off x="4233530" y="1239573"/>
        <a:ext cx="1213143" cy="2486381"/>
      </dsp:txXfrm>
    </dsp:sp>
    <dsp:sp modelId="{F59FBA25-20DC-4D84-B012-630DD9F8897C}">
      <dsp:nvSpPr>
        <dsp:cNvPr id="0" name=""/>
        <dsp:cNvSpPr/>
      </dsp:nvSpPr>
      <dsp:spPr>
        <a:xfrm>
          <a:off x="5592661" y="1201830"/>
          <a:ext cx="1288629" cy="25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Открытый публичный Всероссийский смотр-конкурс на лучшую организацию физкультурно-спортивной работы среди профессиональных образовательных организаций</a:t>
          </a:r>
        </a:p>
      </dsp:txBody>
      <dsp:txXfrm>
        <a:off x="5630404" y="1239573"/>
        <a:ext cx="1213143" cy="2486381"/>
      </dsp:txXfrm>
    </dsp:sp>
    <dsp:sp modelId="{5781BB2B-0A74-4873-A0C3-203804C8D7E3}">
      <dsp:nvSpPr>
        <dsp:cNvPr id="0" name=""/>
        <dsp:cNvSpPr/>
      </dsp:nvSpPr>
      <dsp:spPr>
        <a:xfrm>
          <a:off x="6989536" y="1201830"/>
          <a:ext cx="1288629" cy="25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Всероссийский конкурс среди организаций дополнительного образования физкультурно-спортивной направленности </a:t>
          </a:r>
        </a:p>
      </dsp:txBody>
      <dsp:txXfrm>
        <a:off x="7027279" y="1239573"/>
        <a:ext cx="1213143" cy="2486381"/>
      </dsp:txXfrm>
    </dsp:sp>
    <dsp:sp modelId="{8C2EB405-8B64-4FFD-8A58-20DE12D45CBE}">
      <dsp:nvSpPr>
        <dsp:cNvPr id="0" name=""/>
        <dsp:cNvSpPr/>
      </dsp:nvSpPr>
      <dsp:spPr>
        <a:xfrm>
          <a:off x="8386411" y="1201830"/>
          <a:ext cx="1288629" cy="25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Региональный марафон по выявлению лучших проектов региональных ресурсных центров (физкультурно-спортивная направленность). </a:t>
          </a:r>
        </a:p>
      </dsp:txBody>
      <dsp:txXfrm>
        <a:off x="8424154" y="1239573"/>
        <a:ext cx="1213143" cy="2486381"/>
      </dsp:txXfrm>
    </dsp:sp>
    <dsp:sp modelId="{27C8BB49-D17D-4124-8072-989253674950}">
      <dsp:nvSpPr>
        <dsp:cNvPr id="0" name=""/>
        <dsp:cNvSpPr/>
      </dsp:nvSpPr>
      <dsp:spPr>
        <a:xfrm>
          <a:off x="9783286" y="1201830"/>
          <a:ext cx="1288629" cy="25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/>
            <a:t>Всероссийский конкурс профессионального мастерства среди педагогических работников, осуществляющих обучение детей по дополнительным общеобразовательным программам в области физической культуры и спорта</a:t>
          </a:r>
        </a:p>
      </dsp:txBody>
      <dsp:txXfrm>
        <a:off x="9821029" y="1239573"/>
        <a:ext cx="1213143" cy="2486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822AE-D1EC-41A3-BC42-000886F7A1DE}">
      <dsp:nvSpPr>
        <dsp:cNvPr id="0" name=""/>
        <dsp:cNvSpPr/>
      </dsp:nvSpPr>
      <dsp:spPr>
        <a:xfrm>
          <a:off x="0" y="0"/>
          <a:ext cx="5732585" cy="331070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Всероссийский форум школьных и студенческих спортивных клубов 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Тематические площадки (обсуждению вопросов вовлечения обучающихся с ОВЗ и инвалидностью в деятельность ШСК и ССК)</a:t>
          </a:r>
          <a:endParaRPr lang="ru-RU" sz="1800" b="0" kern="1200" dirty="0">
            <a:solidFill>
              <a:schemeClr val="accent1">
                <a:lumMod val="7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ru-RU" sz="900" kern="12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1324280"/>
        <a:ext cx="5732585" cy="1324280"/>
      </dsp:txXfrm>
    </dsp:sp>
    <dsp:sp modelId="{5A44D6FC-BB20-4FEE-926B-3C8F9AB2BAB9}">
      <dsp:nvSpPr>
        <dsp:cNvPr id="0" name=""/>
        <dsp:cNvSpPr/>
      </dsp:nvSpPr>
      <dsp:spPr>
        <a:xfrm>
          <a:off x="514186" y="90920"/>
          <a:ext cx="1102463" cy="1102463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D9E28-45FB-4598-BBC9-8665C560114C}">
      <dsp:nvSpPr>
        <dsp:cNvPr id="0" name=""/>
        <dsp:cNvSpPr/>
      </dsp:nvSpPr>
      <dsp:spPr>
        <a:xfrm>
          <a:off x="2250581" y="94532"/>
          <a:ext cx="2892829" cy="233617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822AE-D1EC-41A3-BC42-000886F7A1DE}">
      <dsp:nvSpPr>
        <dsp:cNvPr id="0" name=""/>
        <dsp:cNvSpPr/>
      </dsp:nvSpPr>
      <dsp:spPr>
        <a:xfrm>
          <a:off x="0" y="0"/>
          <a:ext cx="5732585" cy="33476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1">
          <a:noAutofit/>
        </a:bodyPr>
        <a:lstStyle/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Всероссийская спартакиада школьных спортивных клубов для обучающихся с ОВЗ и детей-инвалидов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Поволжский государственный университет физической культуры, спорта и туризма»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 dirty="0">
            <a:solidFill>
              <a:schemeClr val="accent1">
                <a:lumMod val="7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ru-RU" sz="900" kern="1200">
            <a:solidFill>
              <a:schemeClr val="accent1">
                <a:lumMod val="75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0" y="1339065"/>
        <a:ext cx="5732585" cy="1339065"/>
      </dsp:txXfrm>
    </dsp:sp>
    <dsp:sp modelId="{5A44D6FC-BB20-4FEE-926B-3C8F9AB2BAB9}">
      <dsp:nvSpPr>
        <dsp:cNvPr id="0" name=""/>
        <dsp:cNvSpPr/>
      </dsp:nvSpPr>
      <dsp:spPr>
        <a:xfrm>
          <a:off x="487926" y="91935"/>
          <a:ext cx="1114772" cy="1114772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D9E28-45FB-4598-BBC9-8665C560114C}">
      <dsp:nvSpPr>
        <dsp:cNvPr id="0" name=""/>
        <dsp:cNvSpPr/>
      </dsp:nvSpPr>
      <dsp:spPr>
        <a:xfrm>
          <a:off x="2274894" y="95713"/>
          <a:ext cx="3090393" cy="269398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94374-9495-42AA-8813-51EE6135674D}">
      <dsp:nvSpPr>
        <dsp:cNvPr id="0" name=""/>
        <dsp:cNvSpPr/>
      </dsp:nvSpPr>
      <dsp:spPr>
        <a:xfrm>
          <a:off x="801263" y="0"/>
          <a:ext cx="10240401" cy="1386794"/>
        </a:xfrm>
        <a:prstGeom prst="rect">
          <a:avLst/>
        </a:prstGeom>
        <a:solidFill>
          <a:schemeClr val="bg1"/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322" tIns="91440" rIns="91440" bIns="91440" numCol="1" spcCol="1270" anchor="t" anchorCtr="0">
          <a:noAutofit/>
        </a:bodyPr>
        <a:lstStyle/>
        <a:p>
          <a:pPr marL="7239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Дополнительные общеразвивающие адаптированные программы по физкультурно-спортивной направленности</a:t>
          </a:r>
        </a:p>
        <a:p>
          <a:pPr marL="72390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2023 год / Дополнительная общеразвивающая адаптированная программа по футболу для детей с ОВЗ с нарушением слуха</a:t>
          </a:r>
          <a:endParaRPr lang="ru-RU" sz="1800" kern="1200" dirty="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endParaRPr lang="ru-RU" sz="900" kern="1200">
            <a:solidFill>
              <a:schemeClr val="accent5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801263" y="0"/>
        <a:ext cx="10240401" cy="1386794"/>
      </dsp:txXfrm>
    </dsp:sp>
    <dsp:sp modelId="{5862C472-7526-426E-ADAC-98D36818070D}">
      <dsp:nvSpPr>
        <dsp:cNvPr id="0" name=""/>
        <dsp:cNvSpPr/>
      </dsp:nvSpPr>
      <dsp:spPr>
        <a:xfrm>
          <a:off x="839932" y="1803"/>
          <a:ext cx="1150666" cy="1331460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4.svg"/><Relationship Id="rId7" Type="http://schemas.openxmlformats.org/officeDocument/2006/relationships/diagramLayout" Target="../diagrams/layout1.xml"/><Relationship Id="rId12" Type="http://schemas.openxmlformats.org/officeDocument/2006/relationships/diagramData" Target="../diagrams/data2.xml"/><Relationship Id="rId2" Type="http://schemas.openxmlformats.org/officeDocument/2006/relationships/image" Target="../media/image3.png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diagramColors" Target="../diagrams/colors2.xml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Relationship Id="rId1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7.png"/><Relationship Id="rId21" Type="http://schemas.openxmlformats.org/officeDocument/2006/relationships/diagramQuickStyle" Target="../diagrams/quickStyle5.xml"/><Relationship Id="rId7" Type="http://schemas.openxmlformats.org/officeDocument/2006/relationships/image" Target="../media/image10.svg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6.jpeg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4.svg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26" Type="http://schemas.openxmlformats.org/officeDocument/2006/relationships/diagramColors" Target="../diagrams/colors9.xml"/><Relationship Id="rId3" Type="http://schemas.openxmlformats.org/officeDocument/2006/relationships/image" Target="../media/image7.png"/><Relationship Id="rId21" Type="http://schemas.openxmlformats.org/officeDocument/2006/relationships/diagramColors" Target="../diagrams/colors8.xml"/><Relationship Id="rId7" Type="http://schemas.openxmlformats.org/officeDocument/2006/relationships/image" Target="../media/image10.svg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5" Type="http://schemas.openxmlformats.org/officeDocument/2006/relationships/diagramQuickStyle" Target="../diagrams/quickStyle9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6.xml"/><Relationship Id="rId24" Type="http://schemas.openxmlformats.org/officeDocument/2006/relationships/diagramLayout" Target="../diagrams/layout9.xml"/><Relationship Id="rId5" Type="http://schemas.openxmlformats.org/officeDocument/2006/relationships/image" Target="../media/image4.svg"/><Relationship Id="rId15" Type="http://schemas.openxmlformats.org/officeDocument/2006/relationships/diagramQuickStyle" Target="../diagrams/quickStyle7.xml"/><Relationship Id="rId23" Type="http://schemas.openxmlformats.org/officeDocument/2006/relationships/diagramData" Target="../diagrams/data9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Relationship Id="rId27" Type="http://schemas.microsoft.com/office/2007/relationships/diagramDrawing" Target="../diagrams/drawin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>
            <a:extLst>
              <a:ext uri="{FF2B5EF4-FFF2-40B4-BE49-F238E27FC236}">
                <a16:creationId xmlns:a16="http://schemas.microsoft.com/office/drawing/2014/main" id="{765C2A29-680C-42AE-88C2-737865E13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56" b="26870"/>
          <a:stretch>
            <a:fillRect/>
          </a:stretch>
        </p:blipFill>
        <p:spPr>
          <a:xfrm>
            <a:off x="0" y="1866900"/>
            <a:ext cx="18288000" cy="356929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18075" y="952365"/>
            <a:ext cx="11582400" cy="49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ru-RU" sz="7200" b="1" dirty="0">
                <a:solidFill>
                  <a:srgbClr val="FFFFFF"/>
                </a:solidFill>
                <a:latin typeface="Raleway Thin"/>
              </a:rPr>
              <a:t>Методический десант</a:t>
            </a:r>
            <a:endParaRPr lang="en-US" sz="7200" b="1" dirty="0">
              <a:solidFill>
                <a:srgbClr val="FFFFFF"/>
              </a:solidFill>
              <a:latin typeface="Raleway Thin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926F2F4-64B9-4279-A642-BB57E223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725" y="228442"/>
            <a:ext cx="860306" cy="10958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2C834E-E805-453F-8229-85FDF5E9BE93}"/>
              </a:ext>
            </a:extLst>
          </p:cNvPr>
          <p:cNvSpPr txBox="1"/>
          <p:nvPr/>
        </p:nvSpPr>
        <p:spPr>
          <a:xfrm>
            <a:off x="1066800" y="342900"/>
            <a:ext cx="9274628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1800" spc="74" dirty="0">
                <a:solidFill>
                  <a:srgbClr val="FFFFFF"/>
                </a:solidFill>
                <a:latin typeface="Roboto Bold"/>
              </a:rPr>
              <a:t>ФГБУ «ФЦОМОФВ»</a:t>
            </a:r>
            <a:endParaRPr lang="en-US" sz="1800" spc="74" dirty="0">
              <a:solidFill>
                <a:srgbClr val="FFFFFF"/>
              </a:solidFill>
              <a:latin typeface="Roboto 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597557" y="202361"/>
            <a:ext cx="1317302" cy="580864"/>
            <a:chOff x="16597557" y="202361"/>
            <a:chExt cx="1317302" cy="5808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8" name="TextBox 3">
            <a:extLst>
              <a:ext uri="{FF2B5EF4-FFF2-40B4-BE49-F238E27FC236}">
                <a16:creationId xmlns:a16="http://schemas.microsoft.com/office/drawing/2014/main" id="{0365D254-2096-4107-BB58-331A1609E362}"/>
              </a:ext>
            </a:extLst>
          </p:cNvPr>
          <p:cNvSpPr txBox="1"/>
          <p:nvPr/>
        </p:nvSpPr>
        <p:spPr>
          <a:xfrm>
            <a:off x="-457200" y="6591300"/>
            <a:ext cx="18668999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5400" spc="-192">
                <a:solidFill>
                  <a:srgbClr val="FFFFFF"/>
                </a:solidFill>
                <a:latin typeface="Raleway"/>
              </a:rPr>
              <a:t>«</a:t>
            </a:r>
            <a:r>
              <a:rPr lang="ru-RU" sz="4800" spc="-192">
                <a:solidFill>
                  <a:srgbClr val="FFFFFF"/>
                </a:solidFill>
                <a:latin typeface="Raleway"/>
              </a:rPr>
              <a:t>Физическая культура - территория равных возможностей </a:t>
            </a:r>
          </a:p>
          <a:p>
            <a:pPr algn="ctr"/>
            <a:r>
              <a:rPr lang="ru-RU" sz="4800" spc="-192">
                <a:solidFill>
                  <a:srgbClr val="FFFFFF"/>
                </a:solidFill>
                <a:latin typeface="Raleway"/>
              </a:rPr>
              <a:t>для детей с ОВЗ и детей с инвалидностью»</a:t>
            </a:r>
            <a:endParaRPr lang="ru-RU" sz="4800" spc="-192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13201189" y="9238324"/>
            <a:ext cx="4685678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900" spc="-192">
                <a:solidFill>
                  <a:schemeClr val="bg1"/>
                </a:solidFill>
                <a:latin typeface="Raleway"/>
              </a:rPr>
              <a:t>20 апреля</a:t>
            </a:r>
            <a:r>
              <a:rPr lang="ru-RU" sz="3600" spc="-192">
                <a:solidFill>
                  <a:schemeClr val="bg1"/>
                </a:solidFill>
                <a:latin typeface="Raleway"/>
              </a:rPr>
              <a:t>  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2023 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1A321D-C94B-1D72-B12E-CCBCC8696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153" y="803607"/>
            <a:ext cx="1726899" cy="949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3" y="255948"/>
            <a:ext cx="7180140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20000" y="334265"/>
            <a:ext cx="54102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План-график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14951" y="334265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2448456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3064363" y="2015736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99395" y="5133310"/>
            <a:ext cx="5677696" cy="1919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bg1"/>
                </a:solidFill>
              </a:rPr>
              <a:t>Представители субъектов Российской Федерации в области физической культуры и спорта</a:t>
            </a:r>
          </a:p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bg1"/>
                </a:solidFill>
              </a:rPr>
              <a:t>Представители региональных ресурсных центров развития дополнительного образования физкультурно-спортивной направленности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469510" y="518931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Методический десант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21524" y="7444193"/>
            <a:ext cx="468567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300" spc="-192">
                <a:solidFill>
                  <a:schemeClr val="bg1"/>
                </a:solidFill>
                <a:latin typeface="Raleway"/>
              </a:rPr>
              <a:t>20 апреля </a:t>
            </a:r>
            <a:r>
              <a:rPr lang="ru-RU" sz="3600" spc="-192">
                <a:solidFill>
                  <a:schemeClr val="bg1"/>
                </a:solidFill>
                <a:latin typeface="Raleway"/>
              </a:rPr>
              <a:t> 2023 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05CDF39-2A63-4DE9-D041-01FA973BF501}"/>
              </a:ext>
            </a:extLst>
          </p:cNvPr>
          <p:cNvSpPr txBox="1"/>
          <p:nvPr/>
        </p:nvSpPr>
        <p:spPr>
          <a:xfrm>
            <a:off x="6330543" y="1705364"/>
            <a:ext cx="786092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latin typeface="Raleway"/>
              </a:rPr>
              <a:t>«Методический десант – 2023 год» </a:t>
            </a:r>
            <a:endParaRPr lang="en-US" sz="3600" spc="-192" dirty="0">
              <a:latin typeface="Raleway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9BF99998-DC5C-8B75-DCEB-FC177D9E90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118332"/>
              </p:ext>
            </p:extLst>
          </p:nvPr>
        </p:nvGraphicFramePr>
        <p:xfrm>
          <a:off x="6366744" y="1809627"/>
          <a:ext cx="11387856" cy="517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78A3FD9E-FAD3-D012-05B8-FDEEC134D1BD}"/>
              </a:ext>
            </a:extLst>
          </p:cNvPr>
          <p:cNvSpPr txBox="1"/>
          <p:nvPr/>
        </p:nvSpPr>
        <p:spPr>
          <a:xfrm>
            <a:off x="6457118" y="6691233"/>
            <a:ext cx="786092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latin typeface="Raleway"/>
              </a:rPr>
              <a:t>Май 2023 г.: «Методический семинар» </a:t>
            </a:r>
            <a:endParaRPr lang="en-US" sz="3600" spc="-192" dirty="0">
              <a:latin typeface="Raleway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08DCF4-615F-23FE-8E78-1D25BE6345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05718" y="427560"/>
            <a:ext cx="3078027" cy="1683663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0E6E9499-99FF-B5F2-2D41-46FFCFAE33D7}"/>
              </a:ext>
            </a:extLst>
          </p:cNvPr>
          <p:cNvSpPr txBox="1"/>
          <p:nvPr/>
        </p:nvSpPr>
        <p:spPr>
          <a:xfrm>
            <a:off x="6453805" y="8185851"/>
            <a:ext cx="11734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latin typeface="Raleway"/>
              </a:rPr>
              <a:t>«Физическая культура и спорт: </a:t>
            </a:r>
          </a:p>
          <a:p>
            <a:r>
              <a:rPr lang="ru-RU" sz="3600" spc="-192">
                <a:latin typeface="Raleway"/>
              </a:rPr>
              <a:t>воспитать спортсмена – вырастить патриота»</a:t>
            </a:r>
          </a:p>
          <a:p>
            <a:r>
              <a:rPr lang="ru-RU" sz="3600" spc="-192">
                <a:latin typeface="Raleway"/>
              </a:rPr>
              <a:t> </a:t>
            </a:r>
            <a:endParaRPr lang="en-US" sz="3600" spc="-192" dirty="0">
              <a:latin typeface="Raleway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52B038-50CB-EA81-C24E-E89AB95C867D}"/>
              </a:ext>
            </a:extLst>
          </p:cNvPr>
          <p:cNvSpPr txBox="1"/>
          <p:nvPr/>
        </p:nvSpPr>
        <p:spPr>
          <a:xfrm>
            <a:off x="6360360" y="7435978"/>
            <a:ext cx="10502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</a:rPr>
              <a:t>Цель: гражданское и патриотическое воспитание подрастающего поколения через активное использование ценностей физической культуры и спорта</a:t>
            </a:r>
            <a:endParaRPr lang="ru-RU" i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6B55B3-FCA2-B77A-8DDC-A5C895E82F8C}"/>
              </a:ext>
            </a:extLst>
          </p:cNvPr>
          <p:cNvSpPr txBox="1"/>
          <p:nvPr/>
        </p:nvSpPr>
        <p:spPr>
          <a:xfrm>
            <a:off x="-327798" y="8254816"/>
            <a:ext cx="66294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u="sng" spc="-192">
                <a:solidFill>
                  <a:schemeClr val="bg1"/>
                </a:solidFill>
                <a:latin typeface="Raleway"/>
              </a:rPr>
              <a:t>Сертификат об участии</a:t>
            </a:r>
            <a:endParaRPr lang="en-US" sz="3600" u="sng" spc="-192" dirty="0">
              <a:solidFill>
                <a:schemeClr val="bg1"/>
              </a:solidFill>
              <a:latin typeface="Raleway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ED593758-6F01-578F-AF9B-C8D59FB8E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832979"/>
              </p:ext>
            </p:extLst>
          </p:nvPr>
        </p:nvGraphicFramePr>
        <p:xfrm>
          <a:off x="60504" y="8769216"/>
          <a:ext cx="6051189" cy="1494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55989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0819608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8024363" y="155724"/>
            <a:ext cx="9144000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«</a:t>
            </a:r>
            <a:r>
              <a:rPr lang="ru-RU" sz="2000" spc="-192">
                <a:solidFill>
                  <a:schemeClr val="bg1"/>
                </a:solidFill>
                <a:latin typeface="Raleway"/>
              </a:rPr>
              <a:t>Физическая культура </a:t>
            </a:r>
          </a:p>
          <a:p>
            <a:r>
              <a:rPr lang="ru-RU" sz="2000" spc="-192">
                <a:solidFill>
                  <a:schemeClr val="bg1"/>
                </a:solidFill>
                <a:latin typeface="Raleway"/>
              </a:rPr>
              <a:t>                           территория равных возможностей для детей с ОВЗ и детей с инвалидностью» </a:t>
            </a:r>
            <a:endParaRPr lang="ru-RU" sz="2800" spc="-192">
              <a:solidFill>
                <a:schemeClr val="bg1"/>
              </a:solidFill>
              <a:latin typeface="Raleway"/>
            </a:endParaRPr>
          </a:p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»</a:t>
            </a:r>
            <a:endParaRPr lang="ru-RU" sz="36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2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2436" y="407232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1972777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251795" y="8104500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33" name="Прямоугольник 32" descr="Group">
            <a:extLst>
              <a:ext uri="{FF2B5EF4-FFF2-40B4-BE49-F238E27FC236}">
                <a16:creationId xmlns:a16="http://schemas.microsoft.com/office/drawing/2014/main" id="{D71A4E9D-8849-5ED8-2C8E-BF7DA7147E4F}"/>
              </a:ext>
            </a:extLst>
          </p:cNvPr>
          <p:cNvSpPr/>
          <p:nvPr/>
        </p:nvSpPr>
        <p:spPr>
          <a:xfrm>
            <a:off x="6576563" y="105106"/>
            <a:ext cx="1043437" cy="104343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4" y="1751068"/>
            <a:ext cx="31427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Вводная </a:t>
            </a:r>
          </a:p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часть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88DC29-91B0-6E65-8978-B29EF159D8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8039" y="4765515"/>
            <a:ext cx="5931922" cy="75597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AC78C61-7A0F-D0B6-D4B1-2D534156D4B8}"/>
              </a:ext>
            </a:extLst>
          </p:cNvPr>
          <p:cNvSpPr txBox="1"/>
          <p:nvPr/>
        </p:nvSpPr>
        <p:spPr>
          <a:xfrm>
            <a:off x="548272" y="5653391"/>
            <a:ext cx="50479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«Методический десант»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1AC09DB-5CCF-9874-8C6F-DA613C3BB48D}"/>
              </a:ext>
            </a:extLst>
          </p:cNvPr>
          <p:cNvSpPr txBox="1"/>
          <p:nvPr/>
        </p:nvSpPr>
        <p:spPr>
          <a:xfrm>
            <a:off x="527969" y="8864456"/>
            <a:ext cx="4685678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900" spc="-192">
                <a:solidFill>
                  <a:schemeClr val="bg1"/>
                </a:solidFill>
                <a:latin typeface="Raleway"/>
              </a:rPr>
              <a:t>20 апреля </a:t>
            </a:r>
            <a:r>
              <a:rPr lang="ru-RU" sz="3600" spc="-192">
                <a:solidFill>
                  <a:schemeClr val="bg1"/>
                </a:solidFill>
                <a:latin typeface="Raleway"/>
              </a:rPr>
              <a:t>2023 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D1AC67DB-EF6B-E515-A975-91A44E93EB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7860171"/>
              </p:ext>
            </p:extLst>
          </p:nvPr>
        </p:nvGraphicFramePr>
        <p:xfrm>
          <a:off x="16501175" y="144807"/>
          <a:ext cx="1135249" cy="114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5" name="Схема 34">
            <a:extLst>
              <a:ext uri="{FF2B5EF4-FFF2-40B4-BE49-F238E27FC236}">
                <a16:creationId xmlns:a16="http://schemas.microsoft.com/office/drawing/2014/main" id="{E64A2710-15B0-34D1-EF21-8FA2688A3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161693"/>
              </p:ext>
            </p:extLst>
          </p:nvPr>
        </p:nvGraphicFramePr>
        <p:xfrm>
          <a:off x="6991787" y="6537992"/>
          <a:ext cx="10644636" cy="2907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3770E319-0626-7885-B87B-29B6AEB8A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664966"/>
              </p:ext>
            </p:extLst>
          </p:nvPr>
        </p:nvGraphicFramePr>
        <p:xfrm>
          <a:off x="6542858" y="1279206"/>
          <a:ext cx="11093565" cy="4861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1953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2" y="255948"/>
            <a:ext cx="11505408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924800" y="334265"/>
            <a:ext cx="91440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Мероприятия 2023 г ФГБУ «ФЦОМОФВ»</a:t>
            </a:r>
            <a:endParaRPr lang="ru-RU" sz="3600" spc="-192" dirty="0">
              <a:solidFill>
                <a:schemeClr val="bg1"/>
              </a:solidFill>
              <a:latin typeface="Raleway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2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12436" y="407232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1972777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251795" y="8104500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33" name="Прямоугольник 32" descr="Group">
            <a:extLst>
              <a:ext uri="{FF2B5EF4-FFF2-40B4-BE49-F238E27FC236}">
                <a16:creationId xmlns:a16="http://schemas.microsoft.com/office/drawing/2014/main" id="{D71A4E9D-8849-5ED8-2C8E-BF7DA7147E4F}"/>
              </a:ext>
            </a:extLst>
          </p:cNvPr>
          <p:cNvSpPr/>
          <p:nvPr/>
        </p:nvSpPr>
        <p:spPr>
          <a:xfrm>
            <a:off x="6576563" y="105106"/>
            <a:ext cx="1043437" cy="104343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7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2210174" y="1751068"/>
            <a:ext cx="314279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Вводная </a:t>
            </a:r>
          </a:p>
          <a:p>
            <a:pPr algn="ctr"/>
            <a:r>
              <a:rPr lang="ru-RU" sz="3600" spc="-192" dirty="0">
                <a:solidFill>
                  <a:schemeClr val="bg1"/>
                </a:solidFill>
                <a:latin typeface="Raleway"/>
              </a:rPr>
              <a:t>часть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AC78C61-7A0F-D0B6-D4B1-2D534156D4B8}"/>
              </a:ext>
            </a:extLst>
          </p:cNvPr>
          <p:cNvSpPr txBox="1"/>
          <p:nvPr/>
        </p:nvSpPr>
        <p:spPr>
          <a:xfrm>
            <a:off x="548272" y="5653391"/>
            <a:ext cx="50479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>
                <a:solidFill>
                  <a:schemeClr val="bg1"/>
                </a:solidFill>
                <a:latin typeface="Raleway"/>
              </a:rPr>
              <a:t>«Методический десант»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1AC09DB-5CCF-9874-8C6F-DA613C3BB48D}"/>
              </a:ext>
            </a:extLst>
          </p:cNvPr>
          <p:cNvSpPr txBox="1"/>
          <p:nvPr/>
        </p:nvSpPr>
        <p:spPr>
          <a:xfrm>
            <a:off x="527969" y="8864456"/>
            <a:ext cx="4685678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900" spc="-192">
                <a:solidFill>
                  <a:schemeClr val="bg1"/>
                </a:solidFill>
                <a:latin typeface="Raleway"/>
              </a:rPr>
              <a:t>20 апреля </a:t>
            </a:r>
            <a:r>
              <a:rPr lang="ru-RU" sz="3600" spc="-192">
                <a:solidFill>
                  <a:schemeClr val="bg1"/>
                </a:solidFill>
                <a:latin typeface="Raleway"/>
              </a:rPr>
              <a:t>2023 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25" name="AutoShape 2">
            <a:extLst>
              <a:ext uri="{FF2B5EF4-FFF2-40B4-BE49-F238E27FC236}">
                <a16:creationId xmlns:a16="http://schemas.microsoft.com/office/drawing/2014/main" id="{E0FC8CF5-B1A6-768D-5B70-F9FD6E3B2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9ECAE4DA-1AFE-DEC7-13E8-1B7045965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798311"/>
              </p:ext>
            </p:extLst>
          </p:nvPr>
        </p:nvGraphicFramePr>
        <p:xfrm>
          <a:off x="6540169" y="2633475"/>
          <a:ext cx="11077079" cy="376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A7252D0E-6488-B721-E0D2-407E009A9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368954"/>
              </p:ext>
            </p:extLst>
          </p:nvPr>
        </p:nvGraphicFramePr>
        <p:xfrm>
          <a:off x="12303620" y="6720350"/>
          <a:ext cx="5732585" cy="331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2655F5F3-1DD1-45AC-639C-03D997638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137990"/>
              </p:ext>
            </p:extLst>
          </p:nvPr>
        </p:nvGraphicFramePr>
        <p:xfrm>
          <a:off x="6451705" y="6683388"/>
          <a:ext cx="5732585" cy="334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647ED258-74F0-4A3A-DB4F-8321F1BB0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3086932"/>
              </p:ext>
            </p:extLst>
          </p:nvPr>
        </p:nvGraphicFramePr>
        <p:xfrm>
          <a:off x="5814394" y="1323112"/>
          <a:ext cx="11940205" cy="159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AE16FB9-4A92-CD32-AF25-A77C6D63BCB5}"/>
              </a:ext>
            </a:extLst>
          </p:cNvPr>
          <p:cNvSpPr txBox="1"/>
          <p:nvPr/>
        </p:nvSpPr>
        <p:spPr>
          <a:xfrm>
            <a:off x="8726604" y="6993499"/>
            <a:ext cx="3236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800" b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г. Казань. (16 по 25 мая 2023 г.)</a:t>
            </a:r>
            <a:endParaRPr lang="ru-RU" sz="800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76B511-E5F3-0D6C-A724-341E349F2297}"/>
              </a:ext>
            </a:extLst>
          </p:cNvPr>
          <p:cNvSpPr txBox="1"/>
          <p:nvPr/>
        </p:nvSpPr>
        <p:spPr>
          <a:xfrm>
            <a:off x="14380453" y="7039665"/>
            <a:ext cx="3236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800" b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Московская область </a:t>
            </a:r>
          </a:p>
          <a:p>
            <a:pPr lvl="0" algn="ctr"/>
            <a:r>
              <a:rPr lang="ru-RU" sz="1800" b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(Октябрь 2023 г.)</a:t>
            </a:r>
            <a:endParaRPr lang="ru-RU" sz="800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75BBFF-5139-2A34-43B5-E55B81F494C3}"/>
              </a:ext>
            </a:extLst>
          </p:cNvPr>
          <p:cNvSpPr txBox="1"/>
          <p:nvPr/>
        </p:nvSpPr>
        <p:spPr>
          <a:xfrm>
            <a:off x="8221278" y="7362831"/>
            <a:ext cx="40226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>
                <a:effectLst/>
                <a:ea typeface="Times New Roman" panose="02020603050405020304" pitchFamily="18" charset="0"/>
              </a:rPr>
              <a:t>Участники:  обучающиеся специальных (коррекционных) общеобразовательных организаций (I-II видов) с нарушением слуха и обучающиеся специальных (коррекционных) общеобразовательных организаций (VIII вида) с умственной отсталостью. </a:t>
            </a:r>
          </a:p>
          <a:p>
            <a:r>
              <a:rPr lang="ru-RU" sz="1000">
                <a:effectLst/>
                <a:ea typeface="Times New Roman" panose="02020603050405020304" pitchFamily="18" charset="0"/>
              </a:rPr>
              <a:t>Возраст участников Спартакиады 13 – 14 лет. </a:t>
            </a:r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161485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6401593" y="255948"/>
            <a:ext cx="7180140" cy="856564"/>
            <a:chOff x="0" y="0"/>
            <a:chExt cx="1732090" cy="3529371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-27711" y="-1019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4811C332-A41C-485C-BB8F-DE6827B8664B}"/>
              </a:ext>
            </a:extLst>
          </p:cNvPr>
          <p:cNvGrpSpPr/>
          <p:nvPr/>
        </p:nvGrpSpPr>
        <p:grpSpPr>
          <a:xfrm>
            <a:off x="99395" y="1884289"/>
            <a:ext cx="5715000" cy="5626716"/>
            <a:chOff x="-277447" y="-47625"/>
            <a:chExt cx="10404250" cy="7502289"/>
          </a:xfrm>
        </p:grpSpPr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3906436B-DA44-41E3-9010-81BF96128FF2}"/>
                </a:ext>
              </a:extLst>
            </p:cNvPr>
            <p:cNvSpPr txBox="1"/>
            <p:nvPr/>
          </p:nvSpPr>
          <p:spPr>
            <a:xfrm>
              <a:off x="-277447" y="960578"/>
              <a:ext cx="10404250" cy="6494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53682" lvl="1">
                <a:lnSpc>
                  <a:spcPct val="150000"/>
                </a:lnSpc>
              </a:pPr>
              <a:r>
                <a:rPr lang="ru-RU" sz="2800" dirty="0">
                  <a:solidFill>
                    <a:schemeClr val="bg1"/>
                  </a:solidFill>
                  <a:latin typeface="Montserrat Semi-Bold"/>
                </a:rPr>
                <a:t>«Организация деятельности в студенческих спортивных клубах в профессиональных образовательных организациях»</a:t>
              </a:r>
            </a:p>
            <a:p>
              <a:pPr algn="l">
                <a:lnSpc>
                  <a:spcPts val="2730"/>
                </a:lnSpc>
              </a:pPr>
              <a:endParaRPr lang="en-US" sz="2349" dirty="0">
                <a:solidFill>
                  <a:srgbClr val="000000"/>
                </a:solidFill>
                <a:latin typeface="Montserrat Semi-Bold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7402040B-7304-445C-8FE2-0A0DE3734099}"/>
                </a:ext>
              </a:extLst>
            </p:cNvPr>
            <p:cNvSpPr txBox="1"/>
            <p:nvPr/>
          </p:nvSpPr>
          <p:spPr>
            <a:xfrm>
              <a:off x="0" y="-47625"/>
              <a:ext cx="9856809" cy="949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4475" spc="-134">
                <a:solidFill>
                  <a:srgbClr val="0B1E60"/>
                </a:solidFill>
                <a:latin typeface="Raleway"/>
              </a:endParaRP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61147A90-7882-44BD-B203-CFB06A9FCA6B}"/>
              </a:ext>
            </a:extLst>
          </p:cNvPr>
          <p:cNvGrpSpPr/>
          <p:nvPr/>
        </p:nvGrpSpPr>
        <p:grpSpPr>
          <a:xfrm>
            <a:off x="6333762" y="1528383"/>
            <a:ext cx="11590116" cy="9726608"/>
            <a:chOff x="-776060" y="-3406176"/>
            <a:chExt cx="11265711" cy="10682263"/>
          </a:xfrm>
        </p:grpSpPr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92D87DDC-B187-4431-BDB2-6645A80FB3B7}"/>
                </a:ext>
              </a:extLst>
            </p:cNvPr>
            <p:cNvSpPr txBox="1"/>
            <p:nvPr/>
          </p:nvSpPr>
          <p:spPr>
            <a:xfrm>
              <a:off x="-776060" y="-2791019"/>
              <a:ext cx="11265711" cy="100671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53682" lvl="1"/>
              <a:r>
                <a:rPr lang="ru-RU" sz="2400" b="1"/>
                <a:t>Вопрс 1. Влияние различных вариантов физических упражнений </a:t>
              </a:r>
            </a:p>
            <a:p>
              <a:pPr marL="253682" lvl="1"/>
              <a:r>
                <a:rPr lang="ru-RU" sz="2400" b="1"/>
                <a:t>на активность и внимание детей с синдромом Дауна</a:t>
              </a:r>
            </a:p>
            <a:p>
              <a:pPr marL="253682" lvl="1"/>
              <a:r>
                <a:rPr lang="ru-RU" sz="2000" b="1"/>
                <a:t>Рожкова Ксения Юрьевна</a:t>
              </a:r>
              <a:r>
                <a:rPr lang="ru-RU" sz="1400" b="1"/>
                <a:t>, тренер-преподаватель муниципального бюджетного учреждения дополнительного образования города Новосибирска «Детский оздоровительно-образовательный (физкультурно-спортивный) центр «Исток»</a:t>
              </a:r>
            </a:p>
            <a:p>
              <a:pPr marL="253682" lvl="1"/>
              <a:endParaRPr lang="ru-RU" sz="2800" b="1"/>
            </a:p>
            <a:p>
              <a:pPr marL="253682" lvl="1"/>
              <a:r>
                <a:rPr lang="ru-RU" sz="2400" b="1"/>
                <a:t>Вопрос 2.	Организация физкультурно-спортивной работы </a:t>
              </a:r>
            </a:p>
            <a:p>
              <a:pPr marL="253682" lvl="1"/>
              <a:r>
                <a:rPr lang="ru-RU" sz="2400" b="1"/>
                <a:t>с инвалидами и лицами с ограниченными возможностями здоровья</a:t>
              </a:r>
            </a:p>
            <a:p>
              <a:pPr marL="253682" lvl="1"/>
              <a:r>
                <a:rPr lang="ru-RU" sz="2000" b="1" u="sng"/>
                <a:t>Михайлюк Светлана Ивановна, </a:t>
              </a:r>
              <a:r>
                <a:rPr lang="ru-RU" sz="1600" b="1"/>
                <a:t>заведующий отделом физической культуры и спортивно массовой работы государственного бюджетного образовательного учреждения дополнительного профессионального образования Донецкий республиканский институт развития образования </a:t>
              </a:r>
            </a:p>
            <a:p>
              <a:pPr marL="253682" lvl="1"/>
              <a:r>
                <a:rPr lang="ru-RU" sz="2000" b="1" u="sng"/>
                <a:t>Загоровская Светлана Анатольевна</a:t>
              </a:r>
              <a:r>
                <a:rPr lang="ru-RU" sz="1600" b="1"/>
                <a:t>, учитель адаптивной физической культуры государственного бюджетного общеобразовательного учреждения «Донецкая специальная школа интернат № 19» Донецкой Народной Республики</a:t>
              </a:r>
            </a:p>
            <a:p>
              <a:pPr marL="253682" lvl="1"/>
              <a:endParaRPr lang="ru-RU" sz="2800" b="1"/>
            </a:p>
            <a:p>
              <a:pPr marL="253682" lvl="1"/>
              <a:r>
                <a:rPr lang="ru-RU" sz="2400" b="1"/>
                <a:t>Вопрос 3. 	Опыт регионального ресурсного центра развития дополнительного образования физкультурно-спортивной направленности Тамбовской области в реализации успешных практик адаптивного спорта</a:t>
              </a:r>
            </a:p>
            <a:p>
              <a:pPr marL="253682" lvl="1"/>
              <a:r>
                <a:rPr lang="ru-RU" sz="2000" b="1" u="sng"/>
                <a:t>Зверева Наталия Александровна</a:t>
              </a:r>
              <a:r>
                <a:rPr lang="ru-RU" sz="1600" b="1"/>
                <a:t>, заместитель директора Тамбовского областного государственного бюджетного образовательного учреждения дополнительного образования «Областная детско-юношеская спортивная школа»</a:t>
              </a:r>
            </a:p>
            <a:p>
              <a:pPr marL="253682" lvl="1"/>
              <a:endParaRPr lang="ru-RU" sz="2800" b="1"/>
            </a:p>
            <a:p>
              <a:pPr marL="253682" lvl="1"/>
              <a:r>
                <a:rPr lang="ru-RU" sz="2400" b="1"/>
                <a:t>Вопрос 4. 	Оздоровительная функция дошкольного учреждения </a:t>
              </a:r>
            </a:p>
            <a:p>
              <a:pPr marL="253682" lvl="1"/>
              <a:r>
                <a:rPr lang="ru-RU" sz="2400" b="1"/>
                <a:t>в условиях реализации ФГОС ДО</a:t>
              </a:r>
            </a:p>
            <a:p>
              <a:pPr marL="253682" lvl="1"/>
              <a:r>
                <a:rPr lang="ru-RU" sz="2000" b="1" u="sng"/>
                <a:t>Бутенко Ольга Александровна</a:t>
              </a:r>
              <a:r>
                <a:rPr lang="ru-RU" sz="1600" b="1"/>
                <a:t>, воспитатель речевой группы муниципального бюджетного дошкольного образовательного учреждения «Шахтёрский ясли-сад № 4», г. Шахтёрск, Донецкая Народная Республика</a:t>
              </a:r>
            </a:p>
            <a:p>
              <a:pPr marL="253682" lvl="1"/>
              <a:endParaRPr lang="ru-RU" sz="2800" b="1"/>
            </a:p>
            <a:p>
              <a:pPr marL="253682" lvl="1"/>
              <a:endParaRPr lang="ru-RU" sz="2800" b="1"/>
            </a:p>
            <a:p>
              <a:pPr marL="253682" lvl="1">
                <a:lnSpc>
                  <a:spcPct val="150000"/>
                </a:lnSpc>
              </a:pPr>
              <a:endParaRPr lang="ru-RU" sz="2800" b="1" dirty="0"/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F707C7FC-0A86-4F19-8591-837368E55802}"/>
                </a:ext>
              </a:extLst>
            </p:cNvPr>
            <p:cNvSpPr txBox="1"/>
            <p:nvPr/>
          </p:nvSpPr>
          <p:spPr>
            <a:xfrm>
              <a:off x="-540479" y="-3406176"/>
              <a:ext cx="9856809" cy="84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17"/>
                </a:lnSpc>
                <a:spcBef>
                  <a:spcPct val="0"/>
                </a:spcBef>
              </a:pPr>
              <a:endParaRPr lang="en-US" sz="2400" spc="-134">
                <a:latin typeface="Raleway"/>
              </a:endParaRPr>
            </a:p>
          </p:txBody>
        </p:sp>
      </p:grpSp>
      <p:sp>
        <p:nvSpPr>
          <p:cNvPr id="22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7620000" y="334265"/>
            <a:ext cx="333554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-192" dirty="0">
                <a:solidFill>
                  <a:schemeClr val="bg1"/>
                </a:solidFill>
                <a:latin typeface="Raleway"/>
              </a:rPr>
              <a:t>Повестка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A6895343-795B-1BFE-3A88-9360C7F9B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81799" y="407232"/>
            <a:ext cx="552349" cy="58086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6172199" cy="7991604"/>
            <a:chOff x="0" y="0"/>
            <a:chExt cx="6172199" cy="7991604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4"/>
            <a:srcRect t="20101"/>
            <a:stretch>
              <a:fillRect/>
            </a:stretch>
          </p:blipFill>
          <p:spPr>
            <a:xfrm>
              <a:off x="0" y="2"/>
              <a:ext cx="6172199" cy="7991602"/>
            </a:xfrm>
            <a:prstGeom prst="rect">
              <a:avLst/>
            </a:prstGeom>
          </p:spPr>
        </p:pic>
        <p:grpSp>
          <p:nvGrpSpPr>
            <p:cNvPr id="18" name="Group 4"/>
            <p:cNvGrpSpPr>
              <a:grpSpLocks noChangeAspect="1"/>
            </p:cNvGrpSpPr>
            <p:nvPr/>
          </p:nvGrpSpPr>
          <p:grpSpPr>
            <a:xfrm rot="10800000">
              <a:off x="1424654" y="0"/>
              <a:ext cx="4713842" cy="4410181"/>
              <a:chOff x="0" y="0"/>
              <a:chExt cx="6350000" cy="5499100"/>
            </a:xfrm>
            <a:solidFill>
              <a:srgbClr val="002060"/>
            </a:solidFill>
          </p:grpSpPr>
          <p:sp>
            <p:nvSpPr>
              <p:cNvPr id="23" name="Freeform 5"/>
              <p:cNvSpPr/>
              <p:nvPr/>
            </p:nvSpPr>
            <p:spPr>
              <a:xfrm>
                <a:off x="0" y="0"/>
                <a:ext cx="6350000" cy="54991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499100">
                    <a:moveTo>
                      <a:pt x="0" y="5499100"/>
                    </a:moveTo>
                    <a:lnTo>
                      <a:pt x="3175000" y="0"/>
                    </a:lnTo>
                    <a:lnTo>
                      <a:pt x="6350000" y="5499100"/>
                    </a:lnTo>
                    <a:lnTo>
                      <a:pt x="0" y="5499100"/>
                    </a:ln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24" name="Picture 19">
            <a:extLst>
              <a:ext uri="{FF2B5EF4-FFF2-40B4-BE49-F238E27FC236}">
                <a16:creationId xmlns:a16="http://schemas.microsoft.com/office/drawing/2014/main" id="{3EB87352-91A5-45CD-83B2-02471407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14951" y="334265"/>
            <a:ext cx="911082" cy="1152012"/>
          </a:xfrm>
          <a:prstGeom prst="rect">
            <a:avLst/>
          </a:prstGeom>
        </p:spPr>
      </p:pic>
      <p:grpSp>
        <p:nvGrpSpPr>
          <p:cNvPr id="27" name="Group 3">
            <a:extLst>
              <a:ext uri="{FF2B5EF4-FFF2-40B4-BE49-F238E27FC236}">
                <a16:creationId xmlns:a16="http://schemas.microsoft.com/office/drawing/2014/main" id="{9653F8F7-C2B5-4A7E-9E03-A49A4EF54331}"/>
              </a:ext>
            </a:extLst>
          </p:cNvPr>
          <p:cNvGrpSpPr/>
          <p:nvPr/>
        </p:nvGrpSpPr>
        <p:grpSpPr>
          <a:xfrm>
            <a:off x="-27711" y="5075722"/>
            <a:ext cx="6199911" cy="2448456"/>
            <a:chOff x="0" y="0"/>
            <a:chExt cx="1732090" cy="3529371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366A3C4E-9961-4540-992B-E993E5F9FD17}"/>
                </a:ext>
              </a:extLst>
            </p:cNvPr>
            <p:cNvSpPr/>
            <p:nvPr/>
          </p:nvSpPr>
          <p:spPr>
            <a:xfrm>
              <a:off x="0" y="0"/>
              <a:ext cx="1732090" cy="3529371"/>
            </a:xfrm>
            <a:custGeom>
              <a:avLst/>
              <a:gdLst/>
              <a:ahLst/>
              <a:cxnLst/>
              <a:rect l="l" t="t" r="r" b="b"/>
              <a:pathLst>
                <a:path w="1732090" h="3529371">
                  <a:moveTo>
                    <a:pt x="0" y="0"/>
                  </a:moveTo>
                  <a:lnTo>
                    <a:pt x="1732090" y="0"/>
                  </a:lnTo>
                  <a:lnTo>
                    <a:pt x="1732090" y="3529371"/>
                  </a:lnTo>
                  <a:lnTo>
                    <a:pt x="0" y="3529371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grpSp>
        <p:nvGrpSpPr>
          <p:cNvPr id="36" name="Группа 35"/>
          <p:cNvGrpSpPr/>
          <p:nvPr/>
        </p:nvGrpSpPr>
        <p:grpSpPr>
          <a:xfrm>
            <a:off x="3064363" y="2015736"/>
            <a:ext cx="1317302" cy="580864"/>
            <a:chOff x="16597557" y="202361"/>
            <a:chExt cx="1317302" cy="58086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7149906" y="228442"/>
              <a:ext cx="764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  <a:latin typeface="Raleway Thin"/>
                </a:rPr>
                <a:t>ВКС</a:t>
              </a:r>
              <a:endParaRPr lang="ru-RU" sz="2400" b="1" dirty="0"/>
            </a:p>
          </p:txBody>
        </p:sp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A6895343-795B-1BFE-3A88-9360C7F9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597557" y="202361"/>
              <a:ext cx="552349" cy="580864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99395" y="5133310"/>
            <a:ext cx="5677696" cy="1919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bg1"/>
                </a:solidFill>
              </a:rPr>
              <a:t>Представители субъектов Российской Федерации в области физической культуры и спорта</a:t>
            </a:r>
          </a:p>
          <a:p>
            <a:pPr marL="285750" indent="-285750">
              <a:lnSpc>
                <a:spcPts val="2879"/>
              </a:lnSpc>
              <a:buFont typeface="Wingdings" panose="05000000000000000000" pitchFamily="2" charset="2"/>
              <a:buChar char="Ø"/>
            </a:pPr>
            <a:r>
              <a:rPr lang="ru-RU">
                <a:solidFill>
                  <a:schemeClr val="bg1"/>
                </a:solidFill>
              </a:rPr>
              <a:t>Представители </a:t>
            </a:r>
            <a:r>
              <a:rPr lang="ru-RU" dirty="0">
                <a:solidFill>
                  <a:schemeClr val="bg1"/>
                </a:solidFill>
              </a:rPr>
              <a:t>региональных ресурсных центров развития дополнительного образования физкультурно-спортивной </a:t>
            </a:r>
            <a:r>
              <a:rPr lang="ru-RU">
                <a:solidFill>
                  <a:schemeClr val="bg1"/>
                </a:solidFill>
              </a:rPr>
              <a:t>направленности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B1B8F351-90A2-4D6C-8DB1-589A2B12A066}"/>
              </a:ext>
            </a:extLst>
          </p:cNvPr>
          <p:cNvSpPr txBox="1"/>
          <p:nvPr/>
        </p:nvSpPr>
        <p:spPr>
          <a:xfrm>
            <a:off x="3469510" y="518931"/>
            <a:ext cx="226088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spc="-192" dirty="0">
                <a:solidFill>
                  <a:schemeClr val="bg1"/>
                </a:solidFill>
                <a:latin typeface="Raleway"/>
              </a:rPr>
              <a:t>Методический десант</a:t>
            </a:r>
            <a:endParaRPr lang="en-US" sz="2400" spc="-192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06486C-DDC7-DDC6-56C2-AFED725F9D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34035" y="358154"/>
            <a:ext cx="3078027" cy="1683663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0D1DFB5-EFC3-7C45-C427-3E47274F2AA1}"/>
              </a:ext>
            </a:extLst>
          </p:cNvPr>
          <p:cNvSpPr txBox="1"/>
          <p:nvPr/>
        </p:nvSpPr>
        <p:spPr>
          <a:xfrm>
            <a:off x="721524" y="8675910"/>
            <a:ext cx="468567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300" spc="-192">
                <a:solidFill>
                  <a:schemeClr val="bg1"/>
                </a:solidFill>
                <a:latin typeface="Raleway"/>
              </a:rPr>
              <a:t>20 апреля </a:t>
            </a:r>
            <a:r>
              <a:rPr lang="ru-RU" sz="3600" spc="-192">
                <a:solidFill>
                  <a:schemeClr val="bg1"/>
                </a:solidFill>
                <a:latin typeface="Raleway"/>
              </a:rPr>
              <a:t> 2023 </a:t>
            </a:r>
            <a:r>
              <a:rPr lang="ru-RU" sz="3600" spc="-192" dirty="0">
                <a:solidFill>
                  <a:schemeClr val="bg1"/>
                </a:solidFill>
                <a:latin typeface="Raleway"/>
              </a:rPr>
              <a:t>г.</a:t>
            </a:r>
            <a:endParaRPr lang="en-US" sz="3600" spc="-192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501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988</Words>
  <Application>Microsoft Office PowerPoint</Application>
  <PresentationFormat>Произвольный</PresentationFormat>
  <Paragraphs>109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Wingdings</vt:lpstr>
      <vt:lpstr>Montserrat Semi-Bold Bold</vt:lpstr>
      <vt:lpstr>Arial</vt:lpstr>
      <vt:lpstr>Calibri Light</vt:lpstr>
      <vt:lpstr>Raleway Thin</vt:lpstr>
      <vt:lpstr>Montserrat Extra-Light</vt:lpstr>
      <vt:lpstr>Montserrat Semi-Bold</vt:lpstr>
      <vt:lpstr>Raleway</vt:lpstr>
      <vt:lpstr>Roboto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ЕИП-ФКИС ПОВЫШЕНИЕ КВАЛИФИКАЦИИ</dc:title>
  <dc:creator>Наталья Бакашкина</dc:creator>
  <cp:lastModifiedBy>Наталья Бакашкина</cp:lastModifiedBy>
  <cp:revision>67</cp:revision>
  <dcterms:created xsi:type="dcterms:W3CDTF">2006-08-16T00:00:00Z</dcterms:created>
  <dcterms:modified xsi:type="dcterms:W3CDTF">2023-04-20T09:38:33Z</dcterms:modified>
  <dc:identifier>DAE1uiafZ-4</dc:identifier>
</cp:coreProperties>
</file>