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5" r:id="rId3"/>
    <p:sldId id="296" r:id="rId4"/>
    <p:sldId id="282" r:id="rId5"/>
    <p:sldId id="283" r:id="rId6"/>
    <p:sldId id="327" r:id="rId7"/>
    <p:sldId id="326" r:id="rId8"/>
    <p:sldId id="392" r:id="rId9"/>
    <p:sldId id="393" r:id="rId10"/>
    <p:sldId id="375" r:id="rId11"/>
    <p:sldId id="383" r:id="rId12"/>
    <p:sldId id="316" r:id="rId13"/>
    <p:sldId id="285" r:id="rId14"/>
    <p:sldId id="381" r:id="rId15"/>
    <p:sldId id="275" r:id="rId16"/>
    <p:sldId id="318" r:id="rId17"/>
    <p:sldId id="270" r:id="rId18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12" autoAdjust="0"/>
  </p:normalViewPr>
  <p:slideViewPr>
    <p:cSldViewPr>
      <p:cViewPr>
        <p:scale>
          <a:sx n="75" d="100"/>
          <a:sy n="75" d="100"/>
        </p:scale>
        <p:origin x="-1236" y="-32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532" y="337220"/>
            <a:ext cx="8424936" cy="468052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физкультурно-спортивной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обучающихся с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ограниченными возможностями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здоровья 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(внеурочная деятельность) 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Государственном бюджетном общеобразовательном учреждении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«Донецкая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специальная школа-интернат 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19»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Донецкой Народной Республики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090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668" y="0"/>
            <a:ext cx="5976664" cy="625252"/>
          </a:xfrm>
          <a:solidFill>
            <a:srgbClr val="0070C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СЕКЦИИ И КРУЖКИ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0" r="-3061"/>
          <a:stretch/>
        </p:blipFill>
        <p:spPr bwMode="auto">
          <a:xfrm>
            <a:off x="611560" y="993736"/>
            <a:ext cx="3513396" cy="174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290" y="5209583"/>
            <a:ext cx="3284810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</a:rPr>
              <a:t>«Настольный теннис»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952" b="56693"/>
          <a:stretch/>
        </p:blipFill>
        <p:spPr bwMode="auto">
          <a:xfrm>
            <a:off x="50290" y="2823487"/>
            <a:ext cx="3668280" cy="241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40566"/>
            <a:ext cx="3508316" cy="20563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823487"/>
            <a:ext cx="3151853" cy="2365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18569" y="5209582"/>
            <a:ext cx="5348603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Шашки-шахматы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«Белое и чёрное»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20658" y="729491"/>
            <a:ext cx="1533690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Голбол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125" y="729492"/>
            <a:ext cx="1884555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«Волейбол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52627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66432"/>
            <a:ext cx="2640422" cy="233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3"/>
          <a:stretch/>
        </p:blipFill>
        <p:spPr bwMode="auto">
          <a:xfrm>
            <a:off x="4246364" y="987517"/>
            <a:ext cx="2001897" cy="231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7" y="961620"/>
            <a:ext cx="3877987" cy="233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5" y="32544"/>
            <a:ext cx="8928992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СЕКЦИИ ПЛАВАНИЯ «ДЕЛЬФИНЫ» И «ДЗЮДО»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5" y="3505572"/>
            <a:ext cx="2921222" cy="2190917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33" y="3505573"/>
            <a:ext cx="2918374" cy="219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9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7" y="49188"/>
            <a:ext cx="8046566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ЦИРКОВАЯ СТУДИЯ</a:t>
            </a:r>
            <a:r>
              <a:rPr lang="en-US" sz="2400" b="1" cap="none" spc="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«АРЛЕКИН»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6" y="824359"/>
            <a:ext cx="2523729" cy="18927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3" y="3649588"/>
            <a:ext cx="3388100" cy="17175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49" y="864633"/>
            <a:ext cx="3182394" cy="24745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b="11080"/>
          <a:stretch/>
        </p:blipFill>
        <p:spPr bwMode="auto">
          <a:xfrm>
            <a:off x="6266050" y="3147804"/>
            <a:ext cx="2740755" cy="202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0" y="3248933"/>
            <a:ext cx="2403546" cy="18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79" y="943266"/>
            <a:ext cx="2662226" cy="177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6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3752"/>
            <a:ext cx="8496944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ТАНЦЕВАЛЬНЫЙ КРУЖОК</a:t>
            </a: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«РАДОСТЬ»</a:t>
            </a:r>
            <a:endParaRPr lang="ru-RU" sz="2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" y="841276"/>
            <a:ext cx="3152075" cy="21005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76" y="3350658"/>
            <a:ext cx="3315775" cy="2207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24" y="1281359"/>
            <a:ext cx="3030983" cy="1809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96" y="841276"/>
            <a:ext cx="3034404" cy="2275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b="23946"/>
          <a:stretch/>
        </p:blipFill>
        <p:spPr>
          <a:xfrm>
            <a:off x="107504" y="3234246"/>
            <a:ext cx="3729012" cy="2324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/>
          <a:stretch/>
        </p:blipFill>
        <p:spPr>
          <a:xfrm>
            <a:off x="3421823" y="2921251"/>
            <a:ext cx="2300353" cy="27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фото\IMG_20201216_101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6824"/>
            <a:ext cx="3080816" cy="231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5417"/>
            <a:ext cx="3107626" cy="20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3752"/>
            <a:ext cx="8496944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СОРЕВНОВАТЕЛЬНАЯ ДЕЯТЕЛЬНОСТЬ</a:t>
            </a:r>
            <a:endParaRPr lang="ru-RU" sz="2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553548"/>
            <a:ext cx="5760641" cy="1569660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Внутришкольные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 футболу, волейболу, лёгкой атлетике, настольному теннису, шашкам и шахматам.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923" y="2022063"/>
            <a:ext cx="5746230" cy="1200329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Городские, региональные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соревнования и конкурсы.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7012" y="2940248"/>
            <a:ext cx="5844108" cy="2677656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федерациями по видам спорта: плавание, дзюдо, легкая атлетика, волейбол, настольный теннис;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благотворительным фондом «Быть добру», ГБУ «Республиканский центр адаптивной физической культуры и спорта».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976" y="35924"/>
            <a:ext cx="2558504" cy="341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7"/>
          <a:stretch/>
        </p:blipFill>
        <p:spPr bwMode="auto">
          <a:xfrm>
            <a:off x="14623" y="69089"/>
            <a:ext cx="3043497" cy="185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67578" y="35925"/>
            <a:ext cx="4008854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</a:t>
            </a:r>
            <a:endParaRPr lang="ru-RU" sz="2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4" r="6924" b="23657"/>
          <a:stretch/>
        </p:blipFill>
        <p:spPr bwMode="auto">
          <a:xfrm>
            <a:off x="-620" y="3761318"/>
            <a:ext cx="3704602" cy="154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3649588"/>
            <a:ext cx="2961546" cy="1938992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Донецкой Народной Республики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настольному теннису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2230" y="2030953"/>
            <a:ext cx="3059827" cy="1569660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Донецкой Народной Республики по легкой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атлетике и волейболу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Наташа\Desktop\для Р,В\IMG_20211209_1224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00" b="15145"/>
          <a:stretch/>
        </p:blipFill>
        <p:spPr bwMode="auto">
          <a:xfrm>
            <a:off x="3027597" y="266757"/>
            <a:ext cx="2941794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33976" y="3385716"/>
            <a:ext cx="2704388" cy="2308324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чемпионат Донецкой Народной Республики по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мини-футболу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5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" y="-24860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1" y="2322"/>
            <a:ext cx="8699632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детский финно-угорский шахматный турнир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Валдо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Кече-2022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(«Светлый кубок»)  в г. Саранске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3284"/>
            <a:ext cx="2561258" cy="1920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6"/>
          <a:stretch/>
        </p:blipFill>
        <p:spPr>
          <a:xfrm>
            <a:off x="3263776" y="866359"/>
            <a:ext cx="5256584" cy="25817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76" y="3417255"/>
            <a:ext cx="2959844" cy="22198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83768" y="3358469"/>
            <a:ext cx="4152547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России по дзюдо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61" y="3803158"/>
            <a:ext cx="2529635" cy="189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12717"/>
            <a:ext cx="2201218" cy="297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05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17340"/>
            <a:ext cx="8229600" cy="9525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Спасибо за внимание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0547"/>
            <a:ext cx="3275856" cy="431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67" y="265211"/>
            <a:ext cx="4290318" cy="216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4109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90876" y="2477634"/>
            <a:ext cx="5226422" cy="31679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Загоровская   Светлана            Анатольевна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адаптивной физической культуры, специалист высшей категории, Государственного  бюджетного общеобразовательного учреждения 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«Донецкая специальная школа-интернат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№19» 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Донецкой Народной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3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804">
            <a:off x="4393330" y="2685002"/>
            <a:ext cx="3095414" cy="2155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E:\материал для конкурса\Зимние забавы\JIVx1DOLi0Wpl_zJexMc4XjENe5MAQX-YJ6g28uEKoGZzIrzFd8wlBpk9p96EGZpmTPIwxupx1qgvpBIsvHM0L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113">
            <a:off x="5892750" y="848059"/>
            <a:ext cx="2857857" cy="2143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материал для конкурса\Зимние забавы\ZIVKe6ahUl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23311" r="15620" b="18529"/>
          <a:stretch/>
        </p:blipFill>
        <p:spPr bwMode="auto">
          <a:xfrm rot="21046468">
            <a:off x="551814" y="2847198"/>
            <a:ext cx="3514627" cy="1934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t="13193"/>
          <a:stretch/>
        </p:blipFill>
        <p:spPr bwMode="auto">
          <a:xfrm rot="21056829">
            <a:off x="-17147" y="705306"/>
            <a:ext cx="2929889" cy="2308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458" y="4514343"/>
            <a:ext cx="8587084" cy="1200329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развитие обучающихся, коррекция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психофизических недостатков детей с нарушением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зрения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70637" y="107728"/>
            <a:ext cx="5056064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52" y="609793"/>
            <a:ext cx="3384376" cy="201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0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2" y="16330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80" y="2731691"/>
            <a:ext cx="2335043" cy="311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5"/>
          <a:stretch/>
        </p:blipFill>
        <p:spPr>
          <a:xfrm>
            <a:off x="121170" y="737700"/>
            <a:ext cx="4024047" cy="242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3650" y="117078"/>
            <a:ext cx="1757084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Флешмобы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26894" y="3321327"/>
            <a:ext cx="2567006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перемены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94510" y="4585692"/>
            <a:ext cx="2831775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свежем воздухе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89" y="3312447"/>
            <a:ext cx="3944294" cy="2402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35" y="756200"/>
            <a:ext cx="3206772" cy="240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487418" y="117077"/>
            <a:ext cx="2842276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зарядка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44825" y="134788"/>
            <a:ext cx="1751964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ЛФК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8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ОБЩЕШКОЛЬНЫЕ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И ПРАЗДНИКИ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>
          <a:xfrm>
            <a:off x="3036447" y="2296244"/>
            <a:ext cx="2622635" cy="194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503" y="991126"/>
            <a:ext cx="2504340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здоровья»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6142" y="1386528"/>
            <a:ext cx="2740174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старты»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45450" y="1834579"/>
            <a:ext cx="2515945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еделя спорта»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4418731"/>
            <a:ext cx="3202095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защиты детей»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4795092"/>
            <a:ext cx="2537105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всё можем»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26246" r="20398" b="18824"/>
          <a:stretch/>
        </p:blipFill>
        <p:spPr bwMode="auto">
          <a:xfrm>
            <a:off x="5856405" y="2832751"/>
            <a:ext cx="3110656" cy="181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5555" r="13000"/>
          <a:stretch/>
        </p:blipFill>
        <p:spPr>
          <a:xfrm>
            <a:off x="109835" y="1848193"/>
            <a:ext cx="2644622" cy="204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603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96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086" y="605279"/>
            <a:ext cx="2912751" cy="1543019"/>
          </a:xfr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страну Здоровья</a:t>
            </a:r>
            <a:r>
              <a:rPr lang="ru-RU" sz="2400" b="1" i="1" dirty="0" smtClean="0">
                <a:solidFill>
                  <a:schemeClr val="bg1"/>
                </a:solidFill>
              </a:rPr>
              <a:t>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80" y="2323852"/>
            <a:ext cx="3328181" cy="18722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4672" y="34379"/>
            <a:ext cx="8640959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ОБЩЕШКОЛЬНЫЕ МЕРОПРИЯТИЯ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2963" y="754192"/>
            <a:ext cx="3384376" cy="1569660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Спортивный праздник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«Мой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учитель, воспитатель и я - дружная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семья!»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98318" y="965212"/>
            <a:ext cx="2613372" cy="1569660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«Учись быть здоровым телом и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душой» для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9-11 классов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2" r="6004" b="7191"/>
          <a:stretch/>
        </p:blipFill>
        <p:spPr bwMode="auto">
          <a:xfrm>
            <a:off x="5293961" y="2534872"/>
            <a:ext cx="3773016" cy="1950579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4672" y="4461167"/>
            <a:ext cx="3562671" cy="1200329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вместе   - в этом наша сила!!!»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r="135"/>
          <a:stretch/>
        </p:blipFill>
        <p:spPr bwMode="auto">
          <a:xfrm>
            <a:off x="67199" y="2148298"/>
            <a:ext cx="1818084" cy="2224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32040" y="4485451"/>
            <a:ext cx="3672408" cy="1200329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«Путешествие во</a:t>
            </a: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вселенной» </a:t>
            </a: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4-8 классов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3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64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18445" y="1708448"/>
            <a:ext cx="2520280" cy="1731570"/>
          </a:xfr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Спортивно-тематическое мероприятие по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ПДД «Поехали»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4672" y="34379"/>
            <a:ext cx="8640959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ОБЩЕШКОЛЬНЫЕ МЕРОПРИЯТИЯ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28718"/>
            <a:ext cx="3851920" cy="952500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 «Армейские будни» для 9-11 классов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r="3488" b="8201"/>
          <a:stretch/>
        </p:blipFill>
        <p:spPr bwMode="auto">
          <a:xfrm>
            <a:off x="12700" y="1420718"/>
            <a:ext cx="2231876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561912"/>
            <a:ext cx="4479195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забавы»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25" y="1282334"/>
            <a:ext cx="4186906" cy="2440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00" y="3440018"/>
            <a:ext cx="2399060" cy="2308324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Общешкольное спортивное мероприятие </a:t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«Советские спортсмены – герои войны»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4180" y="3373264"/>
            <a:ext cx="3200320" cy="2308324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Общешкольное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мероприятие,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посвященное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дню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3" t="9907" r="6107" b="30246"/>
          <a:stretch/>
        </p:blipFill>
        <p:spPr bwMode="auto">
          <a:xfrm>
            <a:off x="8064500" y="3365028"/>
            <a:ext cx="1079500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 t="655" r="-1" b="33276"/>
          <a:stretch/>
        </p:blipFill>
        <p:spPr bwMode="auto">
          <a:xfrm>
            <a:off x="2724882" y="3563238"/>
            <a:ext cx="1825538" cy="208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0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6"/>
          <a:stretch/>
        </p:blipFill>
        <p:spPr bwMode="auto">
          <a:xfrm>
            <a:off x="-252535" y="3071605"/>
            <a:ext cx="3008435" cy="2644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660232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ПРОВЕДЕНИЯ СПОРТИВНЫХ ОБЩЕШКОЛЬНЫХ МЕРОПРИЯТИЙ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7804" y="830997"/>
            <a:ext cx="3564396" cy="4893647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предметы: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мячи, озвученные мячи, кегли,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обручи).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эмблемы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картинки,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рисунки.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технологии: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 презентации, 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видео, слайды-загадки,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озвученная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атрибутика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игр.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00" y="391254"/>
            <a:ext cx="2771800" cy="185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8" y="981975"/>
            <a:ext cx="2768576" cy="207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8" b="6541"/>
          <a:stretch/>
        </p:blipFill>
        <p:spPr bwMode="auto">
          <a:xfrm>
            <a:off x="6599385" y="2419941"/>
            <a:ext cx="2182813" cy="324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8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5" y="0"/>
            <a:ext cx="9144000" cy="57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5401" y="0"/>
            <a:ext cx="7625293" cy="461665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ДОПОЛНИТЕЛЬНОГО ОБРАЗОВАНИЯ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24952"/>
            <a:ext cx="4283968" cy="5262979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спортивные кружки и спортивные секции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Донецким республиканским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 адаптивной физической культуры 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Донецкой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детско-юношеской спортивной школой для детей социально незащищенных категорий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524952"/>
            <a:ext cx="4860032" cy="2677656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Самореализацие</a:t>
            </a:r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подростков с отклонениями в состоянии здоровья в социально-приемлемом и одобряемом виде деятельности, повышение их реабилитационного потенциала и уровня качества жизни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" t="22834" r="-5110" b="20232"/>
          <a:stretch/>
        </p:blipFill>
        <p:spPr bwMode="auto">
          <a:xfrm>
            <a:off x="4499992" y="3364244"/>
            <a:ext cx="4805040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35792" y="5321632"/>
            <a:ext cx="718658" cy="369332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ЛФК</a:t>
            </a:r>
          </a:p>
        </p:txBody>
      </p:sp>
    </p:spTree>
    <p:extLst>
      <p:ext uri="{BB962C8B-B14F-4D97-AF65-F5344CB8AC3E}">
        <p14:creationId xmlns:p14="http://schemas.microsoft.com/office/powerpoint/2010/main" val="26457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3888</TotalTime>
  <Words>432</Words>
  <Application>Microsoft Office PowerPoint</Application>
  <PresentationFormat>Экран (16:10)</PresentationFormat>
  <Paragraphs>73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Спортивный праздник «Путешествие в страну Здоровья»</vt:lpstr>
      <vt:lpstr>Спортивно-тематическое мероприятие по ПДД «Поехали»</vt:lpstr>
      <vt:lpstr>Презентация PowerPoint</vt:lpstr>
      <vt:lpstr>Презентация PowerPoint</vt:lpstr>
      <vt:lpstr>СПОРТИВНЫЕ СЕКЦИИ И КРУЖКИ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239</cp:revision>
  <dcterms:created xsi:type="dcterms:W3CDTF">2022-12-09T19:20:04Z</dcterms:created>
  <dcterms:modified xsi:type="dcterms:W3CDTF">2023-04-16T14:35:58Z</dcterms:modified>
</cp:coreProperties>
</file>