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4AE8-B5D1-49C0-AAF6-4ABD43AA08A0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D272-AF10-4A17-B3D7-3A30DE0E5B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899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4AE8-B5D1-49C0-AAF6-4ABD43AA08A0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D272-AF10-4A17-B3D7-3A30DE0E5B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18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4AE8-B5D1-49C0-AAF6-4ABD43AA08A0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D272-AF10-4A17-B3D7-3A30DE0E5B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43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4AE8-B5D1-49C0-AAF6-4ABD43AA08A0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D272-AF10-4A17-B3D7-3A30DE0E5B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132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4AE8-B5D1-49C0-AAF6-4ABD43AA08A0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D272-AF10-4A17-B3D7-3A30DE0E5B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193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4AE8-B5D1-49C0-AAF6-4ABD43AA08A0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D272-AF10-4A17-B3D7-3A30DE0E5B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27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4AE8-B5D1-49C0-AAF6-4ABD43AA08A0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D272-AF10-4A17-B3D7-3A30DE0E5B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041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4AE8-B5D1-49C0-AAF6-4ABD43AA08A0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D272-AF10-4A17-B3D7-3A30DE0E5B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27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4AE8-B5D1-49C0-AAF6-4ABD43AA08A0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D272-AF10-4A17-B3D7-3A30DE0E5B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47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4AE8-B5D1-49C0-AAF6-4ABD43AA08A0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D272-AF10-4A17-B3D7-3A30DE0E5B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081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4AE8-B5D1-49C0-AAF6-4ABD43AA08A0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D272-AF10-4A17-B3D7-3A30DE0E5B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445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B4AE8-B5D1-49C0-AAF6-4ABD43AA08A0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8D272-AF10-4A17-B3D7-3A30DE0E5B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793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5002" y="2280008"/>
            <a:ext cx="113462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1.За 10-15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минут до начала тестирования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 получаете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электронной почте, указанной в заявке, пароли и логины для всей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команды.</a:t>
            </a:r>
          </a:p>
          <a:p>
            <a:pPr lvl="0"/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Полученные логины и пароли раздаете ученикам в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со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списком.</a:t>
            </a:r>
          </a:p>
          <a:p>
            <a:pPr lvl="0"/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Переходите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 тестирования (по ссылке из того же письма, в котором логины и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пароли).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99460" y="719071"/>
            <a:ext cx="9397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ИНСТРУКЦИЯ ПО ПОДКЛЮЧЕНИЮ К ТЕСТИРОВАНИЮ </a:t>
            </a:r>
          </a:p>
          <a:p>
            <a:pPr lvl="0"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ТЕОРЕТИЧЕСКОГО КОНКУРСА ВСЕРОССИЙСКОГО ЭТАПА </a:t>
            </a:r>
          </a:p>
          <a:p>
            <a:pPr lvl="0"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ВСЕРОССИЙСКИХ СПОРТИВНЫХ СОРЕВНОВАНИЙ ШКОЛЬНИКОВ </a:t>
            </a:r>
          </a:p>
          <a:p>
            <a:pPr lvl="0"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«ПРЕЗИДЕНТСКИЕ СОСТЯЗАНИЯ» В ФОРМАТЕ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ЙН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537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245" y="451209"/>
            <a:ext cx="113462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Вводите логин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пароль в соответствующие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поля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102"/>
          <a:stretch/>
        </p:blipFill>
        <p:spPr>
          <a:xfrm>
            <a:off x="637504" y="1404247"/>
            <a:ext cx="10869769" cy="479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21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245" y="373936"/>
            <a:ext cx="1134628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нажимайте </a:t>
            </a: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кнопку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«Пройти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тестирование»</a:t>
            </a: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Ожидайте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команды для начала прохождения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теста!!!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54" t="1" r="8838" b="14"/>
          <a:stretch/>
        </p:blipFill>
        <p:spPr>
          <a:xfrm>
            <a:off x="399246" y="1474421"/>
            <a:ext cx="10560676" cy="491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919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245" y="373936"/>
            <a:ext cx="11346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команде к началу тестирования, нажать кнопку «Пройти тестирование»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7" r="5898"/>
          <a:stretch/>
        </p:blipFill>
        <p:spPr>
          <a:xfrm>
            <a:off x="345102" y="1558343"/>
            <a:ext cx="11454573" cy="4946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113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4851" y="373936"/>
            <a:ext cx="11346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прохождении тестирования, есть возможность перейти к следующему вопросу, не отвечая на текущий, нажав на кнопку «Следующий вопрос»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29" r="9049"/>
          <a:stretch/>
        </p:blipFill>
        <p:spPr>
          <a:xfrm>
            <a:off x="766293" y="1851264"/>
            <a:ext cx="10483403" cy="475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83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4851" y="373936"/>
            <a:ext cx="113462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пропущенным вопросам можно будет вернуться, чтобы ответить на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них.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По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окончанию прохождения тестирования оставить рабочее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место.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851" y="2702865"/>
            <a:ext cx="113462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ВАЖНО!!!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 возможно пройти только один раз, повторное прохождение теста не предусмотрено программой!	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нажатии кнопки «Пройти тестирование» раньше данной ученикам команды – дисквалификация.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1224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167</Words>
  <Application>Microsoft Office PowerPoint</Application>
  <PresentationFormat>Широкоэкранный</PresentationFormat>
  <Paragraphs>21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Anastasiya Novikova</dc:creator>
  <cp:lastModifiedBy>Anastasiya Novikova</cp:lastModifiedBy>
  <cp:revision>5</cp:revision>
  <dcterms:created xsi:type="dcterms:W3CDTF">2020-10-15T06:48:19Z</dcterms:created>
  <dcterms:modified xsi:type="dcterms:W3CDTF">2020-10-15T09:38:59Z</dcterms:modified>
</cp:coreProperties>
</file>