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-PC" initials="M" lastIdx="0" clrIdx="0">
    <p:extLst>
      <p:ext uri="{19B8F6BF-5375-455C-9EA6-DF929625EA0E}">
        <p15:presenceInfo xmlns:p15="http://schemas.microsoft.com/office/powerpoint/2012/main" userId="d9df77e13d2851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D7326A-06F8-427A-80CF-BD81D0530E6F}" type="doc">
      <dgm:prSet loTypeId="urn:microsoft.com/office/officeart/2005/8/layout/funnel1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D536034-049F-4EA9-B7DD-6E59B1C811FE}">
      <dgm:prSet phldrT="[Текст]" custT="1"/>
      <dgm:spPr/>
      <dgm:t>
        <a:bodyPr/>
        <a:lstStyle/>
        <a:p>
          <a:r>
            <a:rPr lang="ru-RU" sz="400"/>
            <a:t>ПРОГРАММА</a:t>
          </a:r>
          <a:endParaRPr lang="ru-RU" sz="400" dirty="0"/>
        </a:p>
      </dgm:t>
    </dgm:pt>
    <dgm:pt modelId="{4EDA980A-6F3E-4A2D-941B-972FB4D7C21C}" type="parTrans" cxnId="{630B1CF3-76CE-44C3-8249-8443DDADC2E7}">
      <dgm:prSet/>
      <dgm:spPr/>
      <dgm:t>
        <a:bodyPr/>
        <a:lstStyle/>
        <a:p>
          <a:endParaRPr lang="ru-RU"/>
        </a:p>
      </dgm:t>
    </dgm:pt>
    <dgm:pt modelId="{169AB660-76F9-4DA6-8990-190841DBCBC5}" type="sibTrans" cxnId="{630B1CF3-76CE-44C3-8249-8443DDADC2E7}">
      <dgm:prSet/>
      <dgm:spPr/>
      <dgm:t>
        <a:bodyPr/>
        <a:lstStyle/>
        <a:p>
          <a:endParaRPr lang="ru-RU"/>
        </a:p>
      </dgm:t>
    </dgm:pt>
    <dgm:pt modelId="{4E7C383A-8B69-4650-B043-37A5F5C12CBA}">
      <dgm:prSet phldrT="[Текст]" custT="1"/>
      <dgm:spPr/>
      <dgm:t>
        <a:bodyPr/>
        <a:lstStyle/>
        <a:p>
          <a:r>
            <a:rPr lang="ru-RU" sz="400" dirty="0"/>
            <a:t>ПРОГРАММА</a:t>
          </a:r>
        </a:p>
      </dgm:t>
    </dgm:pt>
    <dgm:pt modelId="{3278B7CB-9530-4116-AFA0-F0976D11642D}" type="parTrans" cxnId="{2AF4E235-EF08-4DC5-8443-B0F31A175C3F}">
      <dgm:prSet/>
      <dgm:spPr/>
      <dgm:t>
        <a:bodyPr/>
        <a:lstStyle/>
        <a:p>
          <a:endParaRPr lang="ru-RU"/>
        </a:p>
      </dgm:t>
    </dgm:pt>
    <dgm:pt modelId="{5E33B2F4-18E0-42AC-AC42-B4CA1CBEBC52}" type="sibTrans" cxnId="{2AF4E235-EF08-4DC5-8443-B0F31A175C3F}">
      <dgm:prSet/>
      <dgm:spPr/>
      <dgm:t>
        <a:bodyPr/>
        <a:lstStyle/>
        <a:p>
          <a:endParaRPr lang="ru-RU"/>
        </a:p>
      </dgm:t>
    </dgm:pt>
    <dgm:pt modelId="{9648ABC0-98F2-4835-A446-FB462E5E8DFC}">
      <dgm:prSet phldrT="[Текст]"/>
      <dgm:spPr/>
      <dgm:t>
        <a:bodyPr/>
        <a:lstStyle/>
        <a:p>
          <a:r>
            <a:rPr lang="ru-RU" dirty="0"/>
            <a:t>ПРОГРАММА</a:t>
          </a:r>
        </a:p>
      </dgm:t>
    </dgm:pt>
    <dgm:pt modelId="{A3E1686F-4DAC-4C26-B76F-5EF2F9FBA7ED}" type="parTrans" cxnId="{FF492358-2335-4DCA-B875-5E2A0146FA0E}">
      <dgm:prSet/>
      <dgm:spPr/>
      <dgm:t>
        <a:bodyPr/>
        <a:lstStyle/>
        <a:p>
          <a:endParaRPr lang="ru-RU"/>
        </a:p>
      </dgm:t>
    </dgm:pt>
    <dgm:pt modelId="{DAC2F2F5-7DA6-4441-96F6-5B1562D8CC6B}" type="sibTrans" cxnId="{FF492358-2335-4DCA-B875-5E2A0146FA0E}">
      <dgm:prSet/>
      <dgm:spPr/>
      <dgm:t>
        <a:bodyPr/>
        <a:lstStyle/>
        <a:p>
          <a:endParaRPr lang="ru-RU"/>
        </a:p>
      </dgm:t>
    </dgm:pt>
    <dgm:pt modelId="{BEF9F8A8-4B19-4FF6-989F-09ABD26802D6}">
      <dgm:prSet phldrT="[Текст]" custT="1"/>
      <dgm:spPr/>
      <dgm:t>
        <a:bodyPr/>
        <a:lstStyle/>
        <a:p>
          <a:r>
            <a:rPr lang="ru-RU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ОТБОР ПРОГРАММ ДЛЯ ЭКСПЕРТНОГО ЗАКЛЮЧЕНИЯ.</a:t>
          </a:r>
        </a:p>
      </dgm:t>
    </dgm:pt>
    <dgm:pt modelId="{6B119F96-FD50-4379-9885-FC5379270F09}" type="parTrans" cxnId="{603367A0-07F1-40D1-9F04-E5E2F3244A55}">
      <dgm:prSet/>
      <dgm:spPr/>
      <dgm:t>
        <a:bodyPr/>
        <a:lstStyle/>
        <a:p>
          <a:endParaRPr lang="ru-RU"/>
        </a:p>
      </dgm:t>
    </dgm:pt>
    <dgm:pt modelId="{EBB5DA0C-8C1C-497C-8E6F-2AA4306551B8}" type="sibTrans" cxnId="{603367A0-07F1-40D1-9F04-E5E2F3244A55}">
      <dgm:prSet/>
      <dgm:spPr/>
      <dgm:t>
        <a:bodyPr/>
        <a:lstStyle/>
        <a:p>
          <a:endParaRPr lang="ru-RU"/>
        </a:p>
      </dgm:t>
    </dgm:pt>
    <dgm:pt modelId="{FA17F8B8-F0C5-41EA-8D9C-7D0DCE9EE678}">
      <dgm:prSet/>
      <dgm:spPr/>
      <dgm:t>
        <a:bodyPr/>
        <a:lstStyle/>
        <a:p>
          <a:endParaRPr lang="ru-RU"/>
        </a:p>
      </dgm:t>
    </dgm:pt>
    <dgm:pt modelId="{0BB9F136-F6C5-42A2-BFCF-01D934907417}" type="parTrans" cxnId="{3A6DCE31-B4F7-4FAE-944D-F6C22C2585F9}">
      <dgm:prSet/>
      <dgm:spPr/>
      <dgm:t>
        <a:bodyPr/>
        <a:lstStyle/>
        <a:p>
          <a:endParaRPr lang="ru-RU"/>
        </a:p>
      </dgm:t>
    </dgm:pt>
    <dgm:pt modelId="{5D005F1C-8E3F-48F7-A427-728231971F9C}" type="sibTrans" cxnId="{3A6DCE31-B4F7-4FAE-944D-F6C22C2585F9}">
      <dgm:prSet/>
      <dgm:spPr/>
      <dgm:t>
        <a:bodyPr/>
        <a:lstStyle/>
        <a:p>
          <a:endParaRPr lang="ru-RU"/>
        </a:p>
      </dgm:t>
    </dgm:pt>
    <dgm:pt modelId="{8D0765E6-9051-42CE-81C5-320167E22423}" type="pres">
      <dgm:prSet presAssocID="{DDD7326A-06F8-427A-80CF-BD81D0530E6F}" presName="Name0" presStyleCnt="0">
        <dgm:presLayoutVars>
          <dgm:chMax val="4"/>
          <dgm:resizeHandles val="exact"/>
        </dgm:presLayoutVars>
      </dgm:prSet>
      <dgm:spPr/>
    </dgm:pt>
    <dgm:pt modelId="{5BA49F7C-0587-43EE-9664-0464B9501A9A}" type="pres">
      <dgm:prSet presAssocID="{DDD7326A-06F8-427A-80CF-BD81D0530E6F}" presName="ellipse" presStyleLbl="trBgShp" presStyleIdx="0" presStyleCnt="1" custLinFactX="-26304" custLinFactNeighborX="-100000" custLinFactNeighborY="39261"/>
      <dgm:spPr/>
    </dgm:pt>
    <dgm:pt modelId="{38B37E8B-CBBB-40AC-B288-2B4D3C060068}" type="pres">
      <dgm:prSet presAssocID="{DDD7326A-06F8-427A-80CF-BD81D0530E6F}" presName="arrow1" presStyleLbl="fgShp" presStyleIdx="0" presStyleCnt="1" custLinFactNeighborX="-88882" custLinFactNeighborY="5376"/>
      <dgm:spPr/>
    </dgm:pt>
    <dgm:pt modelId="{135090CD-48F6-4C9F-A9F3-D2495A8B73C9}" type="pres">
      <dgm:prSet presAssocID="{DDD7326A-06F8-427A-80CF-BD81D0530E6F}" presName="rectangle" presStyleLbl="revTx" presStyleIdx="0" presStyleCnt="1" custScaleX="111896" custScaleY="115083" custLinFactNeighborX="-18517" custLinFactNeighborY="14334">
        <dgm:presLayoutVars>
          <dgm:bulletEnabled val="1"/>
        </dgm:presLayoutVars>
      </dgm:prSet>
      <dgm:spPr/>
    </dgm:pt>
    <dgm:pt modelId="{6B55A6E7-5AF0-4F32-B473-E0383EE67DD3}" type="pres">
      <dgm:prSet presAssocID="{4E7C383A-8B69-4650-B043-37A5F5C12CBA}" presName="item1" presStyleLbl="node1" presStyleIdx="0" presStyleCnt="3" custLinFactNeighborX="-59823">
        <dgm:presLayoutVars>
          <dgm:bulletEnabled val="1"/>
        </dgm:presLayoutVars>
      </dgm:prSet>
      <dgm:spPr/>
    </dgm:pt>
    <dgm:pt modelId="{8399EA58-96D8-43D1-BAF6-AC41CB51930E}" type="pres">
      <dgm:prSet presAssocID="{9648ABC0-98F2-4835-A446-FB462E5E8DFC}" presName="item2" presStyleLbl="node1" presStyleIdx="1" presStyleCnt="3" custLinFactNeighborX="-60540" custLinFactNeighborY="-402">
        <dgm:presLayoutVars>
          <dgm:bulletEnabled val="1"/>
        </dgm:presLayoutVars>
      </dgm:prSet>
      <dgm:spPr/>
    </dgm:pt>
    <dgm:pt modelId="{009E26DF-A16D-43E5-ABE7-D9BF20DA06D4}" type="pres">
      <dgm:prSet presAssocID="{BEF9F8A8-4B19-4FF6-989F-09ABD26802D6}" presName="item3" presStyleLbl="node1" presStyleIdx="2" presStyleCnt="3" custLinFactNeighborX="-67462" custLinFactNeighborY="-4800">
        <dgm:presLayoutVars>
          <dgm:bulletEnabled val="1"/>
        </dgm:presLayoutVars>
      </dgm:prSet>
      <dgm:spPr/>
    </dgm:pt>
    <dgm:pt modelId="{00DAC41A-C270-4D38-AFF5-DC21C848D976}" type="pres">
      <dgm:prSet presAssocID="{DDD7326A-06F8-427A-80CF-BD81D0530E6F}" presName="funnel" presStyleLbl="trAlignAcc1" presStyleIdx="0" presStyleCnt="1" custLinFactNeighborX="-17916" custLinFactNeighborY="-1479"/>
      <dgm:spPr/>
    </dgm:pt>
  </dgm:ptLst>
  <dgm:cxnLst>
    <dgm:cxn modelId="{40456D1A-B398-4DC8-97D8-13531BFA4103}" type="presOf" srcId="{BEF9F8A8-4B19-4FF6-989F-09ABD26802D6}" destId="{135090CD-48F6-4C9F-A9F3-D2495A8B73C9}" srcOrd="0" destOrd="0" presId="urn:microsoft.com/office/officeart/2005/8/layout/funnel1"/>
    <dgm:cxn modelId="{1E2D031D-B565-4F49-9F09-0BB8C323776B}" type="presOf" srcId="{0D536034-049F-4EA9-B7DD-6E59B1C811FE}" destId="{009E26DF-A16D-43E5-ABE7-D9BF20DA06D4}" srcOrd="0" destOrd="0" presId="urn:microsoft.com/office/officeart/2005/8/layout/funnel1"/>
    <dgm:cxn modelId="{3A6DCE31-B4F7-4FAE-944D-F6C22C2585F9}" srcId="{DDD7326A-06F8-427A-80CF-BD81D0530E6F}" destId="{FA17F8B8-F0C5-41EA-8D9C-7D0DCE9EE678}" srcOrd="4" destOrd="0" parTransId="{0BB9F136-F6C5-42A2-BFCF-01D934907417}" sibTransId="{5D005F1C-8E3F-48F7-A427-728231971F9C}"/>
    <dgm:cxn modelId="{2AF4E235-EF08-4DC5-8443-B0F31A175C3F}" srcId="{DDD7326A-06F8-427A-80CF-BD81D0530E6F}" destId="{4E7C383A-8B69-4650-B043-37A5F5C12CBA}" srcOrd="1" destOrd="0" parTransId="{3278B7CB-9530-4116-AFA0-F0976D11642D}" sibTransId="{5E33B2F4-18E0-42AC-AC42-B4CA1CBEBC52}"/>
    <dgm:cxn modelId="{2191A474-EB30-4B3F-AB44-90D2D20DEAC6}" type="presOf" srcId="{9648ABC0-98F2-4835-A446-FB462E5E8DFC}" destId="{6B55A6E7-5AF0-4F32-B473-E0383EE67DD3}" srcOrd="0" destOrd="0" presId="urn:microsoft.com/office/officeart/2005/8/layout/funnel1"/>
    <dgm:cxn modelId="{FF492358-2335-4DCA-B875-5E2A0146FA0E}" srcId="{DDD7326A-06F8-427A-80CF-BD81D0530E6F}" destId="{9648ABC0-98F2-4835-A446-FB462E5E8DFC}" srcOrd="2" destOrd="0" parTransId="{A3E1686F-4DAC-4C26-B76F-5EF2F9FBA7ED}" sibTransId="{DAC2F2F5-7DA6-4441-96F6-5B1562D8CC6B}"/>
    <dgm:cxn modelId="{E962E77F-1B9E-47B4-949F-D913F5307F0F}" type="presOf" srcId="{DDD7326A-06F8-427A-80CF-BD81D0530E6F}" destId="{8D0765E6-9051-42CE-81C5-320167E22423}" srcOrd="0" destOrd="0" presId="urn:microsoft.com/office/officeart/2005/8/layout/funnel1"/>
    <dgm:cxn modelId="{603367A0-07F1-40D1-9F04-E5E2F3244A55}" srcId="{DDD7326A-06F8-427A-80CF-BD81D0530E6F}" destId="{BEF9F8A8-4B19-4FF6-989F-09ABD26802D6}" srcOrd="3" destOrd="0" parTransId="{6B119F96-FD50-4379-9885-FC5379270F09}" sibTransId="{EBB5DA0C-8C1C-497C-8E6F-2AA4306551B8}"/>
    <dgm:cxn modelId="{B148E0B5-397B-4969-B97B-667215247F31}" type="presOf" srcId="{4E7C383A-8B69-4650-B043-37A5F5C12CBA}" destId="{8399EA58-96D8-43D1-BAF6-AC41CB51930E}" srcOrd="0" destOrd="0" presId="urn:microsoft.com/office/officeart/2005/8/layout/funnel1"/>
    <dgm:cxn modelId="{630B1CF3-76CE-44C3-8249-8443DDADC2E7}" srcId="{DDD7326A-06F8-427A-80CF-BD81D0530E6F}" destId="{0D536034-049F-4EA9-B7DD-6E59B1C811FE}" srcOrd="0" destOrd="0" parTransId="{4EDA980A-6F3E-4A2D-941B-972FB4D7C21C}" sibTransId="{169AB660-76F9-4DA6-8990-190841DBCBC5}"/>
    <dgm:cxn modelId="{51F2B57F-069A-4255-8D3D-6958DE78C6ED}" type="presParOf" srcId="{8D0765E6-9051-42CE-81C5-320167E22423}" destId="{5BA49F7C-0587-43EE-9664-0464B9501A9A}" srcOrd="0" destOrd="0" presId="urn:microsoft.com/office/officeart/2005/8/layout/funnel1"/>
    <dgm:cxn modelId="{EC4B54CB-2844-4382-B008-20B974E4E364}" type="presParOf" srcId="{8D0765E6-9051-42CE-81C5-320167E22423}" destId="{38B37E8B-CBBB-40AC-B288-2B4D3C060068}" srcOrd="1" destOrd="0" presId="urn:microsoft.com/office/officeart/2005/8/layout/funnel1"/>
    <dgm:cxn modelId="{85D61724-0079-40EE-926B-5BA30F2AA7C8}" type="presParOf" srcId="{8D0765E6-9051-42CE-81C5-320167E22423}" destId="{135090CD-48F6-4C9F-A9F3-D2495A8B73C9}" srcOrd="2" destOrd="0" presId="urn:microsoft.com/office/officeart/2005/8/layout/funnel1"/>
    <dgm:cxn modelId="{55DDDF7A-69D2-4263-80A2-94A954CF3E6A}" type="presParOf" srcId="{8D0765E6-9051-42CE-81C5-320167E22423}" destId="{6B55A6E7-5AF0-4F32-B473-E0383EE67DD3}" srcOrd="3" destOrd="0" presId="urn:microsoft.com/office/officeart/2005/8/layout/funnel1"/>
    <dgm:cxn modelId="{075359E7-5380-4E23-B837-677A4326EFE7}" type="presParOf" srcId="{8D0765E6-9051-42CE-81C5-320167E22423}" destId="{8399EA58-96D8-43D1-BAF6-AC41CB51930E}" srcOrd="4" destOrd="0" presId="urn:microsoft.com/office/officeart/2005/8/layout/funnel1"/>
    <dgm:cxn modelId="{FD3BC942-97CC-4B18-9A93-900AC9A95D8F}" type="presParOf" srcId="{8D0765E6-9051-42CE-81C5-320167E22423}" destId="{009E26DF-A16D-43E5-ABE7-D9BF20DA06D4}" srcOrd="5" destOrd="0" presId="urn:microsoft.com/office/officeart/2005/8/layout/funnel1"/>
    <dgm:cxn modelId="{49EB9C8C-11A8-43C6-A6F3-331D0DC5E937}" type="presParOf" srcId="{8D0765E6-9051-42CE-81C5-320167E22423}" destId="{00DAC41A-C270-4D38-AFF5-DC21C848D97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49F7C-0587-43EE-9664-0464B9501A9A}">
      <dsp:nvSpPr>
        <dsp:cNvPr id="0" name=""/>
        <dsp:cNvSpPr/>
      </dsp:nvSpPr>
      <dsp:spPr>
        <a:xfrm>
          <a:off x="0" y="904598"/>
          <a:ext cx="1576474" cy="54748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B37E8B-CBBB-40AC-B288-2B4D3C060068}">
      <dsp:nvSpPr>
        <dsp:cNvPr id="0" name=""/>
        <dsp:cNvSpPr/>
      </dsp:nvSpPr>
      <dsp:spPr>
        <a:xfrm>
          <a:off x="797763" y="2040774"/>
          <a:ext cx="305518" cy="195531"/>
        </a:xfrm>
        <a:prstGeom prst="down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35090CD-48F6-4C9F-A9F3-D2495A8B73C9}">
      <dsp:nvSpPr>
        <dsp:cNvPr id="0" name=""/>
        <dsp:cNvSpPr/>
      </dsp:nvSpPr>
      <dsp:spPr>
        <a:xfrm>
          <a:off x="130053" y="2211591"/>
          <a:ext cx="1640940" cy="421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ОТБОР ПРОГРАММ ДЛЯ ЭКСПЕРТНОГО ЗАКЛЮЧЕНИЯ.</a:t>
          </a:r>
        </a:p>
      </dsp:txBody>
      <dsp:txXfrm>
        <a:off x="130053" y="2211591"/>
        <a:ext cx="1640940" cy="421919"/>
      </dsp:txXfrm>
    </dsp:sp>
    <dsp:sp modelId="{6B55A6E7-5AF0-4F32-B473-E0383EE67DD3}">
      <dsp:nvSpPr>
        <dsp:cNvPr id="0" name=""/>
        <dsp:cNvSpPr/>
      </dsp:nvSpPr>
      <dsp:spPr>
        <a:xfrm>
          <a:off x="675557" y="1279421"/>
          <a:ext cx="549932" cy="54993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ПРОГРАММА</a:t>
          </a:r>
        </a:p>
      </dsp:txBody>
      <dsp:txXfrm>
        <a:off x="756093" y="1359957"/>
        <a:ext cx="388860" cy="388860"/>
      </dsp:txXfrm>
    </dsp:sp>
    <dsp:sp modelId="{8399EA58-96D8-43D1-BAF6-AC41CB51930E}">
      <dsp:nvSpPr>
        <dsp:cNvPr id="0" name=""/>
        <dsp:cNvSpPr/>
      </dsp:nvSpPr>
      <dsp:spPr>
        <a:xfrm>
          <a:off x="278107" y="864638"/>
          <a:ext cx="549932" cy="54993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" kern="1200" dirty="0"/>
            <a:t>ПРОГРАММА</a:t>
          </a:r>
        </a:p>
      </dsp:txBody>
      <dsp:txXfrm>
        <a:off x="358643" y="945174"/>
        <a:ext cx="388860" cy="388860"/>
      </dsp:txXfrm>
    </dsp:sp>
    <dsp:sp modelId="{009E26DF-A16D-43E5-ABE7-D9BF20DA06D4}">
      <dsp:nvSpPr>
        <dsp:cNvPr id="0" name=""/>
        <dsp:cNvSpPr/>
      </dsp:nvSpPr>
      <dsp:spPr>
        <a:xfrm>
          <a:off x="802194" y="707491"/>
          <a:ext cx="549932" cy="54993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" kern="1200"/>
            <a:t>ПРОГРАММА</a:t>
          </a:r>
          <a:endParaRPr lang="ru-RU" sz="400" kern="1200" dirty="0"/>
        </a:p>
      </dsp:txBody>
      <dsp:txXfrm>
        <a:off x="882730" y="788027"/>
        <a:ext cx="388860" cy="388860"/>
      </dsp:txXfrm>
    </dsp:sp>
    <dsp:sp modelId="{00DAC41A-C270-4D38-AFF5-DC21C848D976}">
      <dsp:nvSpPr>
        <dsp:cNvPr id="0" name=""/>
        <dsp:cNvSpPr/>
      </dsp:nvSpPr>
      <dsp:spPr>
        <a:xfrm>
          <a:off x="60096" y="602191"/>
          <a:ext cx="1710902" cy="136872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B8687-87F8-476C-81A9-468B71BF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D13966-F6A8-4D6B-8255-E56051DE6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87FF7-6CE0-4EFA-95C7-479F4D11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075-A6F1-4B06-AB35-C0F4493ED6B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75B48C-A7A9-4B60-98C5-FF0C23910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287532-816A-4FD7-9488-50DB2A80E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7183-A3E3-46B2-91D5-D0943B899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02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819A6-3BD7-4573-B6E1-B9973E915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C16AE2-003B-4956-93A4-428B533A4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D8239B-6F74-4954-8755-73888789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075-A6F1-4B06-AB35-C0F4493ED6B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D3D6A8-82BE-4223-9916-35E006DFB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8A1752-C9CC-4DA0-A151-2F88C2349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7183-A3E3-46B2-91D5-D0943B899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3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DF88D87-712A-4C5A-A2D5-6AA9D8A57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D5935A-3C85-4D9F-97E5-FB898AC51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060FDF-FA77-4CBF-825C-2C4B219E0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075-A6F1-4B06-AB35-C0F4493ED6B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CCAADB-8674-4F3E-AE22-70AD98DCD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A2C43E-C5F2-4D37-9BCA-34F3A4373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7183-A3E3-46B2-91D5-D0943B899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79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C7292-A8C3-42BD-BA53-80AB2E73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B7A2E5-7CCE-4D0A-B31B-25AD9FB47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073CD8-94E3-45C6-9BA2-C75AA06E8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075-A6F1-4B06-AB35-C0F4493ED6B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A65A4-B9F6-4949-AC98-559819067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1493CF-3A8F-46B1-9CB9-B352EA75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7183-A3E3-46B2-91D5-D0943B899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98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5E311-055C-4685-A330-E6D84EC9B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712C75-A600-481C-817C-7A60271F6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A49A5D-C466-4DBA-9282-E1B03DE3F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075-A6F1-4B06-AB35-C0F4493ED6B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F2445E-7367-4056-A6AC-EC89B59D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A07D9F-F28D-46FD-8982-624EED673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7183-A3E3-46B2-91D5-D0943B899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50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710CA5-FD97-418F-A5BB-B666B0EC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64A8BA-4141-4209-8E81-08A245746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F8EED-8294-433E-A506-A64F65080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8F4E25-DC8D-41E1-8181-BA16518F9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075-A6F1-4B06-AB35-C0F4493ED6B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60212F-FACD-42E9-9421-62D810C9B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E600D3-4A65-4070-9097-5032F858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7183-A3E3-46B2-91D5-D0943B899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8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5B083-3663-4B8D-B80E-1202DF14E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AAF796-181B-404C-8E95-29ABEB322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84FB06-FE39-4140-97BF-E3B2DA0F2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5CEF816-CD6F-4305-998E-B1106CBE3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C31B38-3CBA-4372-B4C0-C3B3D8218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8545A6-59C2-461D-958F-E34163F2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075-A6F1-4B06-AB35-C0F4493ED6B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EFCE935-F482-4C8B-B2EA-AF4AF248D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03B339E-A146-4BBA-9B61-4594D9BD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7183-A3E3-46B2-91D5-D0943B899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85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9087C-66FA-4EDE-A1DE-B48D235C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D0DB184-B7A9-486D-A4C0-EEE80BE0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075-A6F1-4B06-AB35-C0F4493ED6B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528F5A-8069-493C-89FF-860C78FD6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EBDD36-5C7F-4807-BA70-AA2318D3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7183-A3E3-46B2-91D5-D0943B899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6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1B7E733-E3A6-4E19-9BEF-F5E02F3B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075-A6F1-4B06-AB35-C0F4493ED6B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C0AB84B-8A27-4724-AFEE-F9E12DA4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60A13C-0EF0-4650-BBEE-8516D4EB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7183-A3E3-46B2-91D5-D0943B899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27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0943E9-FF24-464A-B487-787E41BFB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E630E7-76EA-452D-98E4-27DA993C8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297DEE-6218-4B56-8D64-757053C76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F2BE78-16DF-4E85-B786-4BACB1C52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075-A6F1-4B06-AB35-C0F4493ED6B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1C6EAA-2DEB-46F8-9F4A-175A81138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ACD267-6E15-4F80-B1FF-7C39FA5C9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7183-A3E3-46B2-91D5-D0943B899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07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6922A-4FCA-4F5D-8150-FA19276D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9200DA-BFF1-4984-95A9-A2824BD44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150FC9-30AF-4410-9F99-125B95FCD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E40500-FEDD-455D-ADFB-9D7039B1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075-A6F1-4B06-AB35-C0F4493ED6B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951F89-69B6-4E15-9AB9-9B2E7D4D8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38C63E-81AE-43EC-ACEB-398F81BF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7183-A3E3-46B2-91D5-D0943B899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61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55374-4B16-411A-8071-9256BDB31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15C20F-E233-407E-B7DC-717298188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C2E02D-6B9D-4354-A672-0207A20524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B2075-A6F1-4B06-AB35-C0F4493ED6B5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6E783B-F6C0-4F0C-AF9F-CD8147262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309552-DFE6-467F-A051-AC07219FF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57183-A3E3-46B2-91D5-D0943B899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33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10.svg"/><Relationship Id="rId3" Type="http://schemas.openxmlformats.org/officeDocument/2006/relationships/image" Target="../media/image5.svg"/><Relationship Id="rId7" Type="http://schemas.openxmlformats.org/officeDocument/2006/relationships/diagramData" Target="../diagrams/data1.xml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" Type="http://schemas.openxmlformats.org/officeDocument/2006/relationships/image" Target="../media/image4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svg"/><Relationship Id="rId11" Type="http://schemas.microsoft.com/office/2007/relationships/diagramDrawing" Target="../diagrams/drawing1.xml"/><Relationship Id="rId5" Type="http://schemas.openxmlformats.org/officeDocument/2006/relationships/image" Target="../media/image7.png"/><Relationship Id="rId15" Type="http://schemas.openxmlformats.org/officeDocument/2006/relationships/image" Target="../media/image12.svg"/><Relationship Id="rId10" Type="http://schemas.openxmlformats.org/officeDocument/2006/relationships/diagramColors" Target="../diagrams/colors1.xml"/><Relationship Id="rId4" Type="http://schemas.openxmlformats.org/officeDocument/2006/relationships/image" Target="../media/image6.png"/><Relationship Id="rId9" Type="http://schemas.openxmlformats.org/officeDocument/2006/relationships/diagramQuickStyle" Target="../diagrams/quickStyle1.xml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D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8B9016-DBAA-4F34-B86C-781E0FD86E55}"/>
              </a:ext>
            </a:extLst>
          </p:cNvPr>
          <p:cNvSpPr txBox="1"/>
          <p:nvPr/>
        </p:nvSpPr>
        <p:spPr>
          <a:xfrm>
            <a:off x="1254228" y="1893919"/>
            <a:ext cx="1085825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ВСЕРОССИЙСКИЙ ОБУЧАЮЩИЙ СЕМИНАР: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«ПРОЕКТИРОВАНИЕ ДОПОЛНИТЕЛЬНЫХ ПРЕДПРОФЕССИОНАЛЬНЫХ ПРОГРАММ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ОБЛАСТИ ФИЗИЧЕСКОЙ КУЛЬТУРЫ И СПОРТА»</a:t>
            </a: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«ЭКСПЕРТИЗА И РЕЦЕНЗИРОВАНИЕ ДОПОЛНИТЕЛЬНЫХ ОБРЗОВАТЕЛЬНЫХ ПРОГРАММ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ОБЛАСТИ ФИЗИЧЕСКОЙ КУЛЬТУРЫ И СПОРТА»</a:t>
            </a:r>
          </a:p>
          <a:p>
            <a:pPr algn="just"/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Грибачева Марина Анатольевна, 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методист отдела развития дополнительного образования  ФГБУ «ФЦОМОФВ»,  КПН, ОФК</a:t>
            </a:r>
          </a:p>
        </p:txBody>
      </p:sp>
      <p:pic>
        <p:nvPicPr>
          <p:cNvPr id="6" name="Рисунок 3">
            <a:extLst>
              <a:ext uri="{FF2B5EF4-FFF2-40B4-BE49-F238E27FC236}">
                <a16:creationId xmlns:a16="http://schemas.microsoft.com/office/drawing/2014/main" id="{C05A6D21-8766-421C-9018-7FE4702BD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76" y="287363"/>
            <a:ext cx="3220279" cy="140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84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D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45EB03-7530-4C32-9EB7-7F70F3D4E985}"/>
              </a:ext>
            </a:extLst>
          </p:cNvPr>
          <p:cNvSpPr txBox="1"/>
          <p:nvPr/>
        </p:nvSpPr>
        <p:spPr>
          <a:xfrm>
            <a:off x="367749" y="327991"/>
            <a:ext cx="11141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Ошибки в проектировании дополнительных предпрофессиональных программ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области физической культуры и спорта </a:t>
            </a:r>
          </a:p>
        </p:txBody>
      </p:sp>
      <p:pic>
        <p:nvPicPr>
          <p:cNvPr id="5" name="Рисунок 4" descr="Угловые стрелки">
            <a:extLst>
              <a:ext uri="{FF2B5EF4-FFF2-40B4-BE49-F238E27FC236}">
                <a16:creationId xmlns:a16="http://schemas.microsoft.com/office/drawing/2014/main" id="{A3015313-5CDB-4F6F-A3F0-F2DA7089E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9390" y="1406164"/>
            <a:ext cx="685800" cy="3776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C4F26-E4D7-435B-BF1B-5DA9C7C368AE}"/>
              </a:ext>
            </a:extLst>
          </p:cNvPr>
          <p:cNvSpPr txBox="1"/>
          <p:nvPr/>
        </p:nvSpPr>
        <p:spPr>
          <a:xfrm>
            <a:off x="1283434" y="1498939"/>
            <a:ext cx="3895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структуры программы</a:t>
            </a:r>
          </a:p>
        </p:txBody>
      </p:sp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DC99E80F-1AA4-47CD-8DA5-F266EAD19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9390" y="2094420"/>
            <a:ext cx="685800" cy="377688"/>
          </a:xfrm>
          <a:prstGeom prst="rect">
            <a:avLst/>
          </a:prstGeom>
        </p:spPr>
      </p:pic>
      <p:pic>
        <p:nvPicPr>
          <p:cNvPr id="8" name="Рисунок 7" descr="Угловые стрелки">
            <a:extLst>
              <a:ext uri="{FF2B5EF4-FFF2-40B4-BE49-F238E27FC236}">
                <a16:creationId xmlns:a16="http://schemas.microsoft.com/office/drawing/2014/main" id="{88E87BE7-09E2-45D0-852C-C396314E3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319" y="2727279"/>
            <a:ext cx="685800" cy="3776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AA32A3-4D82-4FCA-844C-88B8E08B4C26}"/>
              </a:ext>
            </a:extLst>
          </p:cNvPr>
          <p:cNvSpPr txBox="1"/>
          <p:nvPr/>
        </p:nvSpPr>
        <p:spPr>
          <a:xfrm>
            <a:off x="1283433" y="2102776"/>
            <a:ext cx="389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Ссылки на устаревшие документы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CC1CD5-46D6-43C3-BC7A-DDF437DA9EFF}"/>
              </a:ext>
            </a:extLst>
          </p:cNvPr>
          <p:cNvSpPr txBox="1"/>
          <p:nvPr/>
        </p:nvSpPr>
        <p:spPr>
          <a:xfrm>
            <a:off x="1272832" y="2731457"/>
            <a:ext cx="6360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Прописаны этапы подготовки, вместо уровней сложности</a:t>
            </a:r>
          </a:p>
        </p:txBody>
      </p:sp>
      <p:pic>
        <p:nvPicPr>
          <p:cNvPr id="12" name="Рисунок 11" descr="Угловые стрелки">
            <a:extLst>
              <a:ext uri="{FF2B5EF4-FFF2-40B4-BE49-F238E27FC236}">
                <a16:creationId xmlns:a16="http://schemas.microsoft.com/office/drawing/2014/main" id="{93B75DC1-AA65-41A8-BD2E-D1FF477A5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7749" y="3396044"/>
            <a:ext cx="685800" cy="377688"/>
          </a:xfrm>
          <a:prstGeom prst="rect">
            <a:avLst/>
          </a:prstGeom>
        </p:spPr>
      </p:pic>
      <p:pic>
        <p:nvPicPr>
          <p:cNvPr id="13" name="Рисунок 12" descr="Угловые стрелки">
            <a:extLst>
              <a:ext uri="{FF2B5EF4-FFF2-40B4-BE49-F238E27FC236}">
                <a16:creationId xmlns:a16="http://schemas.microsoft.com/office/drawing/2014/main" id="{112F96B8-8F9D-4B05-8CEB-3C7EC09B77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9390" y="4000875"/>
            <a:ext cx="685800" cy="37768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D2D019C-FB65-4FAA-A0DD-2D4B8227CB78}"/>
              </a:ext>
            </a:extLst>
          </p:cNvPr>
          <p:cNvSpPr txBox="1"/>
          <p:nvPr/>
        </p:nvSpPr>
        <p:spPr>
          <a:xfrm>
            <a:off x="1272832" y="3335294"/>
            <a:ext cx="456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прописаны по этапам подготовки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84292-F8D6-444D-A235-776C4C8EB6D1}"/>
              </a:ext>
            </a:extLst>
          </p:cNvPr>
          <p:cNvSpPr txBox="1"/>
          <p:nvPr/>
        </p:nvSpPr>
        <p:spPr>
          <a:xfrm>
            <a:off x="1194489" y="3894190"/>
            <a:ext cx="1062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инструментария по текущему и промежуточному  контролю,  и итоговой аттестации</a:t>
            </a:r>
          </a:p>
        </p:txBody>
      </p:sp>
      <p:pic>
        <p:nvPicPr>
          <p:cNvPr id="16" name="Рисунок 15" descr="Угловые стрелки">
            <a:extLst>
              <a:ext uri="{FF2B5EF4-FFF2-40B4-BE49-F238E27FC236}">
                <a16:creationId xmlns:a16="http://schemas.microsoft.com/office/drawing/2014/main" id="{A7A695B8-1D59-4672-9176-502E7E882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7749" y="4572699"/>
            <a:ext cx="685800" cy="377688"/>
          </a:xfrm>
          <a:prstGeom prst="rect">
            <a:avLst/>
          </a:prstGeom>
        </p:spPr>
      </p:pic>
      <p:pic>
        <p:nvPicPr>
          <p:cNvPr id="17" name="Рисунок 16" descr="Угловые стрелки">
            <a:extLst>
              <a:ext uri="{FF2B5EF4-FFF2-40B4-BE49-F238E27FC236}">
                <a16:creationId xmlns:a16="http://schemas.microsoft.com/office/drawing/2014/main" id="{2ED227FB-3601-4B19-A31E-2F725C3C0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9390" y="5144523"/>
            <a:ext cx="685800" cy="3776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A1E5728-5D72-4662-AE25-1F3156DFE2DD}"/>
              </a:ext>
            </a:extLst>
          </p:cNvPr>
          <p:cNvSpPr txBox="1"/>
          <p:nvPr/>
        </p:nvSpPr>
        <p:spPr>
          <a:xfrm>
            <a:off x="1217641" y="4542171"/>
            <a:ext cx="757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содержании предметных областей отсутствуют средства обучения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15C5DB-71C6-4456-842C-03CA6F115E8E}"/>
              </a:ext>
            </a:extLst>
          </p:cNvPr>
          <p:cNvSpPr txBox="1"/>
          <p:nvPr/>
        </p:nvSpPr>
        <p:spPr>
          <a:xfrm>
            <a:off x="1282702" y="5190152"/>
            <a:ext cx="651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литературы составлен не по ГОСТ-Р 7.0.97-2016</a:t>
            </a:r>
            <a:r>
              <a:rPr lang="ru-RU" dirty="0"/>
              <a:t> </a:t>
            </a:r>
          </a:p>
        </p:txBody>
      </p:sp>
      <p:pic>
        <p:nvPicPr>
          <p:cNvPr id="20" name="Рисунок 19" descr="Угловые стрелки">
            <a:extLst>
              <a:ext uri="{FF2B5EF4-FFF2-40B4-BE49-F238E27FC236}">
                <a16:creationId xmlns:a16="http://schemas.microsoft.com/office/drawing/2014/main" id="{9F4095B1-693E-451C-9C4E-1580F137E5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1525" y="5754685"/>
            <a:ext cx="685800" cy="37768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5B96333-F7C5-4735-A6B3-FC8D3F6044A3}"/>
              </a:ext>
            </a:extLst>
          </p:cNvPr>
          <p:cNvSpPr txBox="1"/>
          <p:nvPr/>
        </p:nvSpPr>
        <p:spPr>
          <a:xfrm>
            <a:off x="1282702" y="5785094"/>
            <a:ext cx="10899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глоссарий, словарь терминов и определений (особенно по восточным единоборствам)</a:t>
            </a:r>
          </a:p>
        </p:txBody>
      </p:sp>
    </p:spTree>
    <p:extLst>
      <p:ext uri="{BB962C8B-B14F-4D97-AF65-F5344CB8AC3E}">
        <p14:creationId xmlns:p14="http://schemas.microsoft.com/office/powerpoint/2010/main" val="31130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D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2A20CF-8AA6-41C4-BD7A-D84DADEC30ED}"/>
              </a:ext>
            </a:extLst>
          </p:cNvPr>
          <p:cNvSpPr txBox="1"/>
          <p:nvPr/>
        </p:nvSpPr>
        <p:spPr>
          <a:xfrm>
            <a:off x="723567" y="588838"/>
            <a:ext cx="10744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ОТБОРА И РАЗМЕЩЕНИЯ ПРОГРАММ НА ЕДИНОМ НАЦИОНАЛЬНОМ ПОРТАЛЕ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«ДОПОЛНИТЕЛЬНОЕ ОБРАЗОВАНИЕ ДЕТЕЙ»</a:t>
            </a:r>
          </a:p>
        </p:txBody>
      </p:sp>
      <p:pic>
        <p:nvPicPr>
          <p:cNvPr id="6" name="Рисунок 5" descr="Школа">
            <a:extLst>
              <a:ext uri="{FF2B5EF4-FFF2-40B4-BE49-F238E27FC236}">
                <a16:creationId xmlns:a16="http://schemas.microsoft.com/office/drawing/2014/main" id="{DDAD54DE-5B72-495C-BA8A-9777294BD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4105" y="2922104"/>
            <a:ext cx="1640943" cy="879418"/>
          </a:xfrm>
          <a:prstGeom prst="rect">
            <a:avLst/>
          </a:prstGeom>
        </p:spPr>
      </p:pic>
      <p:pic>
        <p:nvPicPr>
          <p:cNvPr id="2050" name="Picture 2" descr="https://prospekt45.ru/wp-content/uploads/2017/11/Screenshot-at-2017-11-22-132002-1080x675.png">
            <a:extLst>
              <a:ext uri="{FF2B5EF4-FFF2-40B4-BE49-F238E27FC236}">
                <a16:creationId xmlns:a16="http://schemas.microsoft.com/office/drawing/2014/main" id="{976818A2-E678-483D-A10E-DCE00DE2F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447" y="1565800"/>
            <a:ext cx="2710402" cy="14610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F0C889-CAC0-46C2-A013-ED895C1E2F69}"/>
              </a:ext>
            </a:extLst>
          </p:cNvPr>
          <p:cNvSpPr txBox="1"/>
          <p:nvPr/>
        </p:nvSpPr>
        <p:spPr>
          <a:xfrm>
            <a:off x="544394" y="2705942"/>
            <a:ext cx="1425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ФГБУ «ФЦОМОФВ»</a:t>
            </a:r>
          </a:p>
        </p:txBody>
      </p:sp>
      <p:pic>
        <p:nvPicPr>
          <p:cNvPr id="10" name="Рисунок 9" descr="Справа налево (обратно)">
            <a:extLst>
              <a:ext uri="{FF2B5EF4-FFF2-40B4-BE49-F238E27FC236}">
                <a16:creationId xmlns:a16="http://schemas.microsoft.com/office/drawing/2014/main" id="{AC2ACFF9-D180-472A-9843-9266F93071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6204" y="2922104"/>
            <a:ext cx="2069797" cy="914400"/>
          </a:xfrm>
          <a:prstGeom prst="rect">
            <a:avLst/>
          </a:prstGeom>
        </p:spPr>
      </p:pic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B8F6BC43-D8EE-4B64-88D3-44E21A3DD7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3169285"/>
              </p:ext>
            </p:extLst>
          </p:nvPr>
        </p:nvGraphicFramePr>
        <p:xfrm>
          <a:off x="4224804" y="3272082"/>
          <a:ext cx="2444146" cy="3203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8" name="Рисунок 17" descr="Школа">
            <a:extLst>
              <a:ext uri="{FF2B5EF4-FFF2-40B4-BE49-F238E27FC236}">
                <a16:creationId xmlns:a16="http://schemas.microsoft.com/office/drawing/2014/main" id="{A8A9B9F1-CEAA-45F0-B63A-77A4404DAF1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344699" y="2859801"/>
            <a:ext cx="1640943" cy="87941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41122AA-4616-4CA4-8832-7AB4B7A40DAF}"/>
              </a:ext>
            </a:extLst>
          </p:cNvPr>
          <p:cNvSpPr txBox="1"/>
          <p:nvPr/>
        </p:nvSpPr>
        <p:spPr>
          <a:xfrm>
            <a:off x="4344699" y="2387457"/>
            <a:ext cx="24441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ОРГАНИЗАЦИИ РЕАЛИЗУЮЩИЕ ПРОГРАММЫ ДО ФСН</a:t>
            </a:r>
          </a:p>
        </p:txBody>
      </p:sp>
      <p:pic>
        <p:nvPicPr>
          <p:cNvPr id="15" name="Рисунок 14" descr="Социальная сеть">
            <a:extLst>
              <a:ext uri="{FF2B5EF4-FFF2-40B4-BE49-F238E27FC236}">
                <a16:creationId xmlns:a16="http://schemas.microsoft.com/office/drawing/2014/main" id="{BEBCC3D3-A98B-43DB-BB84-0BBCD1DEA43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788166" y="4904677"/>
            <a:ext cx="1272778" cy="1272778"/>
          </a:xfrm>
          <a:prstGeom prst="rect">
            <a:avLst/>
          </a:prstGeom>
        </p:spPr>
      </p:pic>
      <p:pic>
        <p:nvPicPr>
          <p:cNvPr id="22" name="Рисунок 21" descr="Справа налево (обратно)">
            <a:extLst>
              <a:ext uri="{FF2B5EF4-FFF2-40B4-BE49-F238E27FC236}">
                <a16:creationId xmlns:a16="http://schemas.microsoft.com/office/drawing/2014/main" id="{8A7546B0-3401-4359-9208-4AB2E95D08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18369" y="5457954"/>
            <a:ext cx="2069797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9D5E2F6-B89C-4D6D-A7E0-4CBF57666DB7}"/>
              </a:ext>
            </a:extLst>
          </p:cNvPr>
          <p:cNvSpPr txBox="1"/>
          <p:nvPr/>
        </p:nvSpPr>
        <p:spPr>
          <a:xfrm>
            <a:off x="7737359" y="6160768"/>
            <a:ext cx="2608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ЭКСПЕРТНО-МЕТОДИЧЕСКИЙ СОВЕТ </a:t>
            </a:r>
          </a:p>
          <a:p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ФГБУ «ФЦОМОФВ»</a:t>
            </a:r>
          </a:p>
        </p:txBody>
      </p:sp>
      <p:pic>
        <p:nvPicPr>
          <p:cNvPr id="24" name="Рисунок 23" descr="Справа налево (обратно)">
            <a:extLst>
              <a:ext uri="{FF2B5EF4-FFF2-40B4-BE49-F238E27FC236}">
                <a16:creationId xmlns:a16="http://schemas.microsoft.com/office/drawing/2014/main" id="{A0E87BE6-8698-423D-B2D7-69BC1F24B0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9105119">
            <a:off x="7879101" y="3481538"/>
            <a:ext cx="2069797" cy="914400"/>
          </a:xfrm>
          <a:prstGeom prst="rect">
            <a:avLst/>
          </a:prstGeom>
        </p:spPr>
      </p:pic>
      <p:pic>
        <p:nvPicPr>
          <p:cNvPr id="25" name="Рисунок 24" descr="Справа налево (обратно)">
            <a:extLst>
              <a:ext uri="{FF2B5EF4-FFF2-40B4-BE49-F238E27FC236}">
                <a16:creationId xmlns:a16="http://schemas.microsoft.com/office/drawing/2014/main" id="{C04E538E-4D78-472D-AF07-3C241C0DD9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3511914">
            <a:off x="5803469" y="4283687"/>
            <a:ext cx="2069797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AD3BCC6-B118-4D65-B167-103E5F7D8CA2}"/>
              </a:ext>
            </a:extLst>
          </p:cNvPr>
          <p:cNvSpPr txBox="1"/>
          <p:nvPr/>
        </p:nvSpPr>
        <p:spPr>
          <a:xfrm>
            <a:off x="6082242" y="5054196"/>
            <a:ext cx="1470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ЭКСПЕРТИЗА НА ПРОГРАММУ</a:t>
            </a:r>
          </a:p>
        </p:txBody>
      </p:sp>
      <p:pic>
        <p:nvPicPr>
          <p:cNvPr id="27" name="Рисунок 26" descr="Справа налево (обратно)">
            <a:extLst>
              <a:ext uri="{FF2B5EF4-FFF2-40B4-BE49-F238E27FC236}">
                <a16:creationId xmlns:a16="http://schemas.microsoft.com/office/drawing/2014/main" id="{89B5381E-65AD-4A02-89E5-1AB341FD154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3265819">
            <a:off x="6261543" y="3659770"/>
            <a:ext cx="2069797" cy="914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8DC7A6C-572A-4301-942E-08FA500BFD48}"/>
              </a:ext>
            </a:extLst>
          </p:cNvPr>
          <p:cNvSpPr txBox="1"/>
          <p:nvPr/>
        </p:nvSpPr>
        <p:spPr>
          <a:xfrm>
            <a:off x="6753267" y="3290831"/>
            <a:ext cx="1071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С ПРАВКАМИ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049CCE-4926-4A49-A175-6F22F86045B7}"/>
              </a:ext>
            </a:extLst>
          </p:cNvPr>
          <p:cNvSpPr txBox="1"/>
          <p:nvPr/>
        </p:nvSpPr>
        <p:spPr>
          <a:xfrm>
            <a:off x="3454188" y="3123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04C4D0-EA6D-4869-9925-CF3F01E20C75}"/>
              </a:ext>
            </a:extLst>
          </p:cNvPr>
          <p:cNvSpPr txBox="1"/>
          <p:nvPr/>
        </p:nvSpPr>
        <p:spPr>
          <a:xfrm>
            <a:off x="7031575" y="57069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F79AA9-FE2A-4EB8-9D4D-6BD84049F7A4}"/>
              </a:ext>
            </a:extLst>
          </p:cNvPr>
          <p:cNvSpPr txBox="1"/>
          <p:nvPr/>
        </p:nvSpPr>
        <p:spPr>
          <a:xfrm>
            <a:off x="6313883" y="4241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6088CC-71FE-4C77-BF48-E60C76E8A092}"/>
              </a:ext>
            </a:extLst>
          </p:cNvPr>
          <p:cNvSpPr txBox="1"/>
          <p:nvPr/>
        </p:nvSpPr>
        <p:spPr>
          <a:xfrm>
            <a:off x="7450593" y="42347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A7398B-FAC4-4B42-AE2F-DCBD9F883AC4}"/>
              </a:ext>
            </a:extLst>
          </p:cNvPr>
          <p:cNvSpPr txBox="1"/>
          <p:nvPr/>
        </p:nvSpPr>
        <p:spPr>
          <a:xfrm>
            <a:off x="9060944" y="3443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F03238-2F22-474A-BC24-B5D239748208}"/>
              </a:ext>
            </a:extLst>
          </p:cNvPr>
          <p:cNvSpPr txBox="1"/>
          <p:nvPr/>
        </p:nvSpPr>
        <p:spPr>
          <a:xfrm>
            <a:off x="9500260" y="3413942"/>
            <a:ext cx="22685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СОПРОВОДИТЕЛЬНОЕ ПИСЬМО</a:t>
            </a:r>
          </a:p>
          <a:p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</a:t>
            </a:r>
          </a:p>
          <a:p>
            <a:r>
              <a:rPr 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ЭКСПЕРТИЗА И РЕЦЕНЗИЯ</a:t>
            </a:r>
          </a:p>
        </p:txBody>
      </p:sp>
    </p:spTree>
    <p:extLst>
      <p:ext uri="{BB962C8B-B14F-4D97-AF65-F5344CB8AC3E}">
        <p14:creationId xmlns:p14="http://schemas.microsoft.com/office/powerpoint/2010/main" val="139418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D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D8C730-A67A-4E96-AF9A-C6D9CBED1498}"/>
              </a:ext>
            </a:extLst>
          </p:cNvPr>
          <p:cNvSpPr txBox="1"/>
          <p:nvPr/>
        </p:nvSpPr>
        <p:spPr>
          <a:xfrm>
            <a:off x="609830" y="830317"/>
            <a:ext cx="1029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ФАКТОРЫ СДЕРЖИВАЮЩИЕ НАПОЛНЕНИНИЕ ЕДИНОГО НАЦИОНАЛЬНОГО ПОРТАЛА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«ДОПОЛНИТЕЛЬНОЕ ОБРАЗОВАНИЕ ДЕТЕЙ»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60CBB6-A26B-454D-8856-E4D3EFE61747}"/>
              </a:ext>
            </a:extLst>
          </p:cNvPr>
          <p:cNvSpPr txBox="1"/>
          <p:nvPr/>
        </p:nvSpPr>
        <p:spPr>
          <a:xfrm>
            <a:off x="609830" y="2967335"/>
            <a:ext cx="10972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НЕПОНИМАНИЕ И НЕЖЕЛАНИЕ РУКОВОДИТЕЛЯ ОБРАЗОВАТЕЛЬНОЙ ОРГАНИЗАЦИИ ПРИНИМАТЬ КОНСТРУКТИВНЫЕ МЕРЫ ПО ДОРАБОТКЕ ДОПОЛНИТЕЛЬНЫХ  ОБРАЗОВАТЕЛЬНЫХ ПРОГРАММ В ОБЛАСТИ ФИЗИЧЕСКОЙ КУЛЬТУРЫ И СПОРТА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5DB85F-F180-44F2-A942-47E289B00E78}"/>
              </a:ext>
            </a:extLst>
          </p:cNvPr>
          <p:cNvSpPr txBox="1"/>
          <p:nvPr/>
        </p:nvSpPr>
        <p:spPr>
          <a:xfrm>
            <a:off x="609830" y="2176771"/>
            <a:ext cx="1119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НЕДОСТАТОЧНЫЙ УРОВЕНЬ ПРОФЕССИОНАЛЬНЫХ КОМПЕТЕНЦИЙ  ТРЕНЕРОВ-ПРЕПОДАВАТЕЛЕЙ, МЕТОДИСТОВ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CA688B-422C-4C29-9FC0-3BFFB2F31E98}"/>
              </a:ext>
            </a:extLst>
          </p:cNvPr>
          <p:cNvSpPr txBox="1"/>
          <p:nvPr/>
        </p:nvSpPr>
        <p:spPr>
          <a:xfrm rot="10800000" flipV="1">
            <a:off x="609830" y="4139302"/>
            <a:ext cx="11308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НЕДОСТАТОЧНОЕ ВЗАИМОДЕЙСТВИЕ РЕГИОНАЛЬНОГО РЕСУРСНОГО ЦЕНТРА РАЗВИТИЯ ДОПОЛНИТЕЛЬНОГО ОБРАЗОВАНИЯ ФСН С ОБРАЗОВАТЕЛЬНЫМИ ОРГАНИЗАЦИЯМИ, РЕАЛИЗУЮЩИМИ ДОПОЛНИТЕЛЬНЫЕ ОБРАЗОВАТЕЛЬНЫЕ ПРОГРАММЫ В ОБЛАСТИ ФИЗИЧЕСКОЙ КУЛЬТУРЫ И СПОРТА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01FBC8-D07E-4F9C-8822-BEC9EBDE9763}"/>
              </a:ext>
            </a:extLst>
          </p:cNvPr>
          <p:cNvSpPr txBox="1"/>
          <p:nvPr/>
        </p:nvSpPr>
        <p:spPr>
          <a:xfrm>
            <a:off x="609830" y="5483864"/>
            <a:ext cx="10657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НЕДОСТАТОЧНЫЙ КОНТРОЛЬ СО СТОРОНЫ ОРГАНОВ ИСПОЛНИТЕЛЬНОЙ ВЛАСТИ, ОСУЩЕСТВЛЯЮЩИХ ГОСУДАРСТВЕННОЕ (МУНИЦИПАЛЬНОЕ) УПРАВЛЕНИЕ  В СФЕРЕ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3524352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249</Words>
  <Application>Microsoft Office PowerPoint</Application>
  <PresentationFormat>Широкоэкранный</PresentationFormat>
  <Paragraphs>46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Marina-PC</dc:creator>
  <cp:lastModifiedBy>Marina-PC</cp:lastModifiedBy>
  <cp:revision>21</cp:revision>
  <dcterms:created xsi:type="dcterms:W3CDTF">2021-06-14T09:08:11Z</dcterms:created>
  <dcterms:modified xsi:type="dcterms:W3CDTF">2021-06-15T12:57:55Z</dcterms:modified>
</cp:coreProperties>
</file>