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699" r:id="rId2"/>
    <p:sldId id="436" r:id="rId3"/>
    <p:sldId id="698" r:id="rId4"/>
    <p:sldId id="258" r:id="rId5"/>
    <p:sldId id="528" r:id="rId6"/>
    <p:sldId id="697" r:id="rId7"/>
    <p:sldId id="693" r:id="rId8"/>
    <p:sldId id="696" r:id="rId9"/>
    <p:sldId id="266" r:id="rId10"/>
    <p:sldId id="695" r:id="rId11"/>
    <p:sldId id="414" r:id="rId12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-PC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>
      <p:cViewPr varScale="1">
        <p:scale>
          <a:sx n="77" d="100"/>
          <a:sy n="77" d="100"/>
        </p:scale>
        <p:origin x="9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5C608F84-162E-4AF1-B2C6-D5BC2A1AF249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1249B2C6-FD96-4576-A02D-23EC7C1E948E}" type="presOf" srcId="{ED557844-FD5D-4E3F-888A-8AAE8883978D}" destId="{B45D4778-1193-426A-ADD0-DD073A27BD54}" srcOrd="0" destOrd="0" presId="urn:microsoft.com/office/officeart/2008/layout/BubblePictureList"/>
    <dgm:cxn modelId="{1E56D2EB-44F9-4466-BAE4-C80A5EC9A7AC}" type="presOf" srcId="{A072FADE-C9BD-452F-8945-E6B024126A5D}" destId="{7AFABC71-45EC-45EC-B97F-DD1BE4138ABE}" srcOrd="0" destOrd="0" presId="urn:microsoft.com/office/officeart/2008/layout/BubblePictureList"/>
    <dgm:cxn modelId="{ED71E554-952C-48D4-9114-E5A35FB4A50E}" type="presParOf" srcId="{09BDF220-FEED-40B3-B626-56D1DD98635B}" destId="{7AFABC71-45EC-45EC-B97F-DD1BE4138ABE}" srcOrd="0" destOrd="0" presId="urn:microsoft.com/office/officeart/2008/layout/BubblePictureList"/>
    <dgm:cxn modelId="{64E01618-DF2D-4512-8EFC-36ED51DD7DB7}" type="presParOf" srcId="{09BDF220-FEED-40B3-B626-56D1DD98635B}" destId="{537E7086-1DEB-4749-9490-E163DFA6B177}" srcOrd="1" destOrd="0" presId="urn:microsoft.com/office/officeart/2008/layout/BubblePictureList"/>
    <dgm:cxn modelId="{344E3DCB-4383-421B-88FB-2F69A28885FE}" type="presParOf" srcId="{537E7086-1DEB-4749-9490-E163DFA6B177}" destId="{E9B6CA4B-7522-4C8B-8FA0-04B63436CFA8}" srcOrd="0" destOrd="0" presId="urn:microsoft.com/office/officeart/2008/layout/BubblePictureList"/>
    <dgm:cxn modelId="{6A024CA0-51E1-4222-A606-05CFD418D6D7}" type="presParOf" srcId="{09BDF220-FEED-40B3-B626-56D1DD98635B}" destId="{57FB6883-0514-4127-B3EE-F33C0EC8C14D}" srcOrd="2" destOrd="0" presId="urn:microsoft.com/office/officeart/2008/layout/BubblePictureList"/>
    <dgm:cxn modelId="{772A21FA-95B3-40A7-ACBD-754D09A6099F}" type="presParOf" srcId="{09BDF220-FEED-40B3-B626-56D1DD98635B}" destId="{EEF185CE-7802-4982-9CB7-90A949E662F5}" srcOrd="3" destOrd="0" presId="urn:microsoft.com/office/officeart/2008/layout/BubblePictureList"/>
    <dgm:cxn modelId="{2C2EE596-DD10-4997-A457-37D5B99B0D3A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4CBF41-BF47-4D54-BE4C-E307DC1578B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B3CEA0-E6E1-4488-80EB-19B9F305E3B1}">
      <dgm:prSet phldrT="[Текст]" phldr="1"/>
      <dgm:spPr/>
      <dgm:t>
        <a:bodyPr/>
        <a:lstStyle/>
        <a:p>
          <a:endParaRPr lang="ru-RU" dirty="0"/>
        </a:p>
      </dgm:t>
    </dgm:pt>
    <dgm:pt modelId="{F3584CED-EDD3-4A56-A3D6-AFC23643E5A5}" type="parTrans" cxnId="{D8D15697-C595-41ED-85F9-8F77A4E05B55}">
      <dgm:prSet/>
      <dgm:spPr/>
      <dgm:t>
        <a:bodyPr/>
        <a:lstStyle/>
        <a:p>
          <a:endParaRPr lang="ru-RU"/>
        </a:p>
      </dgm:t>
    </dgm:pt>
    <dgm:pt modelId="{85D74A64-9034-464D-B49B-D271C52EA587}" type="sibTrans" cxnId="{D8D15697-C595-41ED-85F9-8F77A4E05B55}">
      <dgm:prSet/>
      <dgm:spPr/>
      <dgm:t>
        <a:bodyPr/>
        <a:lstStyle/>
        <a:p>
          <a:endParaRPr lang="ru-RU"/>
        </a:p>
      </dgm:t>
    </dgm:pt>
    <dgm:pt modelId="{F23451FD-EF16-47DD-9917-38C1B1D7FC5E}">
      <dgm:prSet phldrT="[Текст]"/>
      <dgm:spPr/>
      <dgm:t>
        <a:bodyPr/>
        <a:lstStyle/>
        <a:p>
          <a:r>
            <a:rPr lang="ru-RU" dirty="0"/>
            <a:t>Федеральное государственное бюджетное учреждение «Федеральный центр организационно-методического обеспечения физического воспитания»  </a:t>
          </a:r>
        </a:p>
      </dgm:t>
    </dgm:pt>
    <dgm:pt modelId="{9B7C3005-C851-4657-9558-EE486817C193}" type="parTrans" cxnId="{5C615747-3C3A-4A9B-BDB6-B31B67520292}">
      <dgm:prSet/>
      <dgm:spPr/>
      <dgm:t>
        <a:bodyPr/>
        <a:lstStyle/>
        <a:p>
          <a:endParaRPr lang="ru-RU"/>
        </a:p>
      </dgm:t>
    </dgm:pt>
    <dgm:pt modelId="{F57963B8-FFB7-4EBA-A3F3-263C7CEF5154}" type="sibTrans" cxnId="{5C615747-3C3A-4A9B-BDB6-B31B67520292}">
      <dgm:prSet/>
      <dgm:spPr/>
      <dgm:t>
        <a:bodyPr/>
        <a:lstStyle/>
        <a:p>
          <a:endParaRPr lang="ru-RU"/>
        </a:p>
      </dgm:t>
    </dgm:pt>
    <dgm:pt modelId="{8B587CA4-8AAD-4F87-8163-71F92BA8712F}">
      <dgm:prSet phldrT="[Текст]" phldr="1"/>
      <dgm:spPr/>
      <dgm:t>
        <a:bodyPr/>
        <a:lstStyle/>
        <a:p>
          <a:endParaRPr lang="ru-RU" dirty="0"/>
        </a:p>
      </dgm:t>
    </dgm:pt>
    <dgm:pt modelId="{35CE834A-0FE7-4482-B8EC-44B9F953CA6D}" type="parTrans" cxnId="{C61EB65E-B39F-49F4-ADFE-43B6C3411E64}">
      <dgm:prSet/>
      <dgm:spPr/>
      <dgm:t>
        <a:bodyPr/>
        <a:lstStyle/>
        <a:p>
          <a:endParaRPr lang="ru-RU"/>
        </a:p>
      </dgm:t>
    </dgm:pt>
    <dgm:pt modelId="{40F72800-0627-49A7-A836-684C269857DF}" type="sibTrans" cxnId="{C61EB65E-B39F-49F4-ADFE-43B6C3411E64}">
      <dgm:prSet/>
      <dgm:spPr/>
      <dgm:t>
        <a:bodyPr/>
        <a:lstStyle/>
        <a:p>
          <a:endParaRPr lang="ru-RU"/>
        </a:p>
      </dgm:t>
    </dgm:pt>
    <dgm:pt modelId="{AD7313BE-1DC0-4140-BB3A-63EC4A4765A8}">
      <dgm:prSet phldrT="[Текст]"/>
      <dgm:spPr/>
      <dgm:t>
        <a:bodyPr/>
        <a:lstStyle/>
        <a:p>
          <a:r>
            <a:rPr lang="ru-RU" dirty="0"/>
            <a:t>Федеральный координатор и ответственный исполнитель формирования и наполнения </a:t>
          </a:r>
        </a:p>
      </dgm:t>
    </dgm:pt>
    <dgm:pt modelId="{225F3DEE-1D1B-4B56-85D0-3DA8929AB051}" type="parTrans" cxnId="{04A70699-A679-4B8A-871F-CEC5B9546A23}">
      <dgm:prSet/>
      <dgm:spPr/>
      <dgm:t>
        <a:bodyPr/>
        <a:lstStyle/>
        <a:p>
          <a:endParaRPr lang="ru-RU"/>
        </a:p>
      </dgm:t>
    </dgm:pt>
    <dgm:pt modelId="{23EE0E72-55A4-4768-B290-41EAEF604210}" type="sibTrans" cxnId="{04A70699-A679-4B8A-871F-CEC5B9546A23}">
      <dgm:prSet/>
      <dgm:spPr/>
      <dgm:t>
        <a:bodyPr/>
        <a:lstStyle/>
        <a:p>
          <a:endParaRPr lang="ru-RU"/>
        </a:p>
      </dgm:t>
    </dgm:pt>
    <dgm:pt modelId="{A8C7F0C4-B9BC-4FE3-B063-4583C8E4006B}">
      <dgm:prSet/>
      <dgm:spPr/>
      <dgm:t>
        <a:bodyPr/>
        <a:lstStyle/>
        <a:p>
          <a:r>
            <a:rPr lang="ru-RU" dirty="0"/>
            <a:t>Единого Всероссийского перечня (реестра) ШСК</a:t>
          </a:r>
        </a:p>
      </dgm:t>
    </dgm:pt>
    <dgm:pt modelId="{4AF58FBE-A832-4D3D-A1C0-0E184D81F59D}" type="parTrans" cxnId="{904C495E-93AB-4780-880E-31360685296A}">
      <dgm:prSet/>
      <dgm:spPr/>
      <dgm:t>
        <a:bodyPr/>
        <a:lstStyle/>
        <a:p>
          <a:endParaRPr lang="ru-RU"/>
        </a:p>
      </dgm:t>
    </dgm:pt>
    <dgm:pt modelId="{F93B4ED7-1498-4B64-846D-1EB5AAB1C405}" type="sibTrans" cxnId="{904C495E-93AB-4780-880E-31360685296A}">
      <dgm:prSet/>
      <dgm:spPr/>
      <dgm:t>
        <a:bodyPr/>
        <a:lstStyle/>
        <a:p>
          <a:endParaRPr lang="ru-RU"/>
        </a:p>
      </dgm:t>
    </dgm:pt>
    <dgm:pt modelId="{7F400DD8-3A95-49D9-9DA5-38A63C03E407}">
      <dgm:prSet/>
      <dgm:spPr/>
      <dgm:t>
        <a:bodyPr/>
        <a:lstStyle/>
        <a:p>
          <a:endParaRPr lang="ru-RU" dirty="0"/>
        </a:p>
      </dgm:t>
    </dgm:pt>
    <dgm:pt modelId="{D0406131-0BC8-4FA7-8844-E343800FB1D1}" type="parTrans" cxnId="{F7A6F623-2D83-4ACB-AE9D-1ADE019EAE07}">
      <dgm:prSet/>
      <dgm:spPr/>
      <dgm:t>
        <a:bodyPr/>
        <a:lstStyle/>
        <a:p>
          <a:endParaRPr lang="ru-RU"/>
        </a:p>
      </dgm:t>
    </dgm:pt>
    <dgm:pt modelId="{4F149266-661E-49FF-880F-E1EBB9D38357}" type="sibTrans" cxnId="{F7A6F623-2D83-4ACB-AE9D-1ADE019EAE07}">
      <dgm:prSet/>
      <dgm:spPr/>
      <dgm:t>
        <a:bodyPr/>
        <a:lstStyle/>
        <a:p>
          <a:endParaRPr lang="ru-RU"/>
        </a:p>
      </dgm:t>
    </dgm:pt>
    <dgm:pt modelId="{61DA2A68-2AD6-4673-852F-FBDE0CDECD64}">
      <dgm:prSet/>
      <dgm:spPr/>
      <dgm:t>
        <a:bodyPr/>
        <a:lstStyle/>
        <a:p>
          <a:r>
            <a:rPr lang="ru-RU" dirty="0"/>
            <a:t>Министерства просвещения Российской Федерации </a:t>
          </a:r>
        </a:p>
      </dgm:t>
    </dgm:pt>
    <dgm:pt modelId="{840B6AB6-A047-48AD-8C47-CE626C765DA1}" type="parTrans" cxnId="{77653106-893D-4556-BBBF-BFC039DC5498}">
      <dgm:prSet/>
      <dgm:spPr/>
      <dgm:t>
        <a:bodyPr/>
        <a:lstStyle/>
        <a:p>
          <a:endParaRPr lang="ru-RU"/>
        </a:p>
      </dgm:t>
    </dgm:pt>
    <dgm:pt modelId="{BD327DB3-4F6A-479E-8AB4-EE5E32747C1F}" type="sibTrans" cxnId="{77653106-893D-4556-BBBF-BFC039DC5498}">
      <dgm:prSet/>
      <dgm:spPr/>
      <dgm:t>
        <a:bodyPr/>
        <a:lstStyle/>
        <a:p>
          <a:endParaRPr lang="ru-RU"/>
        </a:p>
      </dgm:t>
    </dgm:pt>
    <dgm:pt modelId="{0E0DE222-2105-43F2-A8FC-6FE24874B050}" type="pres">
      <dgm:prSet presAssocID="{684CBF41-BF47-4D54-BE4C-E307DC1578B4}" presName="Name0" presStyleCnt="0">
        <dgm:presLayoutVars>
          <dgm:dir/>
          <dgm:animLvl val="lvl"/>
          <dgm:resizeHandles val="exact"/>
        </dgm:presLayoutVars>
      </dgm:prSet>
      <dgm:spPr/>
    </dgm:pt>
    <dgm:pt modelId="{858AB20B-899B-4734-B34E-5A85E1651DCD}" type="pres">
      <dgm:prSet presAssocID="{EFB3CEA0-E6E1-4488-80EB-19B9F305E3B1}" presName="compositeNode" presStyleCnt="0">
        <dgm:presLayoutVars>
          <dgm:bulletEnabled val="1"/>
        </dgm:presLayoutVars>
      </dgm:prSet>
      <dgm:spPr/>
    </dgm:pt>
    <dgm:pt modelId="{265469CB-A97F-4705-A393-7B6A512B2492}" type="pres">
      <dgm:prSet presAssocID="{EFB3CEA0-E6E1-4488-80EB-19B9F305E3B1}" presName="bgRect" presStyleLbl="node1" presStyleIdx="0" presStyleCnt="2"/>
      <dgm:spPr/>
    </dgm:pt>
    <dgm:pt modelId="{F6C0D479-E30D-4099-A591-2F47BA515D22}" type="pres">
      <dgm:prSet presAssocID="{EFB3CEA0-E6E1-4488-80EB-19B9F305E3B1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33FE1696-EAB6-45D0-8009-A9A980315D23}" type="pres">
      <dgm:prSet presAssocID="{EFB3CEA0-E6E1-4488-80EB-19B9F305E3B1}" presName="childNode" presStyleLbl="node1" presStyleIdx="0" presStyleCnt="2">
        <dgm:presLayoutVars>
          <dgm:bulletEnabled val="1"/>
        </dgm:presLayoutVars>
      </dgm:prSet>
      <dgm:spPr/>
    </dgm:pt>
    <dgm:pt modelId="{5FE17180-9BD0-401C-9012-2AFAC033E9AD}" type="pres">
      <dgm:prSet presAssocID="{85D74A64-9034-464D-B49B-D271C52EA587}" presName="hSp" presStyleCnt="0"/>
      <dgm:spPr/>
    </dgm:pt>
    <dgm:pt modelId="{D5CC7966-BCD4-4FB6-9A78-4FFA89D735E8}" type="pres">
      <dgm:prSet presAssocID="{85D74A64-9034-464D-B49B-D271C52EA587}" presName="vProcSp" presStyleCnt="0"/>
      <dgm:spPr/>
    </dgm:pt>
    <dgm:pt modelId="{A82E7DDB-E6F8-4B59-A33E-9A612C0EEC3B}" type="pres">
      <dgm:prSet presAssocID="{85D74A64-9034-464D-B49B-D271C52EA587}" presName="vSp1" presStyleCnt="0"/>
      <dgm:spPr/>
    </dgm:pt>
    <dgm:pt modelId="{54F71A11-45F5-484C-ABD9-F552C540D6CE}" type="pres">
      <dgm:prSet presAssocID="{85D74A64-9034-464D-B49B-D271C52EA587}" presName="simulatedConn" presStyleLbl="solidFgAcc1" presStyleIdx="0" presStyleCnt="1" custLinFactY="-200000" custLinFactNeighborX="-9266" custLinFactNeighborY="-223595"/>
      <dgm:spPr/>
    </dgm:pt>
    <dgm:pt modelId="{42E931C1-60D2-43F9-89C1-364006223B29}" type="pres">
      <dgm:prSet presAssocID="{85D74A64-9034-464D-B49B-D271C52EA587}" presName="vSp2" presStyleCnt="0"/>
      <dgm:spPr/>
    </dgm:pt>
    <dgm:pt modelId="{56484C7F-738E-48D4-8FF2-013159CC0B98}" type="pres">
      <dgm:prSet presAssocID="{85D74A64-9034-464D-B49B-D271C52EA587}" presName="sibTrans" presStyleCnt="0"/>
      <dgm:spPr/>
    </dgm:pt>
    <dgm:pt modelId="{060B481C-AC64-4A63-A153-AC65793DFCCA}" type="pres">
      <dgm:prSet presAssocID="{8B587CA4-8AAD-4F87-8163-71F92BA8712F}" presName="compositeNode" presStyleCnt="0">
        <dgm:presLayoutVars>
          <dgm:bulletEnabled val="1"/>
        </dgm:presLayoutVars>
      </dgm:prSet>
      <dgm:spPr/>
    </dgm:pt>
    <dgm:pt modelId="{CA9F1F7E-5B52-413E-8430-B0EEBA482883}" type="pres">
      <dgm:prSet presAssocID="{8B587CA4-8AAD-4F87-8163-71F92BA8712F}" presName="bgRect" presStyleLbl="node1" presStyleIdx="1" presStyleCnt="2"/>
      <dgm:spPr/>
    </dgm:pt>
    <dgm:pt modelId="{8125F35B-7B45-419C-8DF4-72CA125A91FC}" type="pres">
      <dgm:prSet presAssocID="{8B587CA4-8AAD-4F87-8163-71F92BA8712F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F4402628-BAD2-4CB6-9FF0-AFE572BC38EB}" type="pres">
      <dgm:prSet presAssocID="{8B587CA4-8AAD-4F87-8163-71F92BA8712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7653106-893D-4556-BBBF-BFC039DC5498}" srcId="{EFB3CEA0-E6E1-4488-80EB-19B9F305E3B1}" destId="{61DA2A68-2AD6-4673-852F-FBDE0CDECD64}" srcOrd="1" destOrd="0" parTransId="{840B6AB6-A047-48AD-8C47-CE626C765DA1}" sibTransId="{BD327DB3-4F6A-479E-8AB4-EE5E32747C1F}"/>
    <dgm:cxn modelId="{C5809911-A19D-4F77-8DE1-5EC01AC528B5}" type="presOf" srcId="{8B587CA4-8AAD-4F87-8163-71F92BA8712F}" destId="{8125F35B-7B45-419C-8DF4-72CA125A91FC}" srcOrd="1" destOrd="0" presId="urn:microsoft.com/office/officeart/2005/8/layout/hProcess7"/>
    <dgm:cxn modelId="{22E69422-A757-4BB2-A1A4-5B9B4377DF7D}" type="presOf" srcId="{EFB3CEA0-E6E1-4488-80EB-19B9F305E3B1}" destId="{F6C0D479-E30D-4099-A591-2F47BA515D22}" srcOrd="1" destOrd="0" presId="urn:microsoft.com/office/officeart/2005/8/layout/hProcess7"/>
    <dgm:cxn modelId="{F7A6F623-2D83-4ACB-AE9D-1ADE019EAE07}" srcId="{8B587CA4-8AAD-4F87-8163-71F92BA8712F}" destId="{7F400DD8-3A95-49D9-9DA5-38A63C03E407}" srcOrd="2" destOrd="0" parTransId="{D0406131-0BC8-4FA7-8844-E343800FB1D1}" sibTransId="{4F149266-661E-49FF-880F-E1EBB9D38357}"/>
    <dgm:cxn modelId="{F1B07438-34FE-44A6-A08F-250D2EB92412}" type="presOf" srcId="{F23451FD-EF16-47DD-9917-38C1B1D7FC5E}" destId="{33FE1696-EAB6-45D0-8009-A9A980315D23}" srcOrd="0" destOrd="0" presId="urn:microsoft.com/office/officeart/2005/8/layout/hProcess7"/>
    <dgm:cxn modelId="{904C495E-93AB-4780-880E-31360685296A}" srcId="{8B587CA4-8AAD-4F87-8163-71F92BA8712F}" destId="{A8C7F0C4-B9BC-4FE3-B063-4583C8E4006B}" srcOrd="1" destOrd="0" parTransId="{4AF58FBE-A832-4D3D-A1C0-0E184D81F59D}" sibTransId="{F93B4ED7-1498-4B64-846D-1EB5AAB1C405}"/>
    <dgm:cxn modelId="{C61EB65E-B39F-49F4-ADFE-43B6C3411E64}" srcId="{684CBF41-BF47-4D54-BE4C-E307DC1578B4}" destId="{8B587CA4-8AAD-4F87-8163-71F92BA8712F}" srcOrd="1" destOrd="0" parTransId="{35CE834A-0FE7-4482-B8EC-44B9F953CA6D}" sibTransId="{40F72800-0627-49A7-A836-684C269857DF}"/>
    <dgm:cxn modelId="{E204FF63-15A0-4728-AB66-C1280BCC7123}" type="presOf" srcId="{A8C7F0C4-B9BC-4FE3-B063-4583C8E4006B}" destId="{F4402628-BAD2-4CB6-9FF0-AFE572BC38EB}" srcOrd="0" destOrd="1" presId="urn:microsoft.com/office/officeart/2005/8/layout/hProcess7"/>
    <dgm:cxn modelId="{5C615747-3C3A-4A9B-BDB6-B31B67520292}" srcId="{EFB3CEA0-E6E1-4488-80EB-19B9F305E3B1}" destId="{F23451FD-EF16-47DD-9917-38C1B1D7FC5E}" srcOrd="0" destOrd="0" parTransId="{9B7C3005-C851-4657-9558-EE486817C193}" sibTransId="{F57963B8-FFB7-4EBA-A3F3-263C7CEF5154}"/>
    <dgm:cxn modelId="{53EC4D74-630B-486D-BF91-4DDBE9235B74}" type="presOf" srcId="{AD7313BE-1DC0-4140-BB3A-63EC4A4765A8}" destId="{F4402628-BAD2-4CB6-9FF0-AFE572BC38EB}" srcOrd="0" destOrd="0" presId="urn:microsoft.com/office/officeart/2005/8/layout/hProcess7"/>
    <dgm:cxn modelId="{2E675D79-2EFB-4809-A176-F17E12D6361B}" type="presOf" srcId="{61DA2A68-2AD6-4673-852F-FBDE0CDECD64}" destId="{33FE1696-EAB6-45D0-8009-A9A980315D23}" srcOrd="0" destOrd="1" presId="urn:microsoft.com/office/officeart/2005/8/layout/hProcess7"/>
    <dgm:cxn modelId="{27011386-648E-47C2-8F10-50D901B4D41A}" type="presOf" srcId="{7F400DD8-3A95-49D9-9DA5-38A63C03E407}" destId="{F4402628-BAD2-4CB6-9FF0-AFE572BC38EB}" srcOrd="0" destOrd="2" presId="urn:microsoft.com/office/officeart/2005/8/layout/hProcess7"/>
    <dgm:cxn modelId="{D8D15697-C595-41ED-85F9-8F77A4E05B55}" srcId="{684CBF41-BF47-4D54-BE4C-E307DC1578B4}" destId="{EFB3CEA0-E6E1-4488-80EB-19B9F305E3B1}" srcOrd="0" destOrd="0" parTransId="{F3584CED-EDD3-4A56-A3D6-AFC23643E5A5}" sibTransId="{85D74A64-9034-464D-B49B-D271C52EA587}"/>
    <dgm:cxn modelId="{04A70699-A679-4B8A-871F-CEC5B9546A23}" srcId="{8B587CA4-8AAD-4F87-8163-71F92BA8712F}" destId="{AD7313BE-1DC0-4140-BB3A-63EC4A4765A8}" srcOrd="0" destOrd="0" parTransId="{225F3DEE-1D1B-4B56-85D0-3DA8929AB051}" sibTransId="{23EE0E72-55A4-4768-B290-41EAEF604210}"/>
    <dgm:cxn modelId="{CD7C6F99-53F9-4B3E-BD66-75AEAA40572E}" type="presOf" srcId="{8B587CA4-8AAD-4F87-8163-71F92BA8712F}" destId="{CA9F1F7E-5B52-413E-8430-B0EEBA482883}" srcOrd="0" destOrd="0" presId="urn:microsoft.com/office/officeart/2005/8/layout/hProcess7"/>
    <dgm:cxn modelId="{558337C2-71C4-4113-823E-CCCC3352C6FC}" type="presOf" srcId="{684CBF41-BF47-4D54-BE4C-E307DC1578B4}" destId="{0E0DE222-2105-43F2-A8FC-6FE24874B050}" srcOrd="0" destOrd="0" presId="urn:microsoft.com/office/officeart/2005/8/layout/hProcess7"/>
    <dgm:cxn modelId="{51E03EE4-A57A-4C71-B8F7-0D38C2BBCF61}" type="presOf" srcId="{EFB3CEA0-E6E1-4488-80EB-19B9F305E3B1}" destId="{265469CB-A97F-4705-A393-7B6A512B2492}" srcOrd="0" destOrd="0" presId="urn:microsoft.com/office/officeart/2005/8/layout/hProcess7"/>
    <dgm:cxn modelId="{549CFEC9-C1C7-497D-A551-6169A5496831}" type="presParOf" srcId="{0E0DE222-2105-43F2-A8FC-6FE24874B050}" destId="{858AB20B-899B-4734-B34E-5A85E1651DCD}" srcOrd="0" destOrd="0" presId="urn:microsoft.com/office/officeart/2005/8/layout/hProcess7"/>
    <dgm:cxn modelId="{7031901A-42D8-4725-B573-1BBA8F0FF3DD}" type="presParOf" srcId="{858AB20B-899B-4734-B34E-5A85E1651DCD}" destId="{265469CB-A97F-4705-A393-7B6A512B2492}" srcOrd="0" destOrd="0" presId="urn:microsoft.com/office/officeart/2005/8/layout/hProcess7"/>
    <dgm:cxn modelId="{FB3838AE-F70A-4E03-B7D3-86523A0D9BD1}" type="presParOf" srcId="{858AB20B-899B-4734-B34E-5A85E1651DCD}" destId="{F6C0D479-E30D-4099-A591-2F47BA515D22}" srcOrd="1" destOrd="0" presId="urn:microsoft.com/office/officeart/2005/8/layout/hProcess7"/>
    <dgm:cxn modelId="{3EA22625-919C-4AE3-9620-6AEC093C666A}" type="presParOf" srcId="{858AB20B-899B-4734-B34E-5A85E1651DCD}" destId="{33FE1696-EAB6-45D0-8009-A9A980315D23}" srcOrd="2" destOrd="0" presId="urn:microsoft.com/office/officeart/2005/8/layout/hProcess7"/>
    <dgm:cxn modelId="{41F6C51E-6656-4B6D-993C-7A6F6144CEFF}" type="presParOf" srcId="{0E0DE222-2105-43F2-A8FC-6FE24874B050}" destId="{5FE17180-9BD0-401C-9012-2AFAC033E9AD}" srcOrd="1" destOrd="0" presId="urn:microsoft.com/office/officeart/2005/8/layout/hProcess7"/>
    <dgm:cxn modelId="{FE7867B1-178B-41A1-8684-6FBC0D4B94CB}" type="presParOf" srcId="{0E0DE222-2105-43F2-A8FC-6FE24874B050}" destId="{D5CC7966-BCD4-4FB6-9A78-4FFA89D735E8}" srcOrd="2" destOrd="0" presId="urn:microsoft.com/office/officeart/2005/8/layout/hProcess7"/>
    <dgm:cxn modelId="{9B3D9869-EB2C-4CAC-9DB5-17EF8050B287}" type="presParOf" srcId="{D5CC7966-BCD4-4FB6-9A78-4FFA89D735E8}" destId="{A82E7DDB-E6F8-4B59-A33E-9A612C0EEC3B}" srcOrd="0" destOrd="0" presId="urn:microsoft.com/office/officeart/2005/8/layout/hProcess7"/>
    <dgm:cxn modelId="{1EB8C395-7EBE-42D0-B272-24AAB85B5B18}" type="presParOf" srcId="{D5CC7966-BCD4-4FB6-9A78-4FFA89D735E8}" destId="{54F71A11-45F5-484C-ABD9-F552C540D6CE}" srcOrd="1" destOrd="0" presId="urn:microsoft.com/office/officeart/2005/8/layout/hProcess7"/>
    <dgm:cxn modelId="{89F29BC5-48C4-48C4-A05D-D890CD5FD0AF}" type="presParOf" srcId="{D5CC7966-BCD4-4FB6-9A78-4FFA89D735E8}" destId="{42E931C1-60D2-43F9-89C1-364006223B29}" srcOrd="2" destOrd="0" presId="urn:microsoft.com/office/officeart/2005/8/layout/hProcess7"/>
    <dgm:cxn modelId="{575C7F36-41D5-456F-80B6-32961ACDE76F}" type="presParOf" srcId="{0E0DE222-2105-43F2-A8FC-6FE24874B050}" destId="{56484C7F-738E-48D4-8FF2-013159CC0B98}" srcOrd="3" destOrd="0" presId="urn:microsoft.com/office/officeart/2005/8/layout/hProcess7"/>
    <dgm:cxn modelId="{F961264C-2CC7-4F8D-857B-DF3D99DA2324}" type="presParOf" srcId="{0E0DE222-2105-43F2-A8FC-6FE24874B050}" destId="{060B481C-AC64-4A63-A153-AC65793DFCCA}" srcOrd="4" destOrd="0" presId="urn:microsoft.com/office/officeart/2005/8/layout/hProcess7"/>
    <dgm:cxn modelId="{4B0317E7-7F1E-4610-93AD-E6123586C00D}" type="presParOf" srcId="{060B481C-AC64-4A63-A153-AC65793DFCCA}" destId="{CA9F1F7E-5B52-413E-8430-B0EEBA482883}" srcOrd="0" destOrd="0" presId="urn:microsoft.com/office/officeart/2005/8/layout/hProcess7"/>
    <dgm:cxn modelId="{5973BA82-9D39-42F1-B7ED-073D90F71563}" type="presParOf" srcId="{060B481C-AC64-4A63-A153-AC65793DFCCA}" destId="{8125F35B-7B45-419C-8DF4-72CA125A91FC}" srcOrd="1" destOrd="0" presId="urn:microsoft.com/office/officeart/2005/8/layout/hProcess7"/>
    <dgm:cxn modelId="{7482A67E-CF4C-4468-9C23-4398557E61DE}" type="presParOf" srcId="{060B481C-AC64-4A63-A153-AC65793DFCCA}" destId="{F4402628-BAD2-4CB6-9FF0-AFE572BC38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51127A-E762-4CA1-A3C1-ABEA81FB919F}" type="doc">
      <dgm:prSet loTypeId="urn:microsoft.com/office/officeart/2008/layout/Lin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9821982-1A3D-4EDF-BB20-F7364EC3413E}">
      <dgm:prSet phldrT="[Текст]" custT="1"/>
      <dgm:spPr/>
      <dgm:t>
        <a:bodyPr/>
        <a:lstStyle/>
        <a:p>
          <a:r>
            <a:rPr lang="ru-RU" sz="700" i="1" dirty="0">
              <a:solidFill>
                <a:srgbClr val="C00000"/>
              </a:solidFill>
              <a:latin typeface="+mn-lt"/>
            </a:rPr>
            <a:t>Органам исполнительной власти, осуществляющим управление в сфере образования</a:t>
          </a:r>
          <a:endParaRPr lang="ru-RU" sz="700" b="1" i="1" dirty="0">
            <a:solidFill>
              <a:srgbClr val="C00000"/>
            </a:solidFill>
            <a:latin typeface="+mn-lt"/>
            <a:cs typeface="Arial" panose="020B0604020202020204" pitchFamily="34" charset="0"/>
          </a:endParaRPr>
        </a:p>
      </dgm:t>
    </dgm:pt>
    <dgm:pt modelId="{2067B75E-A5FB-4640-875D-D94FA463D4CE}" type="parTrans" cxnId="{818CFFD5-A61C-42E4-AD08-30AE2E8B909E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48812410-0AEE-46B5-832F-15C041A37A06}" type="sibTrans" cxnId="{818CFFD5-A61C-42E4-AD08-30AE2E8B909E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7E947D41-3A62-452C-BC2B-CBE7435D84DF}">
      <dgm:prSet phldrT="[Текст]"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Включить в Концепцию развития субъекта, как одну из приоритетных задач – развитие школьного спорта с акцентом на открытие новых ШСК</a:t>
          </a:r>
        </a:p>
      </dgm:t>
    </dgm:pt>
    <dgm:pt modelId="{0CD9BAE8-BCB5-4B09-B43B-789866C628F8}" type="parTrans" cxnId="{24BC488D-5D66-4A1E-872D-BCB1E8AFF097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7629D027-D023-43AC-8691-ED5E15BA1C0D}" type="sibTrans" cxnId="{24BC488D-5D66-4A1E-872D-BCB1E8AFF097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8A9DBF47-E896-4A31-A8DF-A05C628D6F2B}">
      <dgm:prSet phldrT="[Текст]"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Разработать в течение 2021 года региональную Межотраслевую программу развития школьного спорта (</a:t>
          </a:r>
          <a:r>
            <a:rPr lang="ru-RU" sz="900" i="1" dirty="0">
              <a:solidFill>
                <a:srgbClr val="002060"/>
              </a:solidFill>
              <a:latin typeface="Kazimir"/>
            </a:rPr>
            <a:t>в соответствии с пунктом 33 перечня мероприятий Межотраслевой программы).</a:t>
          </a:r>
          <a:endParaRPr lang="ru-RU" sz="900" dirty="0">
            <a:solidFill>
              <a:srgbClr val="002060"/>
            </a:solidFill>
            <a:latin typeface="Kazimir"/>
          </a:endParaRPr>
        </a:p>
      </dgm:t>
    </dgm:pt>
    <dgm:pt modelId="{2BC466F5-D9CA-4298-BBC0-E883FE5E65D1}" type="parTrans" cxnId="{8D4AC13F-039D-4300-8C3A-92BDC96CE2AB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DE5F5E0D-1AC0-493C-A404-BD27BF35B9C7}" type="sibTrans" cxnId="{8D4AC13F-039D-4300-8C3A-92BDC96CE2AB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0A3CEA7D-9A23-4D9F-847F-7E2AF9486B4F}">
      <dgm:prSet phldrT="[Текст]"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Предусмотреть финансирование ШСК </a:t>
          </a:r>
          <a:r>
            <a:rPr lang="ru-RU" sz="900" i="1" dirty="0">
              <a:solidFill>
                <a:srgbClr val="002060"/>
              </a:solidFill>
              <a:latin typeface="Kazimir"/>
            </a:rPr>
            <a:t>(на заработную плату, создание новых мест, содержание материально-технической базы, приобретение спортивного оборудования, инвентаря, наградной атрибутики) </a:t>
          </a:r>
          <a:r>
            <a:rPr lang="ru-RU" sz="900" dirty="0">
              <a:solidFill>
                <a:srgbClr val="002060"/>
              </a:solidFill>
              <a:latin typeface="Kazimir"/>
            </a:rPr>
            <a:t>в рамках реализации Межотраслевой программы.</a:t>
          </a:r>
        </a:p>
      </dgm:t>
    </dgm:pt>
    <dgm:pt modelId="{2F8425A0-20F2-4034-9208-923FFCAF9E46}" type="parTrans" cxnId="{2762221A-FCF1-4BD8-AA97-011BF250572B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97F70202-A917-4092-85E3-2498F2AEC3CE}" type="sibTrans" cxnId="{2762221A-FCF1-4BD8-AA97-011BF250572B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D9AAB1AC-CAF7-465B-90F7-F22D46CE497D}">
      <dgm:prSet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Включить в оценку эффективности деятельности органов местного самоуправления городских округов и муниципальных районов, осуществляющих управление в сфере образования, увеличение числа обучающихся вовлеченных в занятия физической культурой, школьным и массовым спортом. </a:t>
          </a:r>
        </a:p>
      </dgm:t>
    </dgm:pt>
    <dgm:pt modelId="{3ADC5583-1449-4D0A-BAF9-AB24140E429F}" type="parTrans" cxnId="{BC5EDCCE-5600-4D3F-98CB-521DF2B47397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2893489D-DAE3-4732-B5A4-777B9DE82694}" type="sibTrans" cxnId="{BC5EDCCE-5600-4D3F-98CB-521DF2B47397}">
      <dgm:prSet/>
      <dgm:spPr/>
      <dgm:t>
        <a:bodyPr/>
        <a:lstStyle/>
        <a:p>
          <a:endParaRPr lang="ru-RU" sz="900">
            <a:latin typeface="Kazimir"/>
          </a:endParaRPr>
        </a:p>
      </dgm:t>
    </dgm:pt>
    <dgm:pt modelId="{DC7E7D74-F217-4BC4-BD58-23EAD0FD77EA}">
      <dgm:prSet custT="1"/>
      <dgm:spPr/>
      <dgm:t>
        <a:bodyPr/>
        <a:lstStyle/>
        <a:p>
          <a:r>
            <a:rPr lang="ru-RU" sz="900" dirty="0">
              <a:solidFill>
                <a:srgbClr val="002060"/>
              </a:solidFill>
              <a:latin typeface="Kazimir"/>
            </a:rPr>
            <a:t>Разработать комплекс мер по созданию и развитию ШСК в субъекте</a:t>
          </a:r>
        </a:p>
      </dgm:t>
    </dgm:pt>
    <dgm:pt modelId="{6205DD34-1FAC-4AF0-B777-25F87977D8A6}" type="parTrans" cxnId="{28E6AF61-3DE8-431C-8E00-76C536DFCECB}">
      <dgm:prSet/>
      <dgm:spPr/>
      <dgm:t>
        <a:bodyPr/>
        <a:lstStyle/>
        <a:p>
          <a:endParaRPr lang="ru-RU" sz="900"/>
        </a:p>
      </dgm:t>
    </dgm:pt>
    <dgm:pt modelId="{228DCBEF-CCA7-4762-BDF2-8BA3A24C62F1}" type="sibTrans" cxnId="{28E6AF61-3DE8-431C-8E00-76C536DFCECB}">
      <dgm:prSet/>
      <dgm:spPr/>
      <dgm:t>
        <a:bodyPr/>
        <a:lstStyle/>
        <a:p>
          <a:endParaRPr lang="ru-RU" sz="900"/>
        </a:p>
      </dgm:t>
    </dgm:pt>
    <dgm:pt modelId="{62592E29-D217-42C1-9499-14FA01C83DAD}" type="pres">
      <dgm:prSet presAssocID="{6751127A-E762-4CA1-A3C1-ABEA81FB919F}" presName="vert0" presStyleCnt="0">
        <dgm:presLayoutVars>
          <dgm:dir/>
          <dgm:animOne val="branch"/>
          <dgm:animLvl val="lvl"/>
        </dgm:presLayoutVars>
      </dgm:prSet>
      <dgm:spPr/>
    </dgm:pt>
    <dgm:pt modelId="{AF2D343F-D497-44BD-8A74-DB3E540D68E6}" type="pres">
      <dgm:prSet presAssocID="{99821982-1A3D-4EDF-BB20-F7364EC3413E}" presName="thickLine" presStyleLbl="alignNode1" presStyleIdx="0" presStyleCnt="1"/>
      <dgm:spPr/>
    </dgm:pt>
    <dgm:pt modelId="{DFBC8FA9-A5E9-4226-9A9D-57B89826280B}" type="pres">
      <dgm:prSet presAssocID="{99821982-1A3D-4EDF-BB20-F7364EC3413E}" presName="horz1" presStyleCnt="0"/>
      <dgm:spPr/>
    </dgm:pt>
    <dgm:pt modelId="{04A33379-12ED-4CA3-9603-FE91BE2DDEF3}" type="pres">
      <dgm:prSet presAssocID="{99821982-1A3D-4EDF-BB20-F7364EC3413E}" presName="tx1" presStyleLbl="revTx" presStyleIdx="0" presStyleCnt="6"/>
      <dgm:spPr/>
    </dgm:pt>
    <dgm:pt modelId="{98EB2A89-BE77-425D-9A38-4C3883E5B642}" type="pres">
      <dgm:prSet presAssocID="{99821982-1A3D-4EDF-BB20-F7364EC3413E}" presName="vert1" presStyleCnt="0"/>
      <dgm:spPr/>
    </dgm:pt>
    <dgm:pt modelId="{2D7A6E7E-895D-4E96-8FD4-950827CBF837}" type="pres">
      <dgm:prSet presAssocID="{DC7E7D74-F217-4BC4-BD58-23EAD0FD77EA}" presName="vertSpace2a" presStyleCnt="0"/>
      <dgm:spPr/>
    </dgm:pt>
    <dgm:pt modelId="{4A5AD6E4-83A3-4298-93FB-74FE7C8B2EAC}" type="pres">
      <dgm:prSet presAssocID="{DC7E7D74-F217-4BC4-BD58-23EAD0FD77EA}" presName="horz2" presStyleCnt="0"/>
      <dgm:spPr/>
    </dgm:pt>
    <dgm:pt modelId="{B2B70B9B-1FE1-4138-8438-5CA2CE27E2D8}" type="pres">
      <dgm:prSet presAssocID="{DC7E7D74-F217-4BC4-BD58-23EAD0FD77EA}" presName="horzSpace2" presStyleCnt="0"/>
      <dgm:spPr/>
    </dgm:pt>
    <dgm:pt modelId="{4433CDA7-05F2-4434-9DB8-0910BCEBAFD7}" type="pres">
      <dgm:prSet presAssocID="{DC7E7D74-F217-4BC4-BD58-23EAD0FD77EA}" presName="tx2" presStyleLbl="revTx" presStyleIdx="1" presStyleCnt="6" custScaleY="53092"/>
      <dgm:spPr/>
    </dgm:pt>
    <dgm:pt modelId="{E91575DD-B576-479E-9061-A5B9FF0269FC}" type="pres">
      <dgm:prSet presAssocID="{DC7E7D74-F217-4BC4-BD58-23EAD0FD77EA}" presName="vert2" presStyleCnt="0"/>
      <dgm:spPr/>
    </dgm:pt>
    <dgm:pt modelId="{A63E8982-E822-448F-AB4F-77277193E0B7}" type="pres">
      <dgm:prSet presAssocID="{DC7E7D74-F217-4BC4-BD58-23EAD0FD77EA}" presName="thinLine2b" presStyleLbl="callout" presStyleIdx="0" presStyleCnt="5"/>
      <dgm:spPr/>
    </dgm:pt>
    <dgm:pt modelId="{433336B2-EAF9-4670-A39A-737173559719}" type="pres">
      <dgm:prSet presAssocID="{DC7E7D74-F217-4BC4-BD58-23EAD0FD77EA}" presName="vertSpace2b" presStyleCnt="0"/>
      <dgm:spPr/>
    </dgm:pt>
    <dgm:pt modelId="{3EC2CA7D-0031-4775-9D4F-DE187A771F28}" type="pres">
      <dgm:prSet presAssocID="{7E947D41-3A62-452C-BC2B-CBE7435D84DF}" presName="horz2" presStyleCnt="0"/>
      <dgm:spPr/>
    </dgm:pt>
    <dgm:pt modelId="{B826C41B-2745-45CD-A89C-718879BECF5C}" type="pres">
      <dgm:prSet presAssocID="{7E947D41-3A62-452C-BC2B-CBE7435D84DF}" presName="horzSpace2" presStyleCnt="0"/>
      <dgm:spPr/>
    </dgm:pt>
    <dgm:pt modelId="{20C0EAE7-B254-469F-A04C-E2E1CB018DDB}" type="pres">
      <dgm:prSet presAssocID="{7E947D41-3A62-452C-BC2B-CBE7435D84DF}" presName="tx2" presStyleLbl="revTx" presStyleIdx="2" presStyleCnt="6" custScaleY="72845"/>
      <dgm:spPr/>
    </dgm:pt>
    <dgm:pt modelId="{F549F213-EE07-45A6-9802-C1099203DBAC}" type="pres">
      <dgm:prSet presAssocID="{7E947D41-3A62-452C-BC2B-CBE7435D84DF}" presName="vert2" presStyleCnt="0"/>
      <dgm:spPr/>
    </dgm:pt>
    <dgm:pt modelId="{82B97737-4BDC-4B1E-9A02-E8C6950BA731}" type="pres">
      <dgm:prSet presAssocID="{7E947D41-3A62-452C-BC2B-CBE7435D84DF}" presName="thinLine2b" presStyleLbl="callout" presStyleIdx="1" presStyleCnt="5"/>
      <dgm:spPr/>
    </dgm:pt>
    <dgm:pt modelId="{3292483E-1FDF-441F-84C0-46376C8A3A03}" type="pres">
      <dgm:prSet presAssocID="{7E947D41-3A62-452C-BC2B-CBE7435D84DF}" presName="vertSpace2b" presStyleCnt="0"/>
      <dgm:spPr/>
    </dgm:pt>
    <dgm:pt modelId="{A2FC14CE-784A-4389-BBE5-7FAD303172A6}" type="pres">
      <dgm:prSet presAssocID="{8A9DBF47-E896-4A31-A8DF-A05C628D6F2B}" presName="horz2" presStyleCnt="0"/>
      <dgm:spPr/>
    </dgm:pt>
    <dgm:pt modelId="{7AD27818-1A66-4CAE-BA06-B7887C3589C9}" type="pres">
      <dgm:prSet presAssocID="{8A9DBF47-E896-4A31-A8DF-A05C628D6F2B}" presName="horzSpace2" presStyleCnt="0"/>
      <dgm:spPr/>
    </dgm:pt>
    <dgm:pt modelId="{4783F1A0-BE07-45EE-B33A-25E8B698C764}" type="pres">
      <dgm:prSet presAssocID="{8A9DBF47-E896-4A31-A8DF-A05C628D6F2B}" presName="tx2" presStyleLbl="revTx" presStyleIdx="3" presStyleCnt="6"/>
      <dgm:spPr/>
    </dgm:pt>
    <dgm:pt modelId="{70FE156E-25DF-4D6A-AE38-06CC95BDE1BB}" type="pres">
      <dgm:prSet presAssocID="{8A9DBF47-E896-4A31-A8DF-A05C628D6F2B}" presName="vert2" presStyleCnt="0"/>
      <dgm:spPr/>
    </dgm:pt>
    <dgm:pt modelId="{9C838626-8E6A-47C9-8301-BC34C7DCA325}" type="pres">
      <dgm:prSet presAssocID="{8A9DBF47-E896-4A31-A8DF-A05C628D6F2B}" presName="thinLine2b" presStyleLbl="callout" presStyleIdx="2" presStyleCnt="5"/>
      <dgm:spPr/>
    </dgm:pt>
    <dgm:pt modelId="{0629D565-ABF3-49BD-AB5C-B6C0CA98973F}" type="pres">
      <dgm:prSet presAssocID="{8A9DBF47-E896-4A31-A8DF-A05C628D6F2B}" presName="vertSpace2b" presStyleCnt="0"/>
      <dgm:spPr/>
    </dgm:pt>
    <dgm:pt modelId="{9FF7B57C-1160-421D-884E-13D15EF835CA}" type="pres">
      <dgm:prSet presAssocID="{0A3CEA7D-9A23-4D9F-847F-7E2AF9486B4F}" presName="horz2" presStyleCnt="0"/>
      <dgm:spPr/>
    </dgm:pt>
    <dgm:pt modelId="{6611D65E-A123-47F3-B031-58BB03A9EC68}" type="pres">
      <dgm:prSet presAssocID="{0A3CEA7D-9A23-4D9F-847F-7E2AF9486B4F}" presName="horzSpace2" presStyleCnt="0"/>
      <dgm:spPr/>
    </dgm:pt>
    <dgm:pt modelId="{614B202F-F8B9-4F2F-8AE2-CA2164DE75BB}" type="pres">
      <dgm:prSet presAssocID="{0A3CEA7D-9A23-4D9F-847F-7E2AF9486B4F}" presName="tx2" presStyleLbl="revTx" presStyleIdx="4" presStyleCnt="6" custScaleY="114189"/>
      <dgm:spPr/>
    </dgm:pt>
    <dgm:pt modelId="{38A15A11-FBBC-4DD4-9086-5B380969F43E}" type="pres">
      <dgm:prSet presAssocID="{0A3CEA7D-9A23-4D9F-847F-7E2AF9486B4F}" presName="vert2" presStyleCnt="0"/>
      <dgm:spPr/>
    </dgm:pt>
    <dgm:pt modelId="{6575063A-BAD9-48B8-8295-2E68A1DDE35F}" type="pres">
      <dgm:prSet presAssocID="{0A3CEA7D-9A23-4D9F-847F-7E2AF9486B4F}" presName="thinLine2b" presStyleLbl="callout" presStyleIdx="3" presStyleCnt="5"/>
      <dgm:spPr/>
    </dgm:pt>
    <dgm:pt modelId="{25B66562-E9A3-40AF-B4A6-E161F5001E45}" type="pres">
      <dgm:prSet presAssocID="{0A3CEA7D-9A23-4D9F-847F-7E2AF9486B4F}" presName="vertSpace2b" presStyleCnt="0"/>
      <dgm:spPr/>
    </dgm:pt>
    <dgm:pt modelId="{55F810CD-3BCE-40D2-AA78-5670F3F9646E}" type="pres">
      <dgm:prSet presAssocID="{D9AAB1AC-CAF7-465B-90F7-F22D46CE497D}" presName="horz2" presStyleCnt="0"/>
      <dgm:spPr/>
    </dgm:pt>
    <dgm:pt modelId="{06F2C323-C079-42CE-9292-FFBACDE72054}" type="pres">
      <dgm:prSet presAssocID="{D9AAB1AC-CAF7-465B-90F7-F22D46CE497D}" presName="horzSpace2" presStyleCnt="0"/>
      <dgm:spPr/>
    </dgm:pt>
    <dgm:pt modelId="{A1630BB6-1032-49EA-9563-F4847464E345}" type="pres">
      <dgm:prSet presAssocID="{D9AAB1AC-CAF7-465B-90F7-F22D46CE497D}" presName="tx2" presStyleLbl="revTx" presStyleIdx="5" presStyleCnt="6" custScaleY="125482"/>
      <dgm:spPr/>
    </dgm:pt>
    <dgm:pt modelId="{84532390-730D-4441-BC0C-F6B1C9FC8E94}" type="pres">
      <dgm:prSet presAssocID="{D9AAB1AC-CAF7-465B-90F7-F22D46CE497D}" presName="vert2" presStyleCnt="0"/>
      <dgm:spPr/>
    </dgm:pt>
    <dgm:pt modelId="{85BD44CF-175B-4DC1-A786-0D2C330ABDC6}" type="pres">
      <dgm:prSet presAssocID="{D9AAB1AC-CAF7-465B-90F7-F22D46CE497D}" presName="thinLine2b" presStyleLbl="callout" presStyleIdx="4" presStyleCnt="5"/>
      <dgm:spPr/>
    </dgm:pt>
    <dgm:pt modelId="{0885554C-A5AD-4A65-8EF2-FEC04BE8013E}" type="pres">
      <dgm:prSet presAssocID="{D9AAB1AC-CAF7-465B-90F7-F22D46CE497D}" presName="vertSpace2b" presStyleCnt="0"/>
      <dgm:spPr/>
    </dgm:pt>
  </dgm:ptLst>
  <dgm:cxnLst>
    <dgm:cxn modelId="{9BBD0809-3990-4EFB-B584-2EA33CFE27AF}" type="presOf" srcId="{DC7E7D74-F217-4BC4-BD58-23EAD0FD77EA}" destId="{4433CDA7-05F2-4434-9DB8-0910BCEBAFD7}" srcOrd="0" destOrd="0" presId="urn:microsoft.com/office/officeart/2008/layout/LinedList"/>
    <dgm:cxn modelId="{2762221A-FCF1-4BD8-AA97-011BF250572B}" srcId="{99821982-1A3D-4EDF-BB20-F7364EC3413E}" destId="{0A3CEA7D-9A23-4D9F-847F-7E2AF9486B4F}" srcOrd="3" destOrd="0" parTransId="{2F8425A0-20F2-4034-9208-923FFCAF9E46}" sibTransId="{97F70202-A917-4092-85E3-2498F2AEC3CE}"/>
    <dgm:cxn modelId="{2504C03B-1A28-470D-B53B-A653F45EB6D9}" type="presOf" srcId="{8A9DBF47-E896-4A31-A8DF-A05C628D6F2B}" destId="{4783F1A0-BE07-45EE-B33A-25E8B698C764}" srcOrd="0" destOrd="0" presId="urn:microsoft.com/office/officeart/2008/layout/LinedList"/>
    <dgm:cxn modelId="{8D4AC13F-039D-4300-8C3A-92BDC96CE2AB}" srcId="{99821982-1A3D-4EDF-BB20-F7364EC3413E}" destId="{8A9DBF47-E896-4A31-A8DF-A05C628D6F2B}" srcOrd="2" destOrd="0" parTransId="{2BC466F5-D9CA-4298-BBC0-E883FE5E65D1}" sibTransId="{DE5F5E0D-1AC0-493C-A404-BD27BF35B9C7}"/>
    <dgm:cxn modelId="{28E6AF61-3DE8-431C-8E00-76C536DFCECB}" srcId="{99821982-1A3D-4EDF-BB20-F7364EC3413E}" destId="{DC7E7D74-F217-4BC4-BD58-23EAD0FD77EA}" srcOrd="0" destOrd="0" parTransId="{6205DD34-1FAC-4AF0-B777-25F87977D8A6}" sibTransId="{228DCBEF-CCA7-4762-BDF2-8BA3A24C62F1}"/>
    <dgm:cxn modelId="{8829D143-4F77-4C9F-95DB-BB440B15A697}" type="presOf" srcId="{99821982-1A3D-4EDF-BB20-F7364EC3413E}" destId="{04A33379-12ED-4CA3-9603-FE91BE2DDEF3}" srcOrd="0" destOrd="0" presId="urn:microsoft.com/office/officeart/2008/layout/LinedList"/>
    <dgm:cxn modelId="{348F5D4A-9249-4A42-ADA0-599AFC8B922B}" type="presOf" srcId="{6751127A-E762-4CA1-A3C1-ABEA81FB919F}" destId="{62592E29-D217-42C1-9499-14FA01C83DAD}" srcOrd="0" destOrd="0" presId="urn:microsoft.com/office/officeart/2008/layout/LinedList"/>
    <dgm:cxn modelId="{24BC488D-5D66-4A1E-872D-BCB1E8AFF097}" srcId="{99821982-1A3D-4EDF-BB20-F7364EC3413E}" destId="{7E947D41-3A62-452C-BC2B-CBE7435D84DF}" srcOrd="1" destOrd="0" parTransId="{0CD9BAE8-BCB5-4B09-B43B-789866C628F8}" sibTransId="{7629D027-D023-43AC-8691-ED5E15BA1C0D}"/>
    <dgm:cxn modelId="{11F1D5B4-6730-422A-B69B-42F8E6B7D59A}" type="presOf" srcId="{0A3CEA7D-9A23-4D9F-847F-7E2AF9486B4F}" destId="{614B202F-F8B9-4F2F-8AE2-CA2164DE75BB}" srcOrd="0" destOrd="0" presId="urn:microsoft.com/office/officeart/2008/layout/LinedList"/>
    <dgm:cxn modelId="{BC5EDCCE-5600-4D3F-98CB-521DF2B47397}" srcId="{99821982-1A3D-4EDF-BB20-F7364EC3413E}" destId="{D9AAB1AC-CAF7-465B-90F7-F22D46CE497D}" srcOrd="4" destOrd="0" parTransId="{3ADC5583-1449-4D0A-BAF9-AB24140E429F}" sibTransId="{2893489D-DAE3-4732-B5A4-777B9DE82694}"/>
    <dgm:cxn modelId="{818CFFD5-A61C-42E4-AD08-30AE2E8B909E}" srcId="{6751127A-E762-4CA1-A3C1-ABEA81FB919F}" destId="{99821982-1A3D-4EDF-BB20-F7364EC3413E}" srcOrd="0" destOrd="0" parTransId="{2067B75E-A5FB-4640-875D-D94FA463D4CE}" sibTransId="{48812410-0AEE-46B5-832F-15C041A37A06}"/>
    <dgm:cxn modelId="{AF469BF6-4660-44CE-83A1-0C9B2F3B7699}" type="presOf" srcId="{D9AAB1AC-CAF7-465B-90F7-F22D46CE497D}" destId="{A1630BB6-1032-49EA-9563-F4847464E345}" srcOrd="0" destOrd="0" presId="urn:microsoft.com/office/officeart/2008/layout/LinedList"/>
    <dgm:cxn modelId="{66487CFB-45B9-45DE-B46B-1122CC7D1968}" type="presOf" srcId="{7E947D41-3A62-452C-BC2B-CBE7435D84DF}" destId="{20C0EAE7-B254-469F-A04C-E2E1CB018DDB}" srcOrd="0" destOrd="0" presId="urn:microsoft.com/office/officeart/2008/layout/LinedList"/>
    <dgm:cxn modelId="{5C6342F7-98DA-4D58-8872-EF5C7965B5E7}" type="presParOf" srcId="{62592E29-D217-42C1-9499-14FA01C83DAD}" destId="{AF2D343F-D497-44BD-8A74-DB3E540D68E6}" srcOrd="0" destOrd="0" presId="urn:microsoft.com/office/officeart/2008/layout/LinedList"/>
    <dgm:cxn modelId="{B320231D-A1E2-4C43-9F49-F3DAD2353D22}" type="presParOf" srcId="{62592E29-D217-42C1-9499-14FA01C83DAD}" destId="{DFBC8FA9-A5E9-4226-9A9D-57B89826280B}" srcOrd="1" destOrd="0" presId="urn:microsoft.com/office/officeart/2008/layout/LinedList"/>
    <dgm:cxn modelId="{8F26A37B-BFEA-4A72-99B9-C5FF875A6442}" type="presParOf" srcId="{DFBC8FA9-A5E9-4226-9A9D-57B89826280B}" destId="{04A33379-12ED-4CA3-9603-FE91BE2DDEF3}" srcOrd="0" destOrd="0" presId="urn:microsoft.com/office/officeart/2008/layout/LinedList"/>
    <dgm:cxn modelId="{B6088C40-FCCE-4BA9-AE24-344F3D715487}" type="presParOf" srcId="{DFBC8FA9-A5E9-4226-9A9D-57B89826280B}" destId="{98EB2A89-BE77-425D-9A38-4C3883E5B642}" srcOrd="1" destOrd="0" presId="urn:microsoft.com/office/officeart/2008/layout/LinedList"/>
    <dgm:cxn modelId="{CA23C9B8-5510-416D-BC5E-A564ADC46C60}" type="presParOf" srcId="{98EB2A89-BE77-425D-9A38-4C3883E5B642}" destId="{2D7A6E7E-895D-4E96-8FD4-950827CBF837}" srcOrd="0" destOrd="0" presId="urn:microsoft.com/office/officeart/2008/layout/LinedList"/>
    <dgm:cxn modelId="{DB161A5B-7F41-405D-A5DB-DEF680057FD8}" type="presParOf" srcId="{98EB2A89-BE77-425D-9A38-4C3883E5B642}" destId="{4A5AD6E4-83A3-4298-93FB-74FE7C8B2EAC}" srcOrd="1" destOrd="0" presId="urn:microsoft.com/office/officeart/2008/layout/LinedList"/>
    <dgm:cxn modelId="{04B6DBCF-59EC-4585-83B0-470BAAE53FC0}" type="presParOf" srcId="{4A5AD6E4-83A3-4298-93FB-74FE7C8B2EAC}" destId="{B2B70B9B-1FE1-4138-8438-5CA2CE27E2D8}" srcOrd="0" destOrd="0" presId="urn:microsoft.com/office/officeart/2008/layout/LinedList"/>
    <dgm:cxn modelId="{0332793F-4A15-4B8E-B30C-CF1E4EEBAA49}" type="presParOf" srcId="{4A5AD6E4-83A3-4298-93FB-74FE7C8B2EAC}" destId="{4433CDA7-05F2-4434-9DB8-0910BCEBAFD7}" srcOrd="1" destOrd="0" presId="urn:microsoft.com/office/officeart/2008/layout/LinedList"/>
    <dgm:cxn modelId="{EF84F70D-9B8D-4FEC-8D06-E2DCFAB7F497}" type="presParOf" srcId="{4A5AD6E4-83A3-4298-93FB-74FE7C8B2EAC}" destId="{E91575DD-B576-479E-9061-A5B9FF0269FC}" srcOrd="2" destOrd="0" presId="urn:microsoft.com/office/officeart/2008/layout/LinedList"/>
    <dgm:cxn modelId="{CE901417-850E-42E8-9EFB-312AC7C80AED}" type="presParOf" srcId="{98EB2A89-BE77-425D-9A38-4C3883E5B642}" destId="{A63E8982-E822-448F-AB4F-77277193E0B7}" srcOrd="2" destOrd="0" presId="urn:microsoft.com/office/officeart/2008/layout/LinedList"/>
    <dgm:cxn modelId="{2D41E346-2B32-4E7C-A7FA-B4CCF40635F7}" type="presParOf" srcId="{98EB2A89-BE77-425D-9A38-4C3883E5B642}" destId="{433336B2-EAF9-4670-A39A-737173559719}" srcOrd="3" destOrd="0" presId="urn:microsoft.com/office/officeart/2008/layout/LinedList"/>
    <dgm:cxn modelId="{2FAFF877-9FF8-4F38-BB9A-81C95C65ADE4}" type="presParOf" srcId="{98EB2A89-BE77-425D-9A38-4C3883E5B642}" destId="{3EC2CA7D-0031-4775-9D4F-DE187A771F28}" srcOrd="4" destOrd="0" presId="urn:microsoft.com/office/officeart/2008/layout/LinedList"/>
    <dgm:cxn modelId="{8A057295-888C-49F3-9279-36318F7C2DBB}" type="presParOf" srcId="{3EC2CA7D-0031-4775-9D4F-DE187A771F28}" destId="{B826C41B-2745-45CD-A89C-718879BECF5C}" srcOrd="0" destOrd="0" presId="urn:microsoft.com/office/officeart/2008/layout/LinedList"/>
    <dgm:cxn modelId="{8E54E36D-F921-4E6F-8997-CBF90D881452}" type="presParOf" srcId="{3EC2CA7D-0031-4775-9D4F-DE187A771F28}" destId="{20C0EAE7-B254-469F-A04C-E2E1CB018DDB}" srcOrd="1" destOrd="0" presId="urn:microsoft.com/office/officeart/2008/layout/LinedList"/>
    <dgm:cxn modelId="{13319419-9B47-4997-951B-43C5612B6B17}" type="presParOf" srcId="{3EC2CA7D-0031-4775-9D4F-DE187A771F28}" destId="{F549F213-EE07-45A6-9802-C1099203DBAC}" srcOrd="2" destOrd="0" presId="urn:microsoft.com/office/officeart/2008/layout/LinedList"/>
    <dgm:cxn modelId="{4706FD0F-E5ED-44EB-892D-827230D7B419}" type="presParOf" srcId="{98EB2A89-BE77-425D-9A38-4C3883E5B642}" destId="{82B97737-4BDC-4B1E-9A02-E8C6950BA731}" srcOrd="5" destOrd="0" presId="urn:microsoft.com/office/officeart/2008/layout/LinedList"/>
    <dgm:cxn modelId="{E0032BD1-39B3-4469-9BE1-E3FD4D7DF506}" type="presParOf" srcId="{98EB2A89-BE77-425D-9A38-4C3883E5B642}" destId="{3292483E-1FDF-441F-84C0-46376C8A3A03}" srcOrd="6" destOrd="0" presId="urn:microsoft.com/office/officeart/2008/layout/LinedList"/>
    <dgm:cxn modelId="{A3AE07AF-7D1B-4592-8011-F291CAE09C81}" type="presParOf" srcId="{98EB2A89-BE77-425D-9A38-4C3883E5B642}" destId="{A2FC14CE-784A-4389-BBE5-7FAD303172A6}" srcOrd="7" destOrd="0" presId="urn:microsoft.com/office/officeart/2008/layout/LinedList"/>
    <dgm:cxn modelId="{AE1AD0CF-BD70-4153-BE7A-5FB86A21913D}" type="presParOf" srcId="{A2FC14CE-784A-4389-BBE5-7FAD303172A6}" destId="{7AD27818-1A66-4CAE-BA06-B7887C3589C9}" srcOrd="0" destOrd="0" presId="urn:microsoft.com/office/officeart/2008/layout/LinedList"/>
    <dgm:cxn modelId="{0EEE0175-87C0-463B-8A11-1FF2BE513B0B}" type="presParOf" srcId="{A2FC14CE-784A-4389-BBE5-7FAD303172A6}" destId="{4783F1A0-BE07-45EE-B33A-25E8B698C764}" srcOrd="1" destOrd="0" presId="urn:microsoft.com/office/officeart/2008/layout/LinedList"/>
    <dgm:cxn modelId="{B1F560CC-9FF4-46F2-A7C7-CEC25EE496F4}" type="presParOf" srcId="{A2FC14CE-784A-4389-BBE5-7FAD303172A6}" destId="{70FE156E-25DF-4D6A-AE38-06CC95BDE1BB}" srcOrd="2" destOrd="0" presId="urn:microsoft.com/office/officeart/2008/layout/LinedList"/>
    <dgm:cxn modelId="{A86227FA-E19E-4C8E-8C17-AC8F19151C44}" type="presParOf" srcId="{98EB2A89-BE77-425D-9A38-4C3883E5B642}" destId="{9C838626-8E6A-47C9-8301-BC34C7DCA325}" srcOrd="8" destOrd="0" presId="urn:microsoft.com/office/officeart/2008/layout/LinedList"/>
    <dgm:cxn modelId="{7B99E7CE-2EF1-4DDA-8DCB-39F79EF27A7B}" type="presParOf" srcId="{98EB2A89-BE77-425D-9A38-4C3883E5B642}" destId="{0629D565-ABF3-49BD-AB5C-B6C0CA98973F}" srcOrd="9" destOrd="0" presId="urn:microsoft.com/office/officeart/2008/layout/LinedList"/>
    <dgm:cxn modelId="{BC992668-BE70-4132-B516-BD62317560BA}" type="presParOf" srcId="{98EB2A89-BE77-425D-9A38-4C3883E5B642}" destId="{9FF7B57C-1160-421D-884E-13D15EF835CA}" srcOrd="10" destOrd="0" presId="urn:microsoft.com/office/officeart/2008/layout/LinedList"/>
    <dgm:cxn modelId="{9F831535-02C2-4EBD-A499-34E2F2F9B157}" type="presParOf" srcId="{9FF7B57C-1160-421D-884E-13D15EF835CA}" destId="{6611D65E-A123-47F3-B031-58BB03A9EC68}" srcOrd="0" destOrd="0" presId="urn:microsoft.com/office/officeart/2008/layout/LinedList"/>
    <dgm:cxn modelId="{CFF790E0-BEE3-4BBA-843B-FA529BB547AE}" type="presParOf" srcId="{9FF7B57C-1160-421D-884E-13D15EF835CA}" destId="{614B202F-F8B9-4F2F-8AE2-CA2164DE75BB}" srcOrd="1" destOrd="0" presId="urn:microsoft.com/office/officeart/2008/layout/LinedList"/>
    <dgm:cxn modelId="{0602AB1B-53E4-4D98-A45E-A1392B119184}" type="presParOf" srcId="{9FF7B57C-1160-421D-884E-13D15EF835CA}" destId="{38A15A11-FBBC-4DD4-9086-5B380969F43E}" srcOrd="2" destOrd="0" presId="urn:microsoft.com/office/officeart/2008/layout/LinedList"/>
    <dgm:cxn modelId="{A17CD9CB-EA70-4F8F-A9BF-C44749B5D15B}" type="presParOf" srcId="{98EB2A89-BE77-425D-9A38-4C3883E5B642}" destId="{6575063A-BAD9-48B8-8295-2E68A1DDE35F}" srcOrd="11" destOrd="0" presId="urn:microsoft.com/office/officeart/2008/layout/LinedList"/>
    <dgm:cxn modelId="{B8356D25-5BC8-4A27-A79D-9480449D62A0}" type="presParOf" srcId="{98EB2A89-BE77-425D-9A38-4C3883E5B642}" destId="{25B66562-E9A3-40AF-B4A6-E161F5001E45}" srcOrd="12" destOrd="0" presId="urn:microsoft.com/office/officeart/2008/layout/LinedList"/>
    <dgm:cxn modelId="{C6D58B66-2C9F-4354-B7F6-D3BA45DC9E97}" type="presParOf" srcId="{98EB2A89-BE77-425D-9A38-4C3883E5B642}" destId="{55F810CD-3BCE-40D2-AA78-5670F3F9646E}" srcOrd="13" destOrd="0" presId="urn:microsoft.com/office/officeart/2008/layout/LinedList"/>
    <dgm:cxn modelId="{8B5263FE-3227-41F9-AC5E-4F73BA4C2DA8}" type="presParOf" srcId="{55F810CD-3BCE-40D2-AA78-5670F3F9646E}" destId="{06F2C323-C079-42CE-9292-FFBACDE72054}" srcOrd="0" destOrd="0" presId="urn:microsoft.com/office/officeart/2008/layout/LinedList"/>
    <dgm:cxn modelId="{41906731-E3A1-4B15-A8FC-D4BBFB1176D3}" type="presParOf" srcId="{55F810CD-3BCE-40D2-AA78-5670F3F9646E}" destId="{A1630BB6-1032-49EA-9563-F4847464E345}" srcOrd="1" destOrd="0" presId="urn:microsoft.com/office/officeart/2008/layout/LinedList"/>
    <dgm:cxn modelId="{8BF37E01-657D-4199-8F30-F3BA14CEC98F}" type="presParOf" srcId="{55F810CD-3BCE-40D2-AA78-5670F3F9646E}" destId="{84532390-730D-4441-BC0C-F6B1C9FC8E94}" srcOrd="2" destOrd="0" presId="urn:microsoft.com/office/officeart/2008/layout/LinedList"/>
    <dgm:cxn modelId="{3C0BEDBE-9999-49FB-8D07-3DCBB0219151}" type="presParOf" srcId="{98EB2A89-BE77-425D-9A38-4C3883E5B642}" destId="{85BD44CF-175B-4DC1-A786-0D2C330ABDC6}" srcOrd="14" destOrd="0" presId="urn:microsoft.com/office/officeart/2008/layout/LinedList"/>
    <dgm:cxn modelId="{C89E8A6B-71AB-431D-836A-B764CCC4E9B5}" type="presParOf" srcId="{98EB2A89-BE77-425D-9A38-4C3883E5B642}" destId="{0885554C-A5AD-4A65-8EF2-FEC04BE8013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51127A-E762-4CA1-A3C1-ABEA81FB919F}" type="doc">
      <dgm:prSet loTypeId="urn:microsoft.com/office/officeart/2008/layout/Lin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9821982-1A3D-4EDF-BB20-F7364EC3413E}">
      <dgm:prSet phldrT="[Текст]" custT="1"/>
      <dgm:spPr/>
      <dgm:t>
        <a:bodyPr/>
        <a:lstStyle/>
        <a:p>
          <a:r>
            <a:rPr lang="ru-RU" sz="800" b="0" i="1" dirty="0">
              <a:solidFill>
                <a:srgbClr val="C00000"/>
              </a:solidFill>
            </a:rPr>
            <a:t>Руководителям органов исполнительной власти субъектов Российской Федерации в сфере образования</a:t>
          </a:r>
        </a:p>
      </dgm:t>
    </dgm:pt>
    <dgm:pt modelId="{2067B75E-A5FB-4640-875D-D94FA463D4CE}" type="parTrans" cxnId="{818CFFD5-A61C-42E4-AD08-30AE2E8B909E}">
      <dgm:prSet/>
      <dgm:spPr/>
      <dgm:t>
        <a:bodyPr/>
        <a:lstStyle/>
        <a:p>
          <a:endParaRPr lang="ru-RU"/>
        </a:p>
      </dgm:t>
    </dgm:pt>
    <dgm:pt modelId="{48812410-0AEE-46B5-832F-15C041A37A06}" type="sibTrans" cxnId="{818CFFD5-A61C-42E4-AD08-30AE2E8B909E}">
      <dgm:prSet/>
      <dgm:spPr/>
      <dgm:t>
        <a:bodyPr/>
        <a:lstStyle/>
        <a:p>
          <a:endParaRPr lang="ru-RU"/>
        </a:p>
      </dgm:t>
    </dgm:pt>
    <dgm:pt modelId="{7E947D41-3A62-452C-BC2B-CBE7435D84DF}">
      <dgm:prSet phldrT="[Текст]" custT="1"/>
      <dgm:spPr/>
      <dgm:t>
        <a:bodyPr/>
        <a:lstStyle/>
        <a:p>
          <a:pPr algn="l"/>
          <a:r>
            <a:rPr lang="ru-RU" sz="1050" i="1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Принять меры по открытию новых ШСК в общеобразовательных организациях для </a:t>
          </a:r>
          <a:r>
            <a:rPr lang="ru-RU" sz="1000" i="1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достижения</a:t>
          </a:r>
          <a:r>
            <a:rPr lang="ru-RU" sz="1050" i="1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  значения показателя (индикатора) «Доля общеобразовательных организаций, имеющих школьный спортивный клуб»  </a:t>
          </a:r>
        </a:p>
        <a:p>
          <a:pPr algn="ctr"/>
          <a:r>
            <a:rPr lang="ru-RU" sz="1200" b="1" i="1" dirty="0">
              <a:solidFill>
                <a:srgbClr val="C00000"/>
              </a:solidFill>
              <a:latin typeface="Kazimir"/>
              <a:cs typeface="Arial" panose="020B0604020202020204" pitchFamily="34" charset="0"/>
            </a:rPr>
            <a:t>2021 год - 75%,  </a:t>
          </a:r>
        </a:p>
        <a:p>
          <a:pPr algn="ctr"/>
          <a:r>
            <a:rPr lang="ru-RU" sz="1200" b="1" i="1" dirty="0">
              <a:solidFill>
                <a:srgbClr val="C00000"/>
              </a:solidFill>
              <a:latin typeface="Kazimir"/>
              <a:cs typeface="Arial" panose="020B0604020202020204" pitchFamily="34" charset="0"/>
            </a:rPr>
            <a:t>2024 года -  100% </a:t>
          </a:r>
        </a:p>
        <a:p>
          <a:pPr algn="ctr"/>
          <a:r>
            <a:rPr lang="ru-RU" sz="1050" i="1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в каждом субъекте Российской Федерации</a:t>
          </a:r>
        </a:p>
      </dgm:t>
    </dgm:pt>
    <dgm:pt modelId="{0CD9BAE8-BCB5-4B09-B43B-789866C628F8}" type="parTrans" cxnId="{24BC488D-5D66-4A1E-872D-BCB1E8AFF097}">
      <dgm:prSet/>
      <dgm:spPr/>
      <dgm:t>
        <a:bodyPr/>
        <a:lstStyle/>
        <a:p>
          <a:endParaRPr lang="ru-RU"/>
        </a:p>
      </dgm:t>
    </dgm:pt>
    <dgm:pt modelId="{7629D027-D023-43AC-8691-ED5E15BA1C0D}" type="sibTrans" cxnId="{24BC488D-5D66-4A1E-872D-BCB1E8AFF097}">
      <dgm:prSet/>
      <dgm:spPr/>
      <dgm:t>
        <a:bodyPr/>
        <a:lstStyle/>
        <a:p>
          <a:endParaRPr lang="ru-RU"/>
        </a:p>
      </dgm:t>
    </dgm:pt>
    <dgm:pt modelId="{62592E29-D217-42C1-9499-14FA01C83DAD}" type="pres">
      <dgm:prSet presAssocID="{6751127A-E762-4CA1-A3C1-ABEA81FB919F}" presName="vert0" presStyleCnt="0">
        <dgm:presLayoutVars>
          <dgm:dir/>
          <dgm:animOne val="branch"/>
          <dgm:animLvl val="lvl"/>
        </dgm:presLayoutVars>
      </dgm:prSet>
      <dgm:spPr/>
    </dgm:pt>
    <dgm:pt modelId="{AF2D343F-D497-44BD-8A74-DB3E540D68E6}" type="pres">
      <dgm:prSet presAssocID="{99821982-1A3D-4EDF-BB20-F7364EC3413E}" presName="thickLine" presStyleLbl="alignNode1" presStyleIdx="0" presStyleCnt="1"/>
      <dgm:spPr/>
    </dgm:pt>
    <dgm:pt modelId="{DFBC8FA9-A5E9-4226-9A9D-57B89826280B}" type="pres">
      <dgm:prSet presAssocID="{99821982-1A3D-4EDF-BB20-F7364EC3413E}" presName="horz1" presStyleCnt="0"/>
      <dgm:spPr/>
    </dgm:pt>
    <dgm:pt modelId="{04A33379-12ED-4CA3-9603-FE91BE2DDEF3}" type="pres">
      <dgm:prSet presAssocID="{99821982-1A3D-4EDF-BB20-F7364EC3413E}" presName="tx1" presStyleLbl="revTx" presStyleIdx="0" presStyleCnt="2" custScaleX="111497"/>
      <dgm:spPr/>
    </dgm:pt>
    <dgm:pt modelId="{98EB2A89-BE77-425D-9A38-4C3883E5B642}" type="pres">
      <dgm:prSet presAssocID="{99821982-1A3D-4EDF-BB20-F7364EC3413E}" presName="vert1" presStyleCnt="0"/>
      <dgm:spPr/>
    </dgm:pt>
    <dgm:pt modelId="{8AF26A5B-9790-4B7C-B544-B9C6499409C8}" type="pres">
      <dgm:prSet presAssocID="{7E947D41-3A62-452C-BC2B-CBE7435D84DF}" presName="vertSpace2a" presStyleCnt="0"/>
      <dgm:spPr/>
    </dgm:pt>
    <dgm:pt modelId="{3EC2CA7D-0031-4775-9D4F-DE187A771F28}" type="pres">
      <dgm:prSet presAssocID="{7E947D41-3A62-452C-BC2B-CBE7435D84DF}" presName="horz2" presStyleCnt="0"/>
      <dgm:spPr/>
    </dgm:pt>
    <dgm:pt modelId="{B826C41B-2745-45CD-A89C-718879BECF5C}" type="pres">
      <dgm:prSet presAssocID="{7E947D41-3A62-452C-BC2B-CBE7435D84DF}" presName="horzSpace2" presStyleCnt="0"/>
      <dgm:spPr/>
    </dgm:pt>
    <dgm:pt modelId="{20C0EAE7-B254-469F-A04C-E2E1CB018DDB}" type="pres">
      <dgm:prSet presAssocID="{7E947D41-3A62-452C-BC2B-CBE7435D84DF}" presName="tx2" presStyleLbl="revTx" presStyleIdx="1" presStyleCnt="2"/>
      <dgm:spPr/>
    </dgm:pt>
    <dgm:pt modelId="{F549F213-EE07-45A6-9802-C1099203DBAC}" type="pres">
      <dgm:prSet presAssocID="{7E947D41-3A62-452C-BC2B-CBE7435D84DF}" presName="vert2" presStyleCnt="0"/>
      <dgm:spPr/>
    </dgm:pt>
    <dgm:pt modelId="{82B97737-4BDC-4B1E-9A02-E8C6950BA731}" type="pres">
      <dgm:prSet presAssocID="{7E947D41-3A62-452C-BC2B-CBE7435D84DF}" presName="thinLine2b" presStyleLbl="callout" presStyleIdx="0" presStyleCnt="1"/>
      <dgm:spPr/>
    </dgm:pt>
    <dgm:pt modelId="{3292483E-1FDF-441F-84C0-46376C8A3A03}" type="pres">
      <dgm:prSet presAssocID="{7E947D41-3A62-452C-BC2B-CBE7435D84DF}" presName="vertSpace2b" presStyleCnt="0"/>
      <dgm:spPr/>
    </dgm:pt>
  </dgm:ptLst>
  <dgm:cxnLst>
    <dgm:cxn modelId="{E973FB01-0719-4E91-B665-DE4D730F13F2}" type="presOf" srcId="{6751127A-E762-4CA1-A3C1-ABEA81FB919F}" destId="{62592E29-D217-42C1-9499-14FA01C83DAD}" srcOrd="0" destOrd="0" presId="urn:microsoft.com/office/officeart/2008/layout/LinedList"/>
    <dgm:cxn modelId="{477C8042-B9FC-4B46-8465-FAA5504AA362}" type="presOf" srcId="{99821982-1A3D-4EDF-BB20-F7364EC3413E}" destId="{04A33379-12ED-4CA3-9603-FE91BE2DDEF3}" srcOrd="0" destOrd="0" presId="urn:microsoft.com/office/officeart/2008/layout/LinedList"/>
    <dgm:cxn modelId="{F1386C75-7CB9-482E-BF17-3F092AE85371}" type="presOf" srcId="{7E947D41-3A62-452C-BC2B-CBE7435D84DF}" destId="{20C0EAE7-B254-469F-A04C-E2E1CB018DDB}" srcOrd="0" destOrd="0" presId="urn:microsoft.com/office/officeart/2008/layout/LinedList"/>
    <dgm:cxn modelId="{24BC488D-5D66-4A1E-872D-BCB1E8AFF097}" srcId="{99821982-1A3D-4EDF-BB20-F7364EC3413E}" destId="{7E947D41-3A62-452C-BC2B-CBE7435D84DF}" srcOrd="0" destOrd="0" parTransId="{0CD9BAE8-BCB5-4B09-B43B-789866C628F8}" sibTransId="{7629D027-D023-43AC-8691-ED5E15BA1C0D}"/>
    <dgm:cxn modelId="{818CFFD5-A61C-42E4-AD08-30AE2E8B909E}" srcId="{6751127A-E762-4CA1-A3C1-ABEA81FB919F}" destId="{99821982-1A3D-4EDF-BB20-F7364EC3413E}" srcOrd="0" destOrd="0" parTransId="{2067B75E-A5FB-4640-875D-D94FA463D4CE}" sibTransId="{48812410-0AEE-46B5-832F-15C041A37A06}"/>
    <dgm:cxn modelId="{92196AD8-7A85-4858-9856-F66C6992EA95}" type="presParOf" srcId="{62592E29-D217-42C1-9499-14FA01C83DAD}" destId="{AF2D343F-D497-44BD-8A74-DB3E540D68E6}" srcOrd="0" destOrd="0" presId="urn:microsoft.com/office/officeart/2008/layout/LinedList"/>
    <dgm:cxn modelId="{0966CD58-FFE3-4D09-B41A-97C3EDB0474B}" type="presParOf" srcId="{62592E29-D217-42C1-9499-14FA01C83DAD}" destId="{DFBC8FA9-A5E9-4226-9A9D-57B89826280B}" srcOrd="1" destOrd="0" presId="urn:microsoft.com/office/officeart/2008/layout/LinedList"/>
    <dgm:cxn modelId="{8C64FD31-D882-4709-91EA-EDBCC95014E0}" type="presParOf" srcId="{DFBC8FA9-A5E9-4226-9A9D-57B89826280B}" destId="{04A33379-12ED-4CA3-9603-FE91BE2DDEF3}" srcOrd="0" destOrd="0" presId="urn:microsoft.com/office/officeart/2008/layout/LinedList"/>
    <dgm:cxn modelId="{D3442D97-B2AA-47CB-A616-2ECEADD16D27}" type="presParOf" srcId="{DFBC8FA9-A5E9-4226-9A9D-57B89826280B}" destId="{98EB2A89-BE77-425D-9A38-4C3883E5B642}" srcOrd="1" destOrd="0" presId="urn:microsoft.com/office/officeart/2008/layout/LinedList"/>
    <dgm:cxn modelId="{9CD3BBBC-0323-4127-80DE-5B52CFCB9081}" type="presParOf" srcId="{98EB2A89-BE77-425D-9A38-4C3883E5B642}" destId="{8AF26A5B-9790-4B7C-B544-B9C6499409C8}" srcOrd="0" destOrd="0" presId="urn:microsoft.com/office/officeart/2008/layout/LinedList"/>
    <dgm:cxn modelId="{55CE18C6-7A58-43EA-A1B1-61B4B780C761}" type="presParOf" srcId="{98EB2A89-BE77-425D-9A38-4C3883E5B642}" destId="{3EC2CA7D-0031-4775-9D4F-DE187A771F28}" srcOrd="1" destOrd="0" presId="urn:microsoft.com/office/officeart/2008/layout/LinedList"/>
    <dgm:cxn modelId="{65A8671E-5185-41D5-AF94-A16857C93D37}" type="presParOf" srcId="{3EC2CA7D-0031-4775-9D4F-DE187A771F28}" destId="{B826C41B-2745-45CD-A89C-718879BECF5C}" srcOrd="0" destOrd="0" presId="urn:microsoft.com/office/officeart/2008/layout/LinedList"/>
    <dgm:cxn modelId="{F6FB87CC-4655-4110-90AB-E80723D94B5B}" type="presParOf" srcId="{3EC2CA7D-0031-4775-9D4F-DE187A771F28}" destId="{20C0EAE7-B254-469F-A04C-E2E1CB018DDB}" srcOrd="1" destOrd="0" presId="urn:microsoft.com/office/officeart/2008/layout/LinedList"/>
    <dgm:cxn modelId="{D48D5E00-FC60-4E33-B64B-0C0C00F59B8D}" type="presParOf" srcId="{3EC2CA7D-0031-4775-9D4F-DE187A771F28}" destId="{F549F213-EE07-45A6-9802-C1099203DBAC}" srcOrd="2" destOrd="0" presId="urn:microsoft.com/office/officeart/2008/layout/LinedList"/>
    <dgm:cxn modelId="{D130EC1F-ED28-4B70-95AD-AD1CDB6DC712}" type="presParOf" srcId="{98EB2A89-BE77-425D-9A38-4C3883E5B642}" destId="{82B97737-4BDC-4B1E-9A02-E8C6950BA731}" srcOrd="2" destOrd="0" presId="urn:microsoft.com/office/officeart/2008/layout/LinedList"/>
    <dgm:cxn modelId="{F26EEFE5-BBBC-459C-9745-6854666D6331}" type="presParOf" srcId="{98EB2A89-BE77-425D-9A38-4C3883E5B642}" destId="{3292483E-1FDF-441F-84C0-46376C8A3A0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A8A1B9-008D-4536-8B30-92F65E08EA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B65DE-02B4-42FB-BC40-ADF577935228}">
      <dgm:prSet phldrT="[Текст]" phldr="1" custT="1"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1D4E3505-3AC9-423C-9156-052D5E3D489A}" type="parTrans" cxnId="{B2F6CEA6-9994-4EBB-8E69-C1CE2F9DBD17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463CBCC2-4E67-4A3C-9895-3066FE5A3E5C}" type="sibTrans" cxnId="{B2F6CEA6-9994-4EBB-8E69-C1CE2F9DBD17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CC503F68-80AB-48B0-8E51-D5DAFEFDFC86}">
      <dgm:prSet phldrT="[Текст]"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приобщение обучающихся к российским традиционным духовным ценностям, основам гражданственности, правилам и нормам позитивного поведения в российском обществе, историческим и национально-культурным традициям средствами физической культуры и спорта</a:t>
          </a:r>
        </a:p>
      </dgm:t>
    </dgm:pt>
    <dgm:pt modelId="{6DCB939E-6A6C-4163-8974-709E9F216B6D}" type="parTrans" cxnId="{CD61BFAA-3BEC-4158-A71C-EF500016D848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E64BF2D-9E1A-41E6-A5DA-D7C69F8A1591}" type="sibTrans" cxnId="{CD61BFAA-3BEC-4158-A71C-EF500016D848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B8AFF7A-1986-4E56-BC3C-6096DD7BEEAC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обновление форм, средств и методов воспитания в области физической культуры и школьного спорта для развития творческих, интеллектуальных и физических возможностей обучающихся, в том числе для социализации обучающихся с ограниченными возможностями здоровья</a:t>
          </a:r>
        </a:p>
      </dgm:t>
    </dgm:pt>
    <dgm:pt modelId="{2E78A949-5B8C-4C4F-8E60-0F01D9CCC8F0}" type="parTrans" cxnId="{985F90E0-98A1-46EF-B83D-970222BE192B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FDF46FE-EC7A-4CFE-A4C7-53B0EB00C7F0}" type="sibTrans" cxnId="{985F90E0-98A1-46EF-B83D-970222BE192B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3217E22F-D399-422E-BBB7-75347D7CDE94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обновление и расширение программно-методического обеспечения в области физической культуры и школьного спорта, удовлетворяющего современным запросам молодёжи</a:t>
          </a:r>
        </a:p>
      </dgm:t>
    </dgm:pt>
    <dgm:pt modelId="{BB66FCF3-CEDD-417C-BB36-E74776C0A8F2}" type="parTrans" cxnId="{4793D581-7AF2-457C-B01E-6A791BB493B6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3DED65A7-A5FB-4AEE-9EC6-538650C006C3}" type="sibTrans" cxnId="{4793D581-7AF2-457C-B01E-6A791BB493B6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2D832804-5BDC-43EA-8A4B-CC5FADF43BE6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поддержка деятельности ШСК через развитие форм включения детей в интеллектуально-познавательную, творческую, физкультурно-спортивную деятельность, привлечение к активному участию в организации и проведении массовых физкультурно-спортивных мероприятий, в социально значимых проектах, волонтерском движении</a:t>
          </a:r>
        </a:p>
      </dgm:t>
    </dgm:pt>
    <dgm:pt modelId="{6F78E616-81B6-47E8-B7C9-E5C84E7FAB2B}" type="parTrans" cxnId="{4B96EE85-9B1C-47FC-9654-3C2A3CC4507F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551F8E92-2037-4E5A-8D40-F3370A75E035}" type="sibTrans" cxnId="{4B96EE85-9B1C-47FC-9654-3C2A3CC4507F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50379727-F1D6-4E9F-B641-7CFAE9F4CF50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обеспечение условий для индивидуализации обучения, профессиональной ориентации, выявления и поддержки обучающихся, проявивших выдающиеся способности в области физической культуры и спорта</a:t>
          </a:r>
        </a:p>
      </dgm:t>
    </dgm:pt>
    <dgm:pt modelId="{751164FD-FF28-4A76-A7C7-BE3FBBF12845}" type="parTrans" cxnId="{3CE0C3DE-F7C4-44A9-B5C6-138411C576C5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2081A6E9-5583-43AE-B04D-53CF7D1C726F}" type="sibTrans" cxnId="{3CE0C3DE-F7C4-44A9-B5C6-138411C576C5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CEB02EA4-8C61-4CA4-9267-7FD62A844D81}" type="pres">
      <dgm:prSet presAssocID="{65A8A1B9-008D-4536-8B30-92F65E08EA22}" presName="vert0" presStyleCnt="0">
        <dgm:presLayoutVars>
          <dgm:dir/>
          <dgm:animOne val="branch"/>
          <dgm:animLvl val="lvl"/>
        </dgm:presLayoutVars>
      </dgm:prSet>
      <dgm:spPr/>
    </dgm:pt>
    <dgm:pt modelId="{026FA777-42CA-4838-8C67-5CECF2FBCAAA}" type="pres">
      <dgm:prSet presAssocID="{DD4B65DE-02B4-42FB-BC40-ADF577935228}" presName="thickLine" presStyleLbl="alignNode1" presStyleIdx="0" presStyleCnt="1"/>
      <dgm:spPr/>
    </dgm:pt>
    <dgm:pt modelId="{2AD21F13-13F7-4C73-901E-8BF770707D5E}" type="pres">
      <dgm:prSet presAssocID="{DD4B65DE-02B4-42FB-BC40-ADF577935228}" presName="horz1" presStyleCnt="0"/>
      <dgm:spPr/>
    </dgm:pt>
    <dgm:pt modelId="{C7D5E002-036F-4ACE-B80C-945A621FCC44}" type="pres">
      <dgm:prSet presAssocID="{DD4B65DE-02B4-42FB-BC40-ADF577935228}" presName="tx1" presStyleLbl="revTx" presStyleIdx="0" presStyleCnt="6"/>
      <dgm:spPr/>
    </dgm:pt>
    <dgm:pt modelId="{E353B357-4078-4B11-92AB-4D440F002663}" type="pres">
      <dgm:prSet presAssocID="{DD4B65DE-02B4-42FB-BC40-ADF577935228}" presName="vert1" presStyleCnt="0"/>
      <dgm:spPr/>
    </dgm:pt>
    <dgm:pt modelId="{76D5FAEF-9B1D-4251-9865-2BBC4EA5D8DE}" type="pres">
      <dgm:prSet presAssocID="{CC503F68-80AB-48B0-8E51-D5DAFEFDFC86}" presName="vertSpace2a" presStyleCnt="0"/>
      <dgm:spPr/>
    </dgm:pt>
    <dgm:pt modelId="{2B07B25C-B544-406E-9E75-05045AA456E4}" type="pres">
      <dgm:prSet presAssocID="{CC503F68-80AB-48B0-8E51-D5DAFEFDFC86}" presName="horz2" presStyleCnt="0"/>
      <dgm:spPr/>
    </dgm:pt>
    <dgm:pt modelId="{ED7417F8-D27E-4B73-9B26-5D823A7EA001}" type="pres">
      <dgm:prSet presAssocID="{CC503F68-80AB-48B0-8E51-D5DAFEFDFC86}" presName="horzSpace2" presStyleCnt="0"/>
      <dgm:spPr/>
    </dgm:pt>
    <dgm:pt modelId="{881EC45E-8FDC-4941-9B36-3E5AE65CB3C6}" type="pres">
      <dgm:prSet presAssocID="{CC503F68-80AB-48B0-8E51-D5DAFEFDFC86}" presName="tx2" presStyleLbl="revTx" presStyleIdx="1" presStyleCnt="6"/>
      <dgm:spPr/>
    </dgm:pt>
    <dgm:pt modelId="{D527E337-C528-4CBB-BB1E-E68125E49996}" type="pres">
      <dgm:prSet presAssocID="{CC503F68-80AB-48B0-8E51-D5DAFEFDFC86}" presName="vert2" presStyleCnt="0"/>
      <dgm:spPr/>
    </dgm:pt>
    <dgm:pt modelId="{1DD49D44-8892-4C59-94BD-52C1F7019B5E}" type="pres">
      <dgm:prSet presAssocID="{CC503F68-80AB-48B0-8E51-D5DAFEFDFC86}" presName="thinLine2b" presStyleLbl="callout" presStyleIdx="0" presStyleCnt="5"/>
      <dgm:spPr/>
    </dgm:pt>
    <dgm:pt modelId="{A7C1FCBA-274E-4EAD-AB46-59FF857B50AE}" type="pres">
      <dgm:prSet presAssocID="{CC503F68-80AB-48B0-8E51-D5DAFEFDFC86}" presName="vertSpace2b" presStyleCnt="0"/>
      <dgm:spPr/>
    </dgm:pt>
    <dgm:pt modelId="{7DB6D866-A9D3-4D09-A3F8-5FC3D905280E}" type="pres">
      <dgm:prSet presAssocID="{EB8AFF7A-1986-4E56-BC3C-6096DD7BEEAC}" presName="horz2" presStyleCnt="0"/>
      <dgm:spPr/>
    </dgm:pt>
    <dgm:pt modelId="{BF9E8698-086C-4B77-892E-7CF537FFB645}" type="pres">
      <dgm:prSet presAssocID="{EB8AFF7A-1986-4E56-BC3C-6096DD7BEEAC}" presName="horzSpace2" presStyleCnt="0"/>
      <dgm:spPr/>
    </dgm:pt>
    <dgm:pt modelId="{3EB9374C-1340-4C15-83DD-AB8BB4E87069}" type="pres">
      <dgm:prSet presAssocID="{EB8AFF7A-1986-4E56-BC3C-6096DD7BEEAC}" presName="tx2" presStyleLbl="revTx" presStyleIdx="2" presStyleCnt="6"/>
      <dgm:spPr/>
    </dgm:pt>
    <dgm:pt modelId="{4CCD6A88-D165-4BBF-8702-6F5BFD075A58}" type="pres">
      <dgm:prSet presAssocID="{EB8AFF7A-1986-4E56-BC3C-6096DD7BEEAC}" presName="vert2" presStyleCnt="0"/>
      <dgm:spPr/>
    </dgm:pt>
    <dgm:pt modelId="{44D07BC9-6F8E-4525-AEA8-DC63E4775C85}" type="pres">
      <dgm:prSet presAssocID="{EB8AFF7A-1986-4E56-BC3C-6096DD7BEEAC}" presName="thinLine2b" presStyleLbl="callout" presStyleIdx="1" presStyleCnt="5"/>
      <dgm:spPr/>
    </dgm:pt>
    <dgm:pt modelId="{CBA41203-348E-4725-9C3C-D70D99018C95}" type="pres">
      <dgm:prSet presAssocID="{EB8AFF7A-1986-4E56-BC3C-6096DD7BEEAC}" presName="vertSpace2b" presStyleCnt="0"/>
      <dgm:spPr/>
    </dgm:pt>
    <dgm:pt modelId="{EBF34603-3CB6-4D03-81DD-DDECE0359AEC}" type="pres">
      <dgm:prSet presAssocID="{3217E22F-D399-422E-BBB7-75347D7CDE94}" presName="horz2" presStyleCnt="0"/>
      <dgm:spPr/>
    </dgm:pt>
    <dgm:pt modelId="{795E3751-E7E5-44DE-A5DA-C4F60842D5C6}" type="pres">
      <dgm:prSet presAssocID="{3217E22F-D399-422E-BBB7-75347D7CDE94}" presName="horzSpace2" presStyleCnt="0"/>
      <dgm:spPr/>
    </dgm:pt>
    <dgm:pt modelId="{8BAEEE8B-26FA-4B43-A857-0D71B676B133}" type="pres">
      <dgm:prSet presAssocID="{3217E22F-D399-422E-BBB7-75347D7CDE94}" presName="tx2" presStyleLbl="revTx" presStyleIdx="3" presStyleCnt="6"/>
      <dgm:spPr/>
    </dgm:pt>
    <dgm:pt modelId="{6FE119C2-78C4-43DE-8FE6-9B7DE033E211}" type="pres">
      <dgm:prSet presAssocID="{3217E22F-D399-422E-BBB7-75347D7CDE94}" presName="vert2" presStyleCnt="0"/>
      <dgm:spPr/>
    </dgm:pt>
    <dgm:pt modelId="{A3E0E052-C784-4D6C-AD3C-E2B4BF29B426}" type="pres">
      <dgm:prSet presAssocID="{3217E22F-D399-422E-BBB7-75347D7CDE94}" presName="thinLine2b" presStyleLbl="callout" presStyleIdx="2" presStyleCnt="5"/>
      <dgm:spPr/>
    </dgm:pt>
    <dgm:pt modelId="{A2D80728-A2B2-4C50-ABD9-62C4ADBF5704}" type="pres">
      <dgm:prSet presAssocID="{3217E22F-D399-422E-BBB7-75347D7CDE94}" presName="vertSpace2b" presStyleCnt="0"/>
      <dgm:spPr/>
    </dgm:pt>
    <dgm:pt modelId="{45647138-220F-4D66-84B9-105F1705F297}" type="pres">
      <dgm:prSet presAssocID="{2D832804-5BDC-43EA-8A4B-CC5FADF43BE6}" presName="horz2" presStyleCnt="0"/>
      <dgm:spPr/>
    </dgm:pt>
    <dgm:pt modelId="{E97BDF9E-A960-4974-B22F-2B7177E5047A}" type="pres">
      <dgm:prSet presAssocID="{2D832804-5BDC-43EA-8A4B-CC5FADF43BE6}" presName="horzSpace2" presStyleCnt="0"/>
      <dgm:spPr/>
    </dgm:pt>
    <dgm:pt modelId="{23AEAF58-6776-4ED3-821C-5E7EF4475BDB}" type="pres">
      <dgm:prSet presAssocID="{2D832804-5BDC-43EA-8A4B-CC5FADF43BE6}" presName="tx2" presStyleLbl="revTx" presStyleIdx="4" presStyleCnt="6" custScaleY="118173"/>
      <dgm:spPr/>
    </dgm:pt>
    <dgm:pt modelId="{B7F7DDE0-4A0D-4B09-A2C0-2B939D504406}" type="pres">
      <dgm:prSet presAssocID="{2D832804-5BDC-43EA-8A4B-CC5FADF43BE6}" presName="vert2" presStyleCnt="0"/>
      <dgm:spPr/>
    </dgm:pt>
    <dgm:pt modelId="{98674E81-4F09-4318-A927-9EEF4171EFCF}" type="pres">
      <dgm:prSet presAssocID="{2D832804-5BDC-43EA-8A4B-CC5FADF43BE6}" presName="thinLine2b" presStyleLbl="callout" presStyleIdx="3" presStyleCnt="5"/>
      <dgm:spPr/>
    </dgm:pt>
    <dgm:pt modelId="{A2D10CB7-89D6-4CBA-9D4E-6BE7D8BDD986}" type="pres">
      <dgm:prSet presAssocID="{2D832804-5BDC-43EA-8A4B-CC5FADF43BE6}" presName="vertSpace2b" presStyleCnt="0"/>
      <dgm:spPr/>
    </dgm:pt>
    <dgm:pt modelId="{25CC9E4C-C9B5-44A7-A94F-541D926623E9}" type="pres">
      <dgm:prSet presAssocID="{50379727-F1D6-4E9F-B641-7CFAE9F4CF50}" presName="horz2" presStyleCnt="0"/>
      <dgm:spPr/>
    </dgm:pt>
    <dgm:pt modelId="{58FAB41C-114D-4F76-A79A-C84BE9E463EB}" type="pres">
      <dgm:prSet presAssocID="{50379727-F1D6-4E9F-B641-7CFAE9F4CF50}" presName="horzSpace2" presStyleCnt="0"/>
      <dgm:spPr/>
    </dgm:pt>
    <dgm:pt modelId="{AF3D673D-3637-4EA3-B852-5F8831F9C4D4}" type="pres">
      <dgm:prSet presAssocID="{50379727-F1D6-4E9F-B641-7CFAE9F4CF50}" presName="tx2" presStyleLbl="revTx" presStyleIdx="5" presStyleCnt="6"/>
      <dgm:spPr/>
    </dgm:pt>
    <dgm:pt modelId="{5B5517E6-DA4E-4BE3-9BB9-FB9E6155CBE2}" type="pres">
      <dgm:prSet presAssocID="{50379727-F1D6-4E9F-B641-7CFAE9F4CF50}" presName="vert2" presStyleCnt="0"/>
      <dgm:spPr/>
    </dgm:pt>
    <dgm:pt modelId="{782DAE28-8F96-48C3-8D60-2028C05C9AD9}" type="pres">
      <dgm:prSet presAssocID="{50379727-F1D6-4E9F-B641-7CFAE9F4CF50}" presName="thinLine2b" presStyleLbl="callout" presStyleIdx="4" presStyleCnt="5"/>
      <dgm:spPr/>
    </dgm:pt>
    <dgm:pt modelId="{80F3E899-4FAD-4AD5-9323-1A2E15A58B31}" type="pres">
      <dgm:prSet presAssocID="{50379727-F1D6-4E9F-B641-7CFAE9F4CF50}" presName="vertSpace2b" presStyleCnt="0"/>
      <dgm:spPr/>
    </dgm:pt>
  </dgm:ptLst>
  <dgm:cxnLst>
    <dgm:cxn modelId="{EE279021-15EB-429A-9BB4-6FB0434553AB}" type="presOf" srcId="{3217E22F-D399-422E-BBB7-75347D7CDE94}" destId="{8BAEEE8B-26FA-4B43-A857-0D71B676B133}" srcOrd="0" destOrd="0" presId="urn:microsoft.com/office/officeart/2008/layout/LinedList"/>
    <dgm:cxn modelId="{74D8FA31-DF58-4E24-98E7-C0694271E396}" type="presOf" srcId="{CC503F68-80AB-48B0-8E51-D5DAFEFDFC86}" destId="{881EC45E-8FDC-4941-9B36-3E5AE65CB3C6}" srcOrd="0" destOrd="0" presId="urn:microsoft.com/office/officeart/2008/layout/LinedList"/>
    <dgm:cxn modelId="{EE622D6A-011A-4DF1-A4B7-AB9F4F5696C7}" type="presOf" srcId="{50379727-F1D6-4E9F-B641-7CFAE9F4CF50}" destId="{AF3D673D-3637-4EA3-B852-5F8831F9C4D4}" srcOrd="0" destOrd="0" presId="urn:microsoft.com/office/officeart/2008/layout/LinedList"/>
    <dgm:cxn modelId="{B3F48570-F2B8-4594-A18D-75B1C9EE7130}" type="presOf" srcId="{65A8A1B9-008D-4536-8B30-92F65E08EA22}" destId="{CEB02EA4-8C61-4CA4-9267-7FD62A844D81}" srcOrd="0" destOrd="0" presId="urn:microsoft.com/office/officeart/2008/layout/LinedList"/>
    <dgm:cxn modelId="{4793D581-7AF2-457C-B01E-6A791BB493B6}" srcId="{DD4B65DE-02B4-42FB-BC40-ADF577935228}" destId="{3217E22F-D399-422E-BBB7-75347D7CDE94}" srcOrd="2" destOrd="0" parTransId="{BB66FCF3-CEDD-417C-BB36-E74776C0A8F2}" sibTransId="{3DED65A7-A5FB-4AEE-9EC6-538650C006C3}"/>
    <dgm:cxn modelId="{4B96EE85-9B1C-47FC-9654-3C2A3CC4507F}" srcId="{DD4B65DE-02B4-42FB-BC40-ADF577935228}" destId="{2D832804-5BDC-43EA-8A4B-CC5FADF43BE6}" srcOrd="3" destOrd="0" parTransId="{6F78E616-81B6-47E8-B7C9-E5C84E7FAB2B}" sibTransId="{551F8E92-2037-4E5A-8D40-F3370A75E035}"/>
    <dgm:cxn modelId="{B2F6CEA6-9994-4EBB-8E69-C1CE2F9DBD17}" srcId="{65A8A1B9-008D-4536-8B30-92F65E08EA22}" destId="{DD4B65DE-02B4-42FB-BC40-ADF577935228}" srcOrd="0" destOrd="0" parTransId="{1D4E3505-3AC9-423C-9156-052D5E3D489A}" sibTransId="{463CBCC2-4E67-4A3C-9895-3066FE5A3E5C}"/>
    <dgm:cxn modelId="{878950A9-3E6A-47DF-BC08-4CB43E215C6E}" type="presOf" srcId="{2D832804-5BDC-43EA-8A4B-CC5FADF43BE6}" destId="{23AEAF58-6776-4ED3-821C-5E7EF4475BDB}" srcOrd="0" destOrd="0" presId="urn:microsoft.com/office/officeart/2008/layout/LinedList"/>
    <dgm:cxn modelId="{CD61BFAA-3BEC-4158-A71C-EF500016D848}" srcId="{DD4B65DE-02B4-42FB-BC40-ADF577935228}" destId="{CC503F68-80AB-48B0-8E51-D5DAFEFDFC86}" srcOrd="0" destOrd="0" parTransId="{6DCB939E-6A6C-4163-8974-709E9F216B6D}" sibTransId="{EE64BF2D-9E1A-41E6-A5DA-D7C69F8A1591}"/>
    <dgm:cxn modelId="{576328D9-999D-49C0-856D-10D2E15FBC26}" type="presOf" srcId="{DD4B65DE-02B4-42FB-BC40-ADF577935228}" destId="{C7D5E002-036F-4ACE-B80C-945A621FCC44}" srcOrd="0" destOrd="0" presId="urn:microsoft.com/office/officeart/2008/layout/LinedList"/>
    <dgm:cxn modelId="{3CE0C3DE-F7C4-44A9-B5C6-138411C576C5}" srcId="{DD4B65DE-02B4-42FB-BC40-ADF577935228}" destId="{50379727-F1D6-4E9F-B641-7CFAE9F4CF50}" srcOrd="4" destOrd="0" parTransId="{751164FD-FF28-4A76-A7C7-BE3FBBF12845}" sibTransId="{2081A6E9-5583-43AE-B04D-53CF7D1C726F}"/>
    <dgm:cxn modelId="{985F90E0-98A1-46EF-B83D-970222BE192B}" srcId="{DD4B65DE-02B4-42FB-BC40-ADF577935228}" destId="{EB8AFF7A-1986-4E56-BC3C-6096DD7BEEAC}" srcOrd="1" destOrd="0" parTransId="{2E78A949-5B8C-4C4F-8E60-0F01D9CCC8F0}" sibTransId="{EFDF46FE-EC7A-4CFE-A4C7-53B0EB00C7F0}"/>
    <dgm:cxn modelId="{A3B55CF8-5480-4762-891D-EED3B4FE6A7E}" type="presOf" srcId="{EB8AFF7A-1986-4E56-BC3C-6096DD7BEEAC}" destId="{3EB9374C-1340-4C15-83DD-AB8BB4E87069}" srcOrd="0" destOrd="0" presId="urn:microsoft.com/office/officeart/2008/layout/LinedList"/>
    <dgm:cxn modelId="{F79FB81D-33EA-43C1-9F19-C9DD8F647D06}" type="presParOf" srcId="{CEB02EA4-8C61-4CA4-9267-7FD62A844D81}" destId="{026FA777-42CA-4838-8C67-5CECF2FBCAAA}" srcOrd="0" destOrd="0" presId="urn:microsoft.com/office/officeart/2008/layout/LinedList"/>
    <dgm:cxn modelId="{C7F8523C-491E-4D12-A1FA-531AB24905D8}" type="presParOf" srcId="{CEB02EA4-8C61-4CA4-9267-7FD62A844D81}" destId="{2AD21F13-13F7-4C73-901E-8BF770707D5E}" srcOrd="1" destOrd="0" presId="urn:microsoft.com/office/officeart/2008/layout/LinedList"/>
    <dgm:cxn modelId="{2A167C79-7AD7-4629-8154-A9265F6D3976}" type="presParOf" srcId="{2AD21F13-13F7-4C73-901E-8BF770707D5E}" destId="{C7D5E002-036F-4ACE-B80C-945A621FCC44}" srcOrd="0" destOrd="0" presId="urn:microsoft.com/office/officeart/2008/layout/LinedList"/>
    <dgm:cxn modelId="{8CEFB150-69D6-4F1A-ACC3-C5F11A805020}" type="presParOf" srcId="{2AD21F13-13F7-4C73-901E-8BF770707D5E}" destId="{E353B357-4078-4B11-92AB-4D440F002663}" srcOrd="1" destOrd="0" presId="urn:microsoft.com/office/officeart/2008/layout/LinedList"/>
    <dgm:cxn modelId="{0D955A8C-D262-4819-A5AF-1AF99906834A}" type="presParOf" srcId="{E353B357-4078-4B11-92AB-4D440F002663}" destId="{76D5FAEF-9B1D-4251-9865-2BBC4EA5D8DE}" srcOrd="0" destOrd="0" presId="urn:microsoft.com/office/officeart/2008/layout/LinedList"/>
    <dgm:cxn modelId="{217F2486-1C20-471A-BF81-A04247A007B9}" type="presParOf" srcId="{E353B357-4078-4B11-92AB-4D440F002663}" destId="{2B07B25C-B544-406E-9E75-05045AA456E4}" srcOrd="1" destOrd="0" presId="urn:microsoft.com/office/officeart/2008/layout/LinedList"/>
    <dgm:cxn modelId="{70632C67-36F2-4B7C-A5A9-D3300AEB739A}" type="presParOf" srcId="{2B07B25C-B544-406E-9E75-05045AA456E4}" destId="{ED7417F8-D27E-4B73-9B26-5D823A7EA001}" srcOrd="0" destOrd="0" presId="urn:microsoft.com/office/officeart/2008/layout/LinedList"/>
    <dgm:cxn modelId="{5810B8F1-4D7D-4BBB-B89D-80EE6220B6B6}" type="presParOf" srcId="{2B07B25C-B544-406E-9E75-05045AA456E4}" destId="{881EC45E-8FDC-4941-9B36-3E5AE65CB3C6}" srcOrd="1" destOrd="0" presId="urn:microsoft.com/office/officeart/2008/layout/LinedList"/>
    <dgm:cxn modelId="{4BF5ACA1-EA37-4065-8622-15EDFAB89048}" type="presParOf" srcId="{2B07B25C-B544-406E-9E75-05045AA456E4}" destId="{D527E337-C528-4CBB-BB1E-E68125E49996}" srcOrd="2" destOrd="0" presId="urn:microsoft.com/office/officeart/2008/layout/LinedList"/>
    <dgm:cxn modelId="{E84EC54D-7DC7-45F7-BD73-74B6E4786089}" type="presParOf" srcId="{E353B357-4078-4B11-92AB-4D440F002663}" destId="{1DD49D44-8892-4C59-94BD-52C1F7019B5E}" srcOrd="2" destOrd="0" presId="urn:microsoft.com/office/officeart/2008/layout/LinedList"/>
    <dgm:cxn modelId="{5E89A013-9605-4796-87B8-26BD726814CD}" type="presParOf" srcId="{E353B357-4078-4B11-92AB-4D440F002663}" destId="{A7C1FCBA-274E-4EAD-AB46-59FF857B50AE}" srcOrd="3" destOrd="0" presId="urn:microsoft.com/office/officeart/2008/layout/LinedList"/>
    <dgm:cxn modelId="{D3CB8666-0064-4EF8-9C2F-E344D5EA06D3}" type="presParOf" srcId="{E353B357-4078-4B11-92AB-4D440F002663}" destId="{7DB6D866-A9D3-4D09-A3F8-5FC3D905280E}" srcOrd="4" destOrd="0" presId="urn:microsoft.com/office/officeart/2008/layout/LinedList"/>
    <dgm:cxn modelId="{6A5504B5-E5AA-4311-A9F8-A68D2792F8CC}" type="presParOf" srcId="{7DB6D866-A9D3-4D09-A3F8-5FC3D905280E}" destId="{BF9E8698-086C-4B77-892E-7CF537FFB645}" srcOrd="0" destOrd="0" presId="urn:microsoft.com/office/officeart/2008/layout/LinedList"/>
    <dgm:cxn modelId="{A50A8396-4292-4E2B-A15C-F67DB9A60412}" type="presParOf" srcId="{7DB6D866-A9D3-4D09-A3F8-5FC3D905280E}" destId="{3EB9374C-1340-4C15-83DD-AB8BB4E87069}" srcOrd="1" destOrd="0" presId="urn:microsoft.com/office/officeart/2008/layout/LinedList"/>
    <dgm:cxn modelId="{6D970CCB-6E6E-4838-B43C-0A650C48ED60}" type="presParOf" srcId="{7DB6D866-A9D3-4D09-A3F8-5FC3D905280E}" destId="{4CCD6A88-D165-4BBF-8702-6F5BFD075A58}" srcOrd="2" destOrd="0" presId="urn:microsoft.com/office/officeart/2008/layout/LinedList"/>
    <dgm:cxn modelId="{B23283B0-3549-4645-9313-66E6A6771FD5}" type="presParOf" srcId="{E353B357-4078-4B11-92AB-4D440F002663}" destId="{44D07BC9-6F8E-4525-AEA8-DC63E4775C85}" srcOrd="5" destOrd="0" presId="urn:microsoft.com/office/officeart/2008/layout/LinedList"/>
    <dgm:cxn modelId="{6174DCB0-0D62-48E4-AA51-E70E08230D5B}" type="presParOf" srcId="{E353B357-4078-4B11-92AB-4D440F002663}" destId="{CBA41203-348E-4725-9C3C-D70D99018C95}" srcOrd="6" destOrd="0" presId="urn:microsoft.com/office/officeart/2008/layout/LinedList"/>
    <dgm:cxn modelId="{7A964F18-CF48-47C8-B6CC-D4B71BD9F449}" type="presParOf" srcId="{E353B357-4078-4B11-92AB-4D440F002663}" destId="{EBF34603-3CB6-4D03-81DD-DDECE0359AEC}" srcOrd="7" destOrd="0" presId="urn:microsoft.com/office/officeart/2008/layout/LinedList"/>
    <dgm:cxn modelId="{99EF57D2-238E-4DEB-A5D6-042C217881DF}" type="presParOf" srcId="{EBF34603-3CB6-4D03-81DD-DDECE0359AEC}" destId="{795E3751-E7E5-44DE-A5DA-C4F60842D5C6}" srcOrd="0" destOrd="0" presId="urn:microsoft.com/office/officeart/2008/layout/LinedList"/>
    <dgm:cxn modelId="{0D3FA7E5-2702-4AAB-8EA5-FA2536907D49}" type="presParOf" srcId="{EBF34603-3CB6-4D03-81DD-DDECE0359AEC}" destId="{8BAEEE8B-26FA-4B43-A857-0D71B676B133}" srcOrd="1" destOrd="0" presId="urn:microsoft.com/office/officeart/2008/layout/LinedList"/>
    <dgm:cxn modelId="{3CB34361-0021-4850-A6D1-56CE923B7A1C}" type="presParOf" srcId="{EBF34603-3CB6-4D03-81DD-DDECE0359AEC}" destId="{6FE119C2-78C4-43DE-8FE6-9B7DE033E211}" srcOrd="2" destOrd="0" presId="urn:microsoft.com/office/officeart/2008/layout/LinedList"/>
    <dgm:cxn modelId="{49BF9C7D-F711-4CDB-B2BF-E2B91EDA1CDF}" type="presParOf" srcId="{E353B357-4078-4B11-92AB-4D440F002663}" destId="{A3E0E052-C784-4D6C-AD3C-E2B4BF29B426}" srcOrd="8" destOrd="0" presId="urn:microsoft.com/office/officeart/2008/layout/LinedList"/>
    <dgm:cxn modelId="{74F03FEF-DF0F-44E2-B839-6D9473F7CC2A}" type="presParOf" srcId="{E353B357-4078-4B11-92AB-4D440F002663}" destId="{A2D80728-A2B2-4C50-ABD9-62C4ADBF5704}" srcOrd="9" destOrd="0" presId="urn:microsoft.com/office/officeart/2008/layout/LinedList"/>
    <dgm:cxn modelId="{D399F87D-878A-474A-89C0-C35D0720A855}" type="presParOf" srcId="{E353B357-4078-4B11-92AB-4D440F002663}" destId="{45647138-220F-4D66-84B9-105F1705F297}" srcOrd="10" destOrd="0" presId="urn:microsoft.com/office/officeart/2008/layout/LinedList"/>
    <dgm:cxn modelId="{DE0C464E-085B-4BB5-8470-417E3B7787E1}" type="presParOf" srcId="{45647138-220F-4D66-84B9-105F1705F297}" destId="{E97BDF9E-A960-4974-B22F-2B7177E5047A}" srcOrd="0" destOrd="0" presId="urn:microsoft.com/office/officeart/2008/layout/LinedList"/>
    <dgm:cxn modelId="{FD39A508-BE60-4F41-B904-1CC9526A4D0D}" type="presParOf" srcId="{45647138-220F-4D66-84B9-105F1705F297}" destId="{23AEAF58-6776-4ED3-821C-5E7EF4475BDB}" srcOrd="1" destOrd="0" presId="urn:microsoft.com/office/officeart/2008/layout/LinedList"/>
    <dgm:cxn modelId="{F82F17D5-1C14-4D9F-A29E-E59A9657351E}" type="presParOf" srcId="{45647138-220F-4D66-84B9-105F1705F297}" destId="{B7F7DDE0-4A0D-4B09-A2C0-2B939D504406}" srcOrd="2" destOrd="0" presId="urn:microsoft.com/office/officeart/2008/layout/LinedList"/>
    <dgm:cxn modelId="{11058441-09CB-4AE4-A61E-F701C095A7EC}" type="presParOf" srcId="{E353B357-4078-4B11-92AB-4D440F002663}" destId="{98674E81-4F09-4318-A927-9EEF4171EFCF}" srcOrd="11" destOrd="0" presId="urn:microsoft.com/office/officeart/2008/layout/LinedList"/>
    <dgm:cxn modelId="{689A47A5-4DCA-4219-B334-62CA81C508EB}" type="presParOf" srcId="{E353B357-4078-4B11-92AB-4D440F002663}" destId="{A2D10CB7-89D6-4CBA-9D4E-6BE7D8BDD986}" srcOrd="12" destOrd="0" presId="urn:microsoft.com/office/officeart/2008/layout/LinedList"/>
    <dgm:cxn modelId="{F0675910-FD55-40E3-893E-BB0B570CEF81}" type="presParOf" srcId="{E353B357-4078-4B11-92AB-4D440F002663}" destId="{25CC9E4C-C9B5-44A7-A94F-541D926623E9}" srcOrd="13" destOrd="0" presId="urn:microsoft.com/office/officeart/2008/layout/LinedList"/>
    <dgm:cxn modelId="{B6D26931-B14B-4879-9C11-1811310CBA5A}" type="presParOf" srcId="{25CC9E4C-C9B5-44A7-A94F-541D926623E9}" destId="{58FAB41C-114D-4F76-A79A-C84BE9E463EB}" srcOrd="0" destOrd="0" presId="urn:microsoft.com/office/officeart/2008/layout/LinedList"/>
    <dgm:cxn modelId="{65AA2D9C-2CB7-4E95-AD6E-2FFDACBFAE8D}" type="presParOf" srcId="{25CC9E4C-C9B5-44A7-A94F-541D926623E9}" destId="{AF3D673D-3637-4EA3-B852-5F8831F9C4D4}" srcOrd="1" destOrd="0" presId="urn:microsoft.com/office/officeart/2008/layout/LinedList"/>
    <dgm:cxn modelId="{483FEB84-7168-4CD3-98B6-467068957E3D}" type="presParOf" srcId="{25CC9E4C-C9B5-44A7-A94F-541D926623E9}" destId="{5B5517E6-DA4E-4BE3-9BB9-FB9E6155CBE2}" srcOrd="2" destOrd="0" presId="urn:microsoft.com/office/officeart/2008/layout/LinedList"/>
    <dgm:cxn modelId="{3F23E591-3C08-48DB-9D8B-33EAFB5B09AF}" type="presParOf" srcId="{E353B357-4078-4B11-92AB-4D440F002663}" destId="{782DAE28-8F96-48C3-8D60-2028C05C9AD9}" srcOrd="14" destOrd="0" presId="urn:microsoft.com/office/officeart/2008/layout/LinedList"/>
    <dgm:cxn modelId="{6E744A0F-C971-44CE-93A3-A67A4AB810FF}" type="presParOf" srcId="{E353B357-4078-4B11-92AB-4D440F002663}" destId="{80F3E899-4FAD-4AD5-9323-1A2E15A58B3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A8A1B9-008D-4536-8B30-92F65E08EA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B65DE-02B4-42FB-BC40-ADF577935228}">
      <dgm:prSet phldrT="[Текст]" phldr="1" custT="1"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1D4E3505-3AC9-423C-9156-052D5E3D489A}" type="parTrans" cxnId="{B2F6CEA6-9994-4EBB-8E69-C1CE2F9DBD17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463CBCC2-4E67-4A3C-9895-3066FE5A3E5C}" type="sibTrans" cxnId="{B2F6CEA6-9994-4EBB-8E69-C1CE2F9DBD17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CC503F68-80AB-48B0-8E51-D5DAFEFDFC86}">
      <dgm:prSet phldrT="[Текст]"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укрепление и развитие кадрового потенциала системы воспитания, повышение авторитета и статуса профессий, связанных с воспитанием детей (учитель физической культуры, педагог дополнительного образования, тренер-преподаватель), создание атмосферы уважения в обществе к их деятельности</a:t>
          </a:r>
        </a:p>
      </dgm:t>
    </dgm:pt>
    <dgm:pt modelId="{6DCB939E-6A6C-4163-8974-709E9F216B6D}" type="parTrans" cxnId="{CD61BFAA-3BEC-4158-A71C-EF500016D848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E64BF2D-9E1A-41E6-A5DA-D7C69F8A1591}" type="sibTrans" cxnId="{CD61BFAA-3BEC-4158-A71C-EF500016D848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B8AFF7A-1986-4E56-BC3C-6096DD7BEEAC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повышение уровня общей культуры, снижение уровня асоциального поведения, антиобщественных проявлений, вредных привычек со стороны детей средствами физической культуры и спорта</a:t>
          </a:r>
        </a:p>
      </dgm:t>
    </dgm:pt>
    <dgm:pt modelId="{2E78A949-5B8C-4C4F-8E60-0F01D9CCC8F0}" type="parTrans" cxnId="{985F90E0-98A1-46EF-B83D-970222BE192B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FDF46FE-EC7A-4CFE-A4C7-53B0EB00C7F0}" type="sibTrans" cxnId="{985F90E0-98A1-46EF-B83D-970222BE192B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3217E22F-D399-422E-BBB7-75347D7CDE94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повышение интереса со стороны родителей обучающихся к необходимым знаниям в области ФК и С, современной педагогики для воспитания детей, развития их интереса к физической культуре, спорту и ведению здорового образа жизни</a:t>
          </a:r>
        </a:p>
      </dgm:t>
    </dgm:pt>
    <dgm:pt modelId="{BB66FCF3-CEDD-417C-BB36-E74776C0A8F2}" type="parTrans" cxnId="{4793D581-7AF2-457C-B01E-6A791BB493B6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3DED65A7-A5FB-4AEE-9EC6-538650C006C3}" type="sibTrans" cxnId="{4793D581-7AF2-457C-B01E-6A791BB493B6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2D832804-5BDC-43EA-8A4B-CC5FADF43BE6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расширение воспитательных возможностей информационных и коммуникационных технологий, электронных информационно-методических ресурсов, направленных на пропаганду занятий физической культурой и спортом, ведение здорового образа жизни, нравственных, духовных и гражданских ценностей</a:t>
          </a:r>
        </a:p>
      </dgm:t>
    </dgm:pt>
    <dgm:pt modelId="{6F78E616-81B6-47E8-B7C9-E5C84E7FAB2B}" type="parTrans" cxnId="{4B96EE85-9B1C-47FC-9654-3C2A3CC4507F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551F8E92-2037-4E5A-8D40-F3370A75E035}" type="sibTrans" cxnId="{4B96EE85-9B1C-47FC-9654-3C2A3CC4507F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CEB02EA4-8C61-4CA4-9267-7FD62A844D81}" type="pres">
      <dgm:prSet presAssocID="{65A8A1B9-008D-4536-8B30-92F65E08EA22}" presName="vert0" presStyleCnt="0">
        <dgm:presLayoutVars>
          <dgm:dir/>
          <dgm:animOne val="branch"/>
          <dgm:animLvl val="lvl"/>
        </dgm:presLayoutVars>
      </dgm:prSet>
      <dgm:spPr/>
    </dgm:pt>
    <dgm:pt modelId="{026FA777-42CA-4838-8C67-5CECF2FBCAAA}" type="pres">
      <dgm:prSet presAssocID="{DD4B65DE-02B4-42FB-BC40-ADF577935228}" presName="thickLine" presStyleLbl="alignNode1" presStyleIdx="0" presStyleCnt="1"/>
      <dgm:spPr/>
    </dgm:pt>
    <dgm:pt modelId="{2AD21F13-13F7-4C73-901E-8BF770707D5E}" type="pres">
      <dgm:prSet presAssocID="{DD4B65DE-02B4-42FB-BC40-ADF577935228}" presName="horz1" presStyleCnt="0"/>
      <dgm:spPr/>
    </dgm:pt>
    <dgm:pt modelId="{C7D5E002-036F-4ACE-B80C-945A621FCC44}" type="pres">
      <dgm:prSet presAssocID="{DD4B65DE-02B4-42FB-BC40-ADF577935228}" presName="tx1" presStyleLbl="revTx" presStyleIdx="0" presStyleCnt="5"/>
      <dgm:spPr/>
    </dgm:pt>
    <dgm:pt modelId="{E353B357-4078-4B11-92AB-4D440F002663}" type="pres">
      <dgm:prSet presAssocID="{DD4B65DE-02B4-42FB-BC40-ADF577935228}" presName="vert1" presStyleCnt="0"/>
      <dgm:spPr/>
    </dgm:pt>
    <dgm:pt modelId="{76D5FAEF-9B1D-4251-9865-2BBC4EA5D8DE}" type="pres">
      <dgm:prSet presAssocID="{CC503F68-80AB-48B0-8E51-D5DAFEFDFC86}" presName="vertSpace2a" presStyleCnt="0"/>
      <dgm:spPr/>
    </dgm:pt>
    <dgm:pt modelId="{2B07B25C-B544-406E-9E75-05045AA456E4}" type="pres">
      <dgm:prSet presAssocID="{CC503F68-80AB-48B0-8E51-D5DAFEFDFC86}" presName="horz2" presStyleCnt="0"/>
      <dgm:spPr/>
    </dgm:pt>
    <dgm:pt modelId="{ED7417F8-D27E-4B73-9B26-5D823A7EA001}" type="pres">
      <dgm:prSet presAssocID="{CC503F68-80AB-48B0-8E51-D5DAFEFDFC86}" presName="horzSpace2" presStyleCnt="0"/>
      <dgm:spPr/>
    </dgm:pt>
    <dgm:pt modelId="{881EC45E-8FDC-4941-9B36-3E5AE65CB3C6}" type="pres">
      <dgm:prSet presAssocID="{CC503F68-80AB-48B0-8E51-D5DAFEFDFC86}" presName="tx2" presStyleLbl="revTx" presStyleIdx="1" presStyleCnt="5"/>
      <dgm:spPr/>
    </dgm:pt>
    <dgm:pt modelId="{D527E337-C528-4CBB-BB1E-E68125E49996}" type="pres">
      <dgm:prSet presAssocID="{CC503F68-80AB-48B0-8E51-D5DAFEFDFC86}" presName="vert2" presStyleCnt="0"/>
      <dgm:spPr/>
    </dgm:pt>
    <dgm:pt modelId="{1DD49D44-8892-4C59-94BD-52C1F7019B5E}" type="pres">
      <dgm:prSet presAssocID="{CC503F68-80AB-48B0-8E51-D5DAFEFDFC86}" presName="thinLine2b" presStyleLbl="callout" presStyleIdx="0" presStyleCnt="4"/>
      <dgm:spPr/>
    </dgm:pt>
    <dgm:pt modelId="{A7C1FCBA-274E-4EAD-AB46-59FF857B50AE}" type="pres">
      <dgm:prSet presAssocID="{CC503F68-80AB-48B0-8E51-D5DAFEFDFC86}" presName="vertSpace2b" presStyleCnt="0"/>
      <dgm:spPr/>
    </dgm:pt>
    <dgm:pt modelId="{7DB6D866-A9D3-4D09-A3F8-5FC3D905280E}" type="pres">
      <dgm:prSet presAssocID="{EB8AFF7A-1986-4E56-BC3C-6096DD7BEEAC}" presName="horz2" presStyleCnt="0"/>
      <dgm:spPr/>
    </dgm:pt>
    <dgm:pt modelId="{BF9E8698-086C-4B77-892E-7CF537FFB645}" type="pres">
      <dgm:prSet presAssocID="{EB8AFF7A-1986-4E56-BC3C-6096DD7BEEAC}" presName="horzSpace2" presStyleCnt="0"/>
      <dgm:spPr/>
    </dgm:pt>
    <dgm:pt modelId="{3EB9374C-1340-4C15-83DD-AB8BB4E87069}" type="pres">
      <dgm:prSet presAssocID="{EB8AFF7A-1986-4E56-BC3C-6096DD7BEEAC}" presName="tx2" presStyleLbl="revTx" presStyleIdx="2" presStyleCnt="5"/>
      <dgm:spPr/>
    </dgm:pt>
    <dgm:pt modelId="{4CCD6A88-D165-4BBF-8702-6F5BFD075A58}" type="pres">
      <dgm:prSet presAssocID="{EB8AFF7A-1986-4E56-BC3C-6096DD7BEEAC}" presName="vert2" presStyleCnt="0"/>
      <dgm:spPr/>
    </dgm:pt>
    <dgm:pt modelId="{44D07BC9-6F8E-4525-AEA8-DC63E4775C85}" type="pres">
      <dgm:prSet presAssocID="{EB8AFF7A-1986-4E56-BC3C-6096DD7BEEAC}" presName="thinLine2b" presStyleLbl="callout" presStyleIdx="1" presStyleCnt="4"/>
      <dgm:spPr/>
    </dgm:pt>
    <dgm:pt modelId="{CBA41203-348E-4725-9C3C-D70D99018C95}" type="pres">
      <dgm:prSet presAssocID="{EB8AFF7A-1986-4E56-BC3C-6096DD7BEEAC}" presName="vertSpace2b" presStyleCnt="0"/>
      <dgm:spPr/>
    </dgm:pt>
    <dgm:pt modelId="{EBF34603-3CB6-4D03-81DD-DDECE0359AEC}" type="pres">
      <dgm:prSet presAssocID="{3217E22F-D399-422E-BBB7-75347D7CDE94}" presName="horz2" presStyleCnt="0"/>
      <dgm:spPr/>
    </dgm:pt>
    <dgm:pt modelId="{795E3751-E7E5-44DE-A5DA-C4F60842D5C6}" type="pres">
      <dgm:prSet presAssocID="{3217E22F-D399-422E-BBB7-75347D7CDE94}" presName="horzSpace2" presStyleCnt="0"/>
      <dgm:spPr/>
    </dgm:pt>
    <dgm:pt modelId="{8BAEEE8B-26FA-4B43-A857-0D71B676B133}" type="pres">
      <dgm:prSet presAssocID="{3217E22F-D399-422E-BBB7-75347D7CDE94}" presName="tx2" presStyleLbl="revTx" presStyleIdx="3" presStyleCnt="5"/>
      <dgm:spPr/>
    </dgm:pt>
    <dgm:pt modelId="{6FE119C2-78C4-43DE-8FE6-9B7DE033E211}" type="pres">
      <dgm:prSet presAssocID="{3217E22F-D399-422E-BBB7-75347D7CDE94}" presName="vert2" presStyleCnt="0"/>
      <dgm:spPr/>
    </dgm:pt>
    <dgm:pt modelId="{A3E0E052-C784-4D6C-AD3C-E2B4BF29B426}" type="pres">
      <dgm:prSet presAssocID="{3217E22F-D399-422E-BBB7-75347D7CDE94}" presName="thinLine2b" presStyleLbl="callout" presStyleIdx="2" presStyleCnt="4"/>
      <dgm:spPr/>
    </dgm:pt>
    <dgm:pt modelId="{A2D80728-A2B2-4C50-ABD9-62C4ADBF5704}" type="pres">
      <dgm:prSet presAssocID="{3217E22F-D399-422E-BBB7-75347D7CDE94}" presName="vertSpace2b" presStyleCnt="0"/>
      <dgm:spPr/>
    </dgm:pt>
    <dgm:pt modelId="{45647138-220F-4D66-84B9-105F1705F297}" type="pres">
      <dgm:prSet presAssocID="{2D832804-5BDC-43EA-8A4B-CC5FADF43BE6}" presName="horz2" presStyleCnt="0"/>
      <dgm:spPr/>
    </dgm:pt>
    <dgm:pt modelId="{E97BDF9E-A960-4974-B22F-2B7177E5047A}" type="pres">
      <dgm:prSet presAssocID="{2D832804-5BDC-43EA-8A4B-CC5FADF43BE6}" presName="horzSpace2" presStyleCnt="0"/>
      <dgm:spPr/>
    </dgm:pt>
    <dgm:pt modelId="{23AEAF58-6776-4ED3-821C-5E7EF4475BDB}" type="pres">
      <dgm:prSet presAssocID="{2D832804-5BDC-43EA-8A4B-CC5FADF43BE6}" presName="tx2" presStyleLbl="revTx" presStyleIdx="4" presStyleCnt="5"/>
      <dgm:spPr/>
    </dgm:pt>
    <dgm:pt modelId="{B7F7DDE0-4A0D-4B09-A2C0-2B939D504406}" type="pres">
      <dgm:prSet presAssocID="{2D832804-5BDC-43EA-8A4B-CC5FADF43BE6}" presName="vert2" presStyleCnt="0"/>
      <dgm:spPr/>
    </dgm:pt>
    <dgm:pt modelId="{98674E81-4F09-4318-A927-9EEF4171EFCF}" type="pres">
      <dgm:prSet presAssocID="{2D832804-5BDC-43EA-8A4B-CC5FADF43BE6}" presName="thinLine2b" presStyleLbl="callout" presStyleIdx="3" presStyleCnt="4"/>
      <dgm:spPr/>
    </dgm:pt>
    <dgm:pt modelId="{A2D10CB7-89D6-4CBA-9D4E-6BE7D8BDD986}" type="pres">
      <dgm:prSet presAssocID="{2D832804-5BDC-43EA-8A4B-CC5FADF43BE6}" presName="vertSpace2b" presStyleCnt="0"/>
      <dgm:spPr/>
    </dgm:pt>
  </dgm:ptLst>
  <dgm:cxnLst>
    <dgm:cxn modelId="{A941A21D-1376-4877-BDED-B36AD803280A}" type="presOf" srcId="{65A8A1B9-008D-4536-8B30-92F65E08EA22}" destId="{CEB02EA4-8C61-4CA4-9267-7FD62A844D81}" srcOrd="0" destOrd="0" presId="urn:microsoft.com/office/officeart/2008/layout/LinedList"/>
    <dgm:cxn modelId="{A182675C-EBF3-419C-AC68-39F01F65DA70}" type="presOf" srcId="{3217E22F-D399-422E-BBB7-75347D7CDE94}" destId="{8BAEEE8B-26FA-4B43-A857-0D71B676B133}" srcOrd="0" destOrd="0" presId="urn:microsoft.com/office/officeart/2008/layout/LinedList"/>
    <dgm:cxn modelId="{25B58565-4813-4BCE-A7D9-E38D83C5D4BE}" type="presOf" srcId="{2D832804-5BDC-43EA-8A4B-CC5FADF43BE6}" destId="{23AEAF58-6776-4ED3-821C-5E7EF4475BDB}" srcOrd="0" destOrd="0" presId="urn:microsoft.com/office/officeart/2008/layout/LinedList"/>
    <dgm:cxn modelId="{F30E7C69-056D-4DA5-B20D-3742A88AB5F1}" type="presOf" srcId="{EB8AFF7A-1986-4E56-BC3C-6096DD7BEEAC}" destId="{3EB9374C-1340-4C15-83DD-AB8BB4E87069}" srcOrd="0" destOrd="0" presId="urn:microsoft.com/office/officeart/2008/layout/LinedList"/>
    <dgm:cxn modelId="{4793D581-7AF2-457C-B01E-6A791BB493B6}" srcId="{DD4B65DE-02B4-42FB-BC40-ADF577935228}" destId="{3217E22F-D399-422E-BBB7-75347D7CDE94}" srcOrd="2" destOrd="0" parTransId="{BB66FCF3-CEDD-417C-BB36-E74776C0A8F2}" sibTransId="{3DED65A7-A5FB-4AEE-9EC6-538650C006C3}"/>
    <dgm:cxn modelId="{4B96EE85-9B1C-47FC-9654-3C2A3CC4507F}" srcId="{DD4B65DE-02B4-42FB-BC40-ADF577935228}" destId="{2D832804-5BDC-43EA-8A4B-CC5FADF43BE6}" srcOrd="3" destOrd="0" parTransId="{6F78E616-81B6-47E8-B7C9-E5C84E7FAB2B}" sibTransId="{551F8E92-2037-4E5A-8D40-F3370A75E035}"/>
    <dgm:cxn modelId="{B2F6CEA6-9994-4EBB-8E69-C1CE2F9DBD17}" srcId="{65A8A1B9-008D-4536-8B30-92F65E08EA22}" destId="{DD4B65DE-02B4-42FB-BC40-ADF577935228}" srcOrd="0" destOrd="0" parTransId="{1D4E3505-3AC9-423C-9156-052D5E3D489A}" sibTransId="{463CBCC2-4E67-4A3C-9895-3066FE5A3E5C}"/>
    <dgm:cxn modelId="{CD61BFAA-3BEC-4158-A71C-EF500016D848}" srcId="{DD4B65DE-02B4-42FB-BC40-ADF577935228}" destId="{CC503F68-80AB-48B0-8E51-D5DAFEFDFC86}" srcOrd="0" destOrd="0" parTransId="{6DCB939E-6A6C-4163-8974-709E9F216B6D}" sibTransId="{EE64BF2D-9E1A-41E6-A5DA-D7C69F8A1591}"/>
    <dgm:cxn modelId="{268C1DCF-8DA5-4737-A8BF-0534960E2060}" type="presOf" srcId="{CC503F68-80AB-48B0-8E51-D5DAFEFDFC86}" destId="{881EC45E-8FDC-4941-9B36-3E5AE65CB3C6}" srcOrd="0" destOrd="0" presId="urn:microsoft.com/office/officeart/2008/layout/LinedList"/>
    <dgm:cxn modelId="{5C7C7EDF-4E88-4474-A430-247B565CFBDD}" type="presOf" srcId="{DD4B65DE-02B4-42FB-BC40-ADF577935228}" destId="{C7D5E002-036F-4ACE-B80C-945A621FCC44}" srcOrd="0" destOrd="0" presId="urn:microsoft.com/office/officeart/2008/layout/LinedList"/>
    <dgm:cxn modelId="{985F90E0-98A1-46EF-B83D-970222BE192B}" srcId="{DD4B65DE-02B4-42FB-BC40-ADF577935228}" destId="{EB8AFF7A-1986-4E56-BC3C-6096DD7BEEAC}" srcOrd="1" destOrd="0" parTransId="{2E78A949-5B8C-4C4F-8E60-0F01D9CCC8F0}" sibTransId="{EFDF46FE-EC7A-4CFE-A4C7-53B0EB00C7F0}"/>
    <dgm:cxn modelId="{78E17A96-8C92-48D4-ABD4-7E10BC61ECA6}" type="presParOf" srcId="{CEB02EA4-8C61-4CA4-9267-7FD62A844D81}" destId="{026FA777-42CA-4838-8C67-5CECF2FBCAAA}" srcOrd="0" destOrd="0" presId="urn:microsoft.com/office/officeart/2008/layout/LinedList"/>
    <dgm:cxn modelId="{099B29FF-C4E2-468A-B77D-E1DC9421AA48}" type="presParOf" srcId="{CEB02EA4-8C61-4CA4-9267-7FD62A844D81}" destId="{2AD21F13-13F7-4C73-901E-8BF770707D5E}" srcOrd="1" destOrd="0" presId="urn:microsoft.com/office/officeart/2008/layout/LinedList"/>
    <dgm:cxn modelId="{1B53C9FF-EFDD-418A-B0D9-AFBE9F629C26}" type="presParOf" srcId="{2AD21F13-13F7-4C73-901E-8BF770707D5E}" destId="{C7D5E002-036F-4ACE-B80C-945A621FCC44}" srcOrd="0" destOrd="0" presId="urn:microsoft.com/office/officeart/2008/layout/LinedList"/>
    <dgm:cxn modelId="{67D50FC2-584B-43FA-BE23-2D743F830028}" type="presParOf" srcId="{2AD21F13-13F7-4C73-901E-8BF770707D5E}" destId="{E353B357-4078-4B11-92AB-4D440F002663}" srcOrd="1" destOrd="0" presId="urn:microsoft.com/office/officeart/2008/layout/LinedList"/>
    <dgm:cxn modelId="{26BE7A66-B3A5-4B95-8A1D-EBE2A2DF0155}" type="presParOf" srcId="{E353B357-4078-4B11-92AB-4D440F002663}" destId="{76D5FAEF-9B1D-4251-9865-2BBC4EA5D8DE}" srcOrd="0" destOrd="0" presId="urn:microsoft.com/office/officeart/2008/layout/LinedList"/>
    <dgm:cxn modelId="{C183C28C-6A5C-40D1-B571-A1318754D4F5}" type="presParOf" srcId="{E353B357-4078-4B11-92AB-4D440F002663}" destId="{2B07B25C-B544-406E-9E75-05045AA456E4}" srcOrd="1" destOrd="0" presId="urn:microsoft.com/office/officeart/2008/layout/LinedList"/>
    <dgm:cxn modelId="{D738F141-D7A7-4990-B99E-B697DBA16BBE}" type="presParOf" srcId="{2B07B25C-B544-406E-9E75-05045AA456E4}" destId="{ED7417F8-D27E-4B73-9B26-5D823A7EA001}" srcOrd="0" destOrd="0" presId="urn:microsoft.com/office/officeart/2008/layout/LinedList"/>
    <dgm:cxn modelId="{6FA166AD-B685-4B92-A26F-2A00937BD9DF}" type="presParOf" srcId="{2B07B25C-B544-406E-9E75-05045AA456E4}" destId="{881EC45E-8FDC-4941-9B36-3E5AE65CB3C6}" srcOrd="1" destOrd="0" presId="urn:microsoft.com/office/officeart/2008/layout/LinedList"/>
    <dgm:cxn modelId="{F0B9668B-7292-444F-A7A7-0DF6EC775454}" type="presParOf" srcId="{2B07B25C-B544-406E-9E75-05045AA456E4}" destId="{D527E337-C528-4CBB-BB1E-E68125E49996}" srcOrd="2" destOrd="0" presId="urn:microsoft.com/office/officeart/2008/layout/LinedList"/>
    <dgm:cxn modelId="{F7A72AAC-BF5A-4C12-8D2D-7C45AA7798FC}" type="presParOf" srcId="{E353B357-4078-4B11-92AB-4D440F002663}" destId="{1DD49D44-8892-4C59-94BD-52C1F7019B5E}" srcOrd="2" destOrd="0" presId="urn:microsoft.com/office/officeart/2008/layout/LinedList"/>
    <dgm:cxn modelId="{586E89D4-0BE5-4694-8970-63284DD32026}" type="presParOf" srcId="{E353B357-4078-4B11-92AB-4D440F002663}" destId="{A7C1FCBA-274E-4EAD-AB46-59FF857B50AE}" srcOrd="3" destOrd="0" presId="urn:microsoft.com/office/officeart/2008/layout/LinedList"/>
    <dgm:cxn modelId="{29407325-C54E-43CF-BD0A-8533893AB562}" type="presParOf" srcId="{E353B357-4078-4B11-92AB-4D440F002663}" destId="{7DB6D866-A9D3-4D09-A3F8-5FC3D905280E}" srcOrd="4" destOrd="0" presId="urn:microsoft.com/office/officeart/2008/layout/LinedList"/>
    <dgm:cxn modelId="{53E80693-24B2-4634-A42E-46D2AD526AF2}" type="presParOf" srcId="{7DB6D866-A9D3-4D09-A3F8-5FC3D905280E}" destId="{BF9E8698-086C-4B77-892E-7CF537FFB645}" srcOrd="0" destOrd="0" presId="urn:microsoft.com/office/officeart/2008/layout/LinedList"/>
    <dgm:cxn modelId="{E0691F4F-814F-4A3C-8DBA-9166420E669E}" type="presParOf" srcId="{7DB6D866-A9D3-4D09-A3F8-5FC3D905280E}" destId="{3EB9374C-1340-4C15-83DD-AB8BB4E87069}" srcOrd="1" destOrd="0" presId="urn:microsoft.com/office/officeart/2008/layout/LinedList"/>
    <dgm:cxn modelId="{20BDEDAF-8555-4154-8B42-17497D7764B6}" type="presParOf" srcId="{7DB6D866-A9D3-4D09-A3F8-5FC3D905280E}" destId="{4CCD6A88-D165-4BBF-8702-6F5BFD075A58}" srcOrd="2" destOrd="0" presId="urn:microsoft.com/office/officeart/2008/layout/LinedList"/>
    <dgm:cxn modelId="{7A2F9C9D-A7B3-4F86-8326-FF5365528AE5}" type="presParOf" srcId="{E353B357-4078-4B11-92AB-4D440F002663}" destId="{44D07BC9-6F8E-4525-AEA8-DC63E4775C85}" srcOrd="5" destOrd="0" presId="urn:microsoft.com/office/officeart/2008/layout/LinedList"/>
    <dgm:cxn modelId="{FE3472DD-7BAE-430D-B746-A4446AE07ACD}" type="presParOf" srcId="{E353B357-4078-4B11-92AB-4D440F002663}" destId="{CBA41203-348E-4725-9C3C-D70D99018C95}" srcOrd="6" destOrd="0" presId="urn:microsoft.com/office/officeart/2008/layout/LinedList"/>
    <dgm:cxn modelId="{95BC14D1-23CB-47C6-A038-B0285D61B715}" type="presParOf" srcId="{E353B357-4078-4B11-92AB-4D440F002663}" destId="{EBF34603-3CB6-4D03-81DD-DDECE0359AEC}" srcOrd="7" destOrd="0" presId="urn:microsoft.com/office/officeart/2008/layout/LinedList"/>
    <dgm:cxn modelId="{A8AAEFAA-0A34-4600-8FC7-DB5DCC076DEF}" type="presParOf" srcId="{EBF34603-3CB6-4D03-81DD-DDECE0359AEC}" destId="{795E3751-E7E5-44DE-A5DA-C4F60842D5C6}" srcOrd="0" destOrd="0" presId="urn:microsoft.com/office/officeart/2008/layout/LinedList"/>
    <dgm:cxn modelId="{E7929696-BAD2-4A6C-AD0B-0DFCEE637265}" type="presParOf" srcId="{EBF34603-3CB6-4D03-81DD-DDECE0359AEC}" destId="{8BAEEE8B-26FA-4B43-A857-0D71B676B133}" srcOrd="1" destOrd="0" presId="urn:microsoft.com/office/officeart/2008/layout/LinedList"/>
    <dgm:cxn modelId="{17B85098-1F27-4D26-942A-9F94E080A19B}" type="presParOf" srcId="{EBF34603-3CB6-4D03-81DD-DDECE0359AEC}" destId="{6FE119C2-78C4-43DE-8FE6-9B7DE033E211}" srcOrd="2" destOrd="0" presId="urn:microsoft.com/office/officeart/2008/layout/LinedList"/>
    <dgm:cxn modelId="{8205C591-FE0C-4C5C-8A6E-35B78AE04E85}" type="presParOf" srcId="{E353B357-4078-4B11-92AB-4D440F002663}" destId="{A3E0E052-C784-4D6C-AD3C-E2B4BF29B426}" srcOrd="8" destOrd="0" presId="urn:microsoft.com/office/officeart/2008/layout/LinedList"/>
    <dgm:cxn modelId="{9D6B174E-A911-47F9-84D7-954E37337EC1}" type="presParOf" srcId="{E353B357-4078-4B11-92AB-4D440F002663}" destId="{A2D80728-A2B2-4C50-ABD9-62C4ADBF5704}" srcOrd="9" destOrd="0" presId="urn:microsoft.com/office/officeart/2008/layout/LinedList"/>
    <dgm:cxn modelId="{9FC4296E-A0D0-447E-83CF-508AB7660E7B}" type="presParOf" srcId="{E353B357-4078-4B11-92AB-4D440F002663}" destId="{45647138-220F-4D66-84B9-105F1705F297}" srcOrd="10" destOrd="0" presId="urn:microsoft.com/office/officeart/2008/layout/LinedList"/>
    <dgm:cxn modelId="{2DE9918D-26AB-4958-B644-BAB61030D140}" type="presParOf" srcId="{45647138-220F-4D66-84B9-105F1705F297}" destId="{E97BDF9E-A960-4974-B22F-2B7177E5047A}" srcOrd="0" destOrd="0" presId="urn:microsoft.com/office/officeart/2008/layout/LinedList"/>
    <dgm:cxn modelId="{7493FC32-726E-43B0-9AFB-92CEEAA57879}" type="presParOf" srcId="{45647138-220F-4D66-84B9-105F1705F297}" destId="{23AEAF58-6776-4ED3-821C-5E7EF4475BDB}" srcOrd="1" destOrd="0" presId="urn:microsoft.com/office/officeart/2008/layout/LinedList"/>
    <dgm:cxn modelId="{93DF5389-6CE5-47B0-95E5-D8BE9DC30F90}" type="presParOf" srcId="{45647138-220F-4D66-84B9-105F1705F297}" destId="{B7F7DDE0-4A0D-4B09-A2C0-2B939D504406}" srcOrd="2" destOrd="0" presId="urn:microsoft.com/office/officeart/2008/layout/LinedList"/>
    <dgm:cxn modelId="{B8A0CB8F-087A-4B8F-BE11-6334ABCE7474}" type="presParOf" srcId="{E353B357-4078-4B11-92AB-4D440F002663}" destId="{98674E81-4F09-4318-A927-9EEF4171EFCF}" srcOrd="11" destOrd="0" presId="urn:microsoft.com/office/officeart/2008/layout/LinedList"/>
    <dgm:cxn modelId="{5D4DF72A-DA97-47E4-AE2B-AB8E6A06DBBC}" type="presParOf" srcId="{E353B357-4078-4B11-92AB-4D440F002663}" destId="{A2D10CB7-89D6-4CBA-9D4E-6BE7D8BDD98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44632823-205E-468D-A588-F371A57C8D43}" type="presOf" srcId="{A072FADE-C9BD-452F-8945-E6B024126A5D}" destId="{7AFABC71-45EC-45EC-B97F-DD1BE4138ABE}" srcOrd="0" destOrd="0" presId="urn:microsoft.com/office/officeart/2008/layout/BubblePictureList"/>
    <dgm:cxn modelId="{C043B76D-6A5D-4615-8266-7509BED9FBC0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C3431AD2-E68B-4CAC-AC29-493B4EB7A804}" type="presOf" srcId="{ED557844-FD5D-4E3F-888A-8AAE8883978D}" destId="{B45D4778-1193-426A-ADD0-DD073A27BD54}" srcOrd="0" destOrd="0" presId="urn:microsoft.com/office/officeart/2008/layout/BubblePictureList"/>
    <dgm:cxn modelId="{718E86B5-FA7B-4CBF-B17D-2E1FD444BDBC}" type="presParOf" srcId="{09BDF220-FEED-40B3-B626-56D1DD98635B}" destId="{7AFABC71-45EC-45EC-B97F-DD1BE4138ABE}" srcOrd="0" destOrd="0" presId="urn:microsoft.com/office/officeart/2008/layout/BubblePictureList"/>
    <dgm:cxn modelId="{BDB8A901-1A56-4854-B01B-563825F25654}" type="presParOf" srcId="{09BDF220-FEED-40B3-B626-56D1DD98635B}" destId="{537E7086-1DEB-4749-9490-E163DFA6B177}" srcOrd="1" destOrd="0" presId="urn:microsoft.com/office/officeart/2008/layout/BubblePictureList"/>
    <dgm:cxn modelId="{D921BA20-7CA0-4D90-9184-1C584FB85939}" type="presParOf" srcId="{537E7086-1DEB-4749-9490-E163DFA6B177}" destId="{E9B6CA4B-7522-4C8B-8FA0-04B63436CFA8}" srcOrd="0" destOrd="0" presId="urn:microsoft.com/office/officeart/2008/layout/BubblePictureList"/>
    <dgm:cxn modelId="{CC94E1BF-CDAD-4FE4-B2D8-7B19B3E73FA2}" type="presParOf" srcId="{09BDF220-FEED-40B3-B626-56D1DD98635B}" destId="{57FB6883-0514-4127-B3EE-F33C0EC8C14D}" srcOrd="2" destOrd="0" presId="urn:microsoft.com/office/officeart/2008/layout/BubblePictureList"/>
    <dgm:cxn modelId="{F54D398A-2A9F-4AC2-980E-244912946496}" type="presParOf" srcId="{09BDF220-FEED-40B3-B626-56D1DD98635B}" destId="{EEF185CE-7802-4982-9CB7-90A949E662F5}" srcOrd="3" destOrd="0" presId="urn:microsoft.com/office/officeart/2008/layout/BubblePictureList"/>
    <dgm:cxn modelId="{7D1B99A8-403A-47AC-B825-AA4C91A96932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C1D3E44D-706A-489E-971C-609653B42297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964F6193-099F-4EF5-B088-A776C01506B3}" type="presOf" srcId="{ED557844-FD5D-4E3F-888A-8AAE8883978D}" destId="{B45D4778-1193-426A-ADD0-DD073A27BD54}" srcOrd="0" destOrd="0" presId="urn:microsoft.com/office/officeart/2008/layout/BubblePictureList"/>
    <dgm:cxn modelId="{75294496-3E19-4848-A2A1-04F5CD3D03C8}" type="presOf" srcId="{A072FADE-C9BD-452F-8945-E6B024126A5D}" destId="{7AFABC71-45EC-45EC-B97F-DD1BE4138ABE}" srcOrd="0" destOrd="0" presId="urn:microsoft.com/office/officeart/2008/layout/BubblePictureList"/>
    <dgm:cxn modelId="{9E751DDE-1FD8-4044-8530-FD0043062000}" type="presParOf" srcId="{09BDF220-FEED-40B3-B626-56D1DD98635B}" destId="{7AFABC71-45EC-45EC-B97F-DD1BE4138ABE}" srcOrd="0" destOrd="0" presId="urn:microsoft.com/office/officeart/2008/layout/BubblePictureList"/>
    <dgm:cxn modelId="{AF8A9E39-D9BD-4F06-AF03-AA9827426BBD}" type="presParOf" srcId="{09BDF220-FEED-40B3-B626-56D1DD98635B}" destId="{537E7086-1DEB-4749-9490-E163DFA6B177}" srcOrd="1" destOrd="0" presId="urn:microsoft.com/office/officeart/2008/layout/BubblePictureList"/>
    <dgm:cxn modelId="{5AE1FE50-99E4-4486-A7E2-1A745DDE7FE7}" type="presParOf" srcId="{537E7086-1DEB-4749-9490-E163DFA6B177}" destId="{E9B6CA4B-7522-4C8B-8FA0-04B63436CFA8}" srcOrd="0" destOrd="0" presId="urn:microsoft.com/office/officeart/2008/layout/BubblePictureList"/>
    <dgm:cxn modelId="{574CA4D0-2D64-4DF8-8B33-9BBC20CF473D}" type="presParOf" srcId="{09BDF220-FEED-40B3-B626-56D1DD98635B}" destId="{57FB6883-0514-4127-B3EE-F33C0EC8C14D}" srcOrd="2" destOrd="0" presId="urn:microsoft.com/office/officeart/2008/layout/BubblePictureList"/>
    <dgm:cxn modelId="{DD99BEA1-ABF4-4703-96CE-46BA0610254F}" type="presParOf" srcId="{09BDF220-FEED-40B3-B626-56D1DD98635B}" destId="{EEF185CE-7802-4982-9CB7-90A949E662F5}" srcOrd="3" destOrd="0" presId="urn:microsoft.com/office/officeart/2008/layout/BubblePictureList"/>
    <dgm:cxn modelId="{C7B1F1AC-28D0-44EC-83F6-A2180B827C7D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236B701C-ACAF-4959-9EED-9CD6557A4F93}" type="presOf" srcId="{ED557844-FD5D-4E3F-888A-8AAE8883978D}" destId="{B45D4778-1193-426A-ADD0-DD073A27BD54}" srcOrd="0" destOrd="0" presId="urn:microsoft.com/office/officeart/2008/layout/BubblePictureList"/>
    <dgm:cxn modelId="{60A3E268-397A-43A7-89EF-277BEDAC633F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4546EECD-3023-4F15-981E-9657BBD67ECA}" type="presOf" srcId="{A072FADE-C9BD-452F-8945-E6B024126A5D}" destId="{7AFABC71-45EC-45EC-B97F-DD1BE4138ABE}" srcOrd="0" destOrd="0" presId="urn:microsoft.com/office/officeart/2008/layout/BubblePictureList"/>
    <dgm:cxn modelId="{6AE46B4E-085A-4ABA-A0AF-CFE8EF6155D2}" type="presParOf" srcId="{09BDF220-FEED-40B3-B626-56D1DD98635B}" destId="{7AFABC71-45EC-45EC-B97F-DD1BE4138ABE}" srcOrd="0" destOrd="0" presId="urn:microsoft.com/office/officeart/2008/layout/BubblePictureList"/>
    <dgm:cxn modelId="{72126FC3-77B8-461E-BB08-0821C0BA2277}" type="presParOf" srcId="{09BDF220-FEED-40B3-B626-56D1DD98635B}" destId="{537E7086-1DEB-4749-9490-E163DFA6B177}" srcOrd="1" destOrd="0" presId="urn:microsoft.com/office/officeart/2008/layout/BubblePictureList"/>
    <dgm:cxn modelId="{2BF2354E-3D9D-4A1F-96EA-BC514A893C72}" type="presParOf" srcId="{537E7086-1DEB-4749-9490-E163DFA6B177}" destId="{E9B6CA4B-7522-4C8B-8FA0-04B63436CFA8}" srcOrd="0" destOrd="0" presId="urn:microsoft.com/office/officeart/2008/layout/BubblePictureList"/>
    <dgm:cxn modelId="{D8EC1888-CFCB-45DA-A6EE-0D2C8DE5EEED}" type="presParOf" srcId="{09BDF220-FEED-40B3-B626-56D1DD98635B}" destId="{57FB6883-0514-4127-B3EE-F33C0EC8C14D}" srcOrd="2" destOrd="0" presId="urn:microsoft.com/office/officeart/2008/layout/BubblePictureList"/>
    <dgm:cxn modelId="{574BFD86-5860-4A96-95E8-2147D0A7AB57}" type="presParOf" srcId="{09BDF220-FEED-40B3-B626-56D1DD98635B}" destId="{EEF185CE-7802-4982-9CB7-90A949E662F5}" srcOrd="3" destOrd="0" presId="urn:microsoft.com/office/officeart/2008/layout/BubblePictureList"/>
    <dgm:cxn modelId="{21AA0A1A-A8F1-4B96-A0CC-977762FD7F23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D151AFBE-A3A1-475C-AB6F-25A5B75334A9}" type="presOf" srcId="{ED557844-FD5D-4E3F-888A-8AAE8883978D}" destId="{B45D4778-1193-426A-ADD0-DD073A27BD54}" srcOrd="0" destOrd="0" presId="urn:microsoft.com/office/officeart/2008/layout/BubblePictureList"/>
    <dgm:cxn modelId="{EE7E81E1-8DED-4611-93A2-914E8E3C6B01}" type="presOf" srcId="{CBE16E81-40F3-448E-BAA2-00570A5670F3}" destId="{09BDF220-FEED-40B3-B626-56D1DD98635B}" srcOrd="0" destOrd="0" presId="urn:microsoft.com/office/officeart/2008/layout/BubblePictureList"/>
    <dgm:cxn modelId="{07A70AF1-293E-4689-AE6A-52517433BA80}" type="presOf" srcId="{A072FADE-C9BD-452F-8945-E6B024126A5D}" destId="{7AFABC71-45EC-45EC-B97F-DD1BE4138ABE}" srcOrd="0" destOrd="0" presId="urn:microsoft.com/office/officeart/2008/layout/BubblePictureList"/>
    <dgm:cxn modelId="{D0CFBCDB-33F8-4B77-BC7D-6FB6EB1470D7}" type="presParOf" srcId="{09BDF220-FEED-40B3-B626-56D1DD98635B}" destId="{7AFABC71-45EC-45EC-B97F-DD1BE4138ABE}" srcOrd="0" destOrd="0" presId="urn:microsoft.com/office/officeart/2008/layout/BubblePictureList"/>
    <dgm:cxn modelId="{32ECCDD1-CAEA-413C-98F8-5F3CC48E6593}" type="presParOf" srcId="{09BDF220-FEED-40B3-B626-56D1DD98635B}" destId="{537E7086-1DEB-4749-9490-E163DFA6B177}" srcOrd="1" destOrd="0" presId="urn:microsoft.com/office/officeart/2008/layout/BubblePictureList"/>
    <dgm:cxn modelId="{5ED45E1C-3047-4188-8157-6C9BBBCA24CC}" type="presParOf" srcId="{537E7086-1DEB-4749-9490-E163DFA6B177}" destId="{E9B6CA4B-7522-4C8B-8FA0-04B63436CFA8}" srcOrd="0" destOrd="0" presId="urn:microsoft.com/office/officeart/2008/layout/BubblePictureList"/>
    <dgm:cxn modelId="{27B62CD4-27E5-407D-B979-7416624CDBA2}" type="presParOf" srcId="{09BDF220-FEED-40B3-B626-56D1DD98635B}" destId="{57FB6883-0514-4127-B3EE-F33C0EC8C14D}" srcOrd="2" destOrd="0" presId="urn:microsoft.com/office/officeart/2008/layout/BubblePictureList"/>
    <dgm:cxn modelId="{9A9EE271-E65C-4097-94DC-CAAC67C6EF75}" type="presParOf" srcId="{09BDF220-FEED-40B3-B626-56D1DD98635B}" destId="{EEF185CE-7802-4982-9CB7-90A949E662F5}" srcOrd="3" destOrd="0" presId="urn:microsoft.com/office/officeart/2008/layout/BubblePictureList"/>
    <dgm:cxn modelId="{09F2DACE-E92B-487D-AE2E-116A5F5E5620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93D55090-13B8-40D5-8F99-7681C1E6664F}" type="presOf" srcId="{ED557844-FD5D-4E3F-888A-8AAE8883978D}" destId="{B45D4778-1193-426A-ADD0-DD073A27BD54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912C2B9E-7962-49AF-8A75-C8BDA284A343}" type="presOf" srcId="{A072FADE-C9BD-452F-8945-E6B024126A5D}" destId="{7AFABC71-45EC-45EC-B97F-DD1BE4138ABE}" srcOrd="0" destOrd="0" presId="urn:microsoft.com/office/officeart/2008/layout/BubblePictureList"/>
    <dgm:cxn modelId="{48F4A8B3-929B-4389-9507-4788E5C8AD8D}" type="presOf" srcId="{CBE16E81-40F3-448E-BAA2-00570A5670F3}" destId="{09BDF220-FEED-40B3-B626-56D1DD98635B}" srcOrd="0" destOrd="0" presId="urn:microsoft.com/office/officeart/2008/layout/BubblePictureList"/>
    <dgm:cxn modelId="{763E96E9-2BAE-43ED-8B2B-5BE7E98CB57E}" type="presParOf" srcId="{09BDF220-FEED-40B3-B626-56D1DD98635B}" destId="{7AFABC71-45EC-45EC-B97F-DD1BE4138ABE}" srcOrd="0" destOrd="0" presId="urn:microsoft.com/office/officeart/2008/layout/BubblePictureList"/>
    <dgm:cxn modelId="{84619EC2-77FB-4050-BC6F-F40FE902A526}" type="presParOf" srcId="{09BDF220-FEED-40B3-B626-56D1DD98635B}" destId="{537E7086-1DEB-4749-9490-E163DFA6B177}" srcOrd="1" destOrd="0" presId="urn:microsoft.com/office/officeart/2008/layout/BubblePictureList"/>
    <dgm:cxn modelId="{997F2B5D-DA9D-414E-9513-5C0B9B68D739}" type="presParOf" srcId="{537E7086-1DEB-4749-9490-E163DFA6B177}" destId="{E9B6CA4B-7522-4C8B-8FA0-04B63436CFA8}" srcOrd="0" destOrd="0" presId="urn:microsoft.com/office/officeart/2008/layout/BubblePictureList"/>
    <dgm:cxn modelId="{48CD1345-9149-4D6C-9523-5FC4E760A450}" type="presParOf" srcId="{09BDF220-FEED-40B3-B626-56D1DD98635B}" destId="{57FB6883-0514-4127-B3EE-F33C0EC8C14D}" srcOrd="2" destOrd="0" presId="urn:microsoft.com/office/officeart/2008/layout/BubblePictureList"/>
    <dgm:cxn modelId="{E78F3319-319E-4E52-B0DF-2ABD5AA44306}" type="presParOf" srcId="{09BDF220-FEED-40B3-B626-56D1DD98635B}" destId="{EEF185CE-7802-4982-9CB7-90A949E662F5}" srcOrd="3" destOrd="0" presId="urn:microsoft.com/office/officeart/2008/layout/BubblePictureList"/>
    <dgm:cxn modelId="{A9D5D92B-BEE8-4379-8A9F-6A3BFADF204A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C380D-8EEB-4F70-A1B0-78B05E2379D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8CA8E1-6E37-4F4D-987C-ED8FBB7B7CF1}">
      <dgm:prSet phldrT="[Текст]" custT="1"/>
      <dgm:spPr/>
      <dgm:t>
        <a:bodyPr/>
        <a:lstStyle/>
        <a:p>
          <a:r>
            <a:rPr lang="ru-RU" sz="560" dirty="0">
              <a:solidFill>
                <a:srgbClr val="002060"/>
              </a:solidFill>
            </a:rPr>
            <a:t>Организация проведения общественно-значимых мероприятий в сфере физического воспитания, сохранения и укрепления здоровья детей и молодежи</a:t>
          </a:r>
        </a:p>
      </dgm:t>
    </dgm:pt>
    <dgm:pt modelId="{D373DC28-8E11-41C3-B66A-AF291E55FC8C}" type="parTrans" cxnId="{B1DC5691-6257-4756-851D-1331FA63ADD9}">
      <dgm:prSet/>
      <dgm:spPr/>
      <dgm:t>
        <a:bodyPr/>
        <a:lstStyle/>
        <a:p>
          <a:endParaRPr lang="ru-RU"/>
        </a:p>
      </dgm:t>
    </dgm:pt>
    <dgm:pt modelId="{F6BE85C1-272D-45B1-A6DF-388FFCF7ED3D}" type="sibTrans" cxnId="{B1DC5691-6257-4756-851D-1331FA63ADD9}">
      <dgm:prSet/>
      <dgm:spPr/>
      <dgm:t>
        <a:bodyPr/>
        <a:lstStyle/>
        <a:p>
          <a:endParaRPr lang="ru-RU"/>
        </a:p>
      </dgm:t>
    </dgm:pt>
    <dgm:pt modelId="{F8F85932-2CFA-46BC-9B21-6C3F33F7B1E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600" dirty="0">
              <a:solidFill>
                <a:srgbClr val="002060"/>
              </a:solidFill>
            </a:rPr>
            <a:t>Организационно-методическое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600" dirty="0">
              <a:solidFill>
                <a:srgbClr val="002060"/>
              </a:solidFill>
            </a:rPr>
            <a:t>и информационно-аналитическое обеспечение в сфере физического воспитания, сохранения и укрепления здоровья детей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600" dirty="0">
              <a:solidFill>
                <a:srgbClr val="002060"/>
              </a:solidFill>
            </a:rPr>
            <a:t>и молодежи</a:t>
          </a:r>
        </a:p>
      </dgm:t>
    </dgm:pt>
    <dgm:pt modelId="{BF2934FD-8D9B-41A8-BF3B-9646276D1D8B}" type="parTrans" cxnId="{41AC4DC3-F02E-47AC-A20F-8F0D45F179A0}">
      <dgm:prSet/>
      <dgm:spPr/>
      <dgm:t>
        <a:bodyPr/>
        <a:lstStyle/>
        <a:p>
          <a:endParaRPr lang="ru-RU"/>
        </a:p>
      </dgm:t>
    </dgm:pt>
    <dgm:pt modelId="{5579AE36-E792-49E5-8BC1-8D2F0D03450D}" type="sibTrans" cxnId="{41AC4DC3-F02E-47AC-A20F-8F0D45F179A0}">
      <dgm:prSet/>
      <dgm:spPr/>
      <dgm:t>
        <a:bodyPr/>
        <a:lstStyle/>
        <a:p>
          <a:endParaRPr lang="ru-RU"/>
        </a:p>
      </dgm:t>
    </dgm:pt>
    <dgm:pt modelId="{AC094401-A71F-4DBB-B12C-F4948410849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600" dirty="0">
              <a:solidFill>
                <a:srgbClr val="002060"/>
              </a:solidFill>
            </a:rPr>
            <a:t>Воспитание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600" dirty="0">
              <a:solidFill>
                <a:srgbClr val="002060"/>
              </a:solidFill>
            </a:rPr>
            <a:t>и формирование личности с  активной гражданской позицией, сохраняющей и преумножающей ценности  Российского государства средствами ФК и С</a:t>
          </a:r>
        </a:p>
      </dgm:t>
    </dgm:pt>
    <dgm:pt modelId="{679D1253-3EE1-4120-A693-420A5B7AB6C3}" type="parTrans" cxnId="{42B0EF62-4F4F-4343-9F3E-64DEA3C7E001}">
      <dgm:prSet/>
      <dgm:spPr/>
      <dgm:t>
        <a:bodyPr/>
        <a:lstStyle/>
        <a:p>
          <a:endParaRPr lang="ru-RU"/>
        </a:p>
      </dgm:t>
    </dgm:pt>
    <dgm:pt modelId="{2B0B534A-52CD-4157-A822-694CBEC1693D}" type="sibTrans" cxnId="{42B0EF62-4F4F-4343-9F3E-64DEA3C7E001}">
      <dgm:prSet/>
      <dgm:spPr/>
      <dgm:t>
        <a:bodyPr/>
        <a:lstStyle/>
        <a:p>
          <a:endParaRPr lang="ru-RU"/>
        </a:p>
      </dgm:t>
    </dgm:pt>
    <dgm:pt modelId="{A144DA14-6ECD-49D2-A8E2-7A75A9FD52D5}" type="pres">
      <dgm:prSet presAssocID="{B2AC380D-8EEB-4F70-A1B0-78B05E2379D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CA365E5-120A-482A-BB67-7DE0B81200A0}" type="pres">
      <dgm:prSet presAssocID="{4A8CA8E1-6E37-4F4D-987C-ED8FBB7B7CF1}" presName="Accent1" presStyleCnt="0"/>
      <dgm:spPr/>
    </dgm:pt>
    <dgm:pt modelId="{7CBCB6C5-5117-4495-BA0E-A20A952232DB}" type="pres">
      <dgm:prSet presAssocID="{4A8CA8E1-6E37-4F4D-987C-ED8FBB7B7CF1}" presName="Accent" presStyleLbl="node1" presStyleIdx="0" presStyleCnt="3" custScaleX="128405" custScaleY="119866" custLinFactNeighborX="-7746" custLinFactNeighborY="-3046"/>
      <dgm:spPr/>
    </dgm:pt>
    <dgm:pt modelId="{D2BBADD1-7988-4297-A213-F55825B28307}" type="pres">
      <dgm:prSet presAssocID="{4A8CA8E1-6E37-4F4D-987C-ED8FBB7B7CF1}" presName="Parent1" presStyleLbl="revTx" presStyleIdx="0" presStyleCnt="3" custScaleX="124396" custScaleY="169999" custLinFactNeighborX="-14283" custLinFactNeighborY="-43708">
        <dgm:presLayoutVars>
          <dgm:chMax val="1"/>
          <dgm:chPref val="1"/>
          <dgm:bulletEnabled val="1"/>
        </dgm:presLayoutVars>
      </dgm:prSet>
      <dgm:spPr/>
    </dgm:pt>
    <dgm:pt modelId="{AEAA3CE1-EFED-4BD8-9D47-DBEB1473B14D}" type="pres">
      <dgm:prSet presAssocID="{AC094401-A71F-4DBB-B12C-F49484108490}" presName="Accent2" presStyleCnt="0"/>
      <dgm:spPr/>
    </dgm:pt>
    <dgm:pt modelId="{EBCEEA61-BC8A-4428-909C-2CA1FD08E168}" type="pres">
      <dgm:prSet presAssocID="{AC094401-A71F-4DBB-B12C-F49484108490}" presName="Accent" presStyleLbl="node1" presStyleIdx="1" presStyleCnt="3" custScaleX="128785" custScaleY="124012" custLinFactNeighborX="-48816" custLinFactNeighborY="-2693"/>
      <dgm:spPr/>
    </dgm:pt>
    <dgm:pt modelId="{95EC9ECC-A49E-4683-BE3A-C0CA19C902CF}" type="pres">
      <dgm:prSet presAssocID="{AC094401-A71F-4DBB-B12C-F49484108490}" presName="Parent2" presStyleLbl="revTx" presStyleIdx="1" presStyleCnt="3" custScaleX="150999" custScaleY="216455" custLinFactY="93685" custLinFactNeighborX="34229" custLinFactNeighborY="100000">
        <dgm:presLayoutVars>
          <dgm:chMax val="1"/>
          <dgm:chPref val="1"/>
          <dgm:bulletEnabled val="1"/>
        </dgm:presLayoutVars>
      </dgm:prSet>
      <dgm:spPr/>
    </dgm:pt>
    <dgm:pt modelId="{B4192741-8A94-4E7A-808B-A9B1E5C20050}" type="pres">
      <dgm:prSet presAssocID="{F8F85932-2CFA-46BC-9B21-6C3F33F7B1EE}" presName="Accent3" presStyleCnt="0"/>
      <dgm:spPr/>
    </dgm:pt>
    <dgm:pt modelId="{A17A18F8-C98B-40D6-B446-25058EDDD3C7}" type="pres">
      <dgm:prSet presAssocID="{F8F85932-2CFA-46BC-9B21-6C3F33F7B1EE}" presName="Accent" presStyleLbl="node1" presStyleIdx="2" presStyleCnt="3" custScaleX="128330" custScaleY="120050" custLinFactNeighborX="-10224" custLinFactNeighborY="-1713"/>
      <dgm:spPr/>
    </dgm:pt>
    <dgm:pt modelId="{BA581C80-D807-4940-8575-9E8FF759C3FD}" type="pres">
      <dgm:prSet presAssocID="{F8F85932-2CFA-46BC-9B21-6C3F33F7B1EE}" presName="Parent3" presStyleLbl="revTx" presStyleIdx="2" presStyleCnt="3" custScaleX="133800" custScaleY="169929" custLinFactX="-37576" custLinFactY="-100000" custLinFactNeighborX="-100000" custLinFactNeighborY="-125721">
        <dgm:presLayoutVars>
          <dgm:chMax val="1"/>
          <dgm:chPref val="1"/>
          <dgm:bulletEnabled val="1"/>
        </dgm:presLayoutVars>
      </dgm:prSet>
      <dgm:spPr/>
    </dgm:pt>
  </dgm:ptLst>
  <dgm:cxnLst>
    <dgm:cxn modelId="{42B0EF62-4F4F-4343-9F3E-64DEA3C7E001}" srcId="{B2AC380D-8EEB-4F70-A1B0-78B05E2379DA}" destId="{AC094401-A71F-4DBB-B12C-F49484108490}" srcOrd="1" destOrd="0" parTransId="{679D1253-3EE1-4120-A693-420A5B7AB6C3}" sibTransId="{2B0B534A-52CD-4157-A822-694CBEC1693D}"/>
    <dgm:cxn modelId="{6A65077F-C285-49F0-9929-C537AB5E8127}" type="presOf" srcId="{B2AC380D-8EEB-4F70-A1B0-78B05E2379DA}" destId="{A144DA14-6ECD-49D2-A8E2-7A75A9FD52D5}" srcOrd="0" destOrd="0" presId="urn:microsoft.com/office/officeart/2009/layout/CircleArrowProcess"/>
    <dgm:cxn modelId="{0895D180-5AEF-4093-9A3F-3AA8B78CAA7E}" type="presOf" srcId="{4A8CA8E1-6E37-4F4D-987C-ED8FBB7B7CF1}" destId="{D2BBADD1-7988-4297-A213-F55825B28307}" srcOrd="0" destOrd="0" presId="urn:microsoft.com/office/officeart/2009/layout/CircleArrowProcess"/>
    <dgm:cxn modelId="{B1DC5691-6257-4756-851D-1331FA63ADD9}" srcId="{B2AC380D-8EEB-4F70-A1B0-78B05E2379DA}" destId="{4A8CA8E1-6E37-4F4D-987C-ED8FBB7B7CF1}" srcOrd="0" destOrd="0" parTransId="{D373DC28-8E11-41C3-B66A-AF291E55FC8C}" sibTransId="{F6BE85C1-272D-45B1-A6DF-388FFCF7ED3D}"/>
    <dgm:cxn modelId="{8D6E38A0-3A8F-4D95-9A21-BA0BFAC4554F}" type="presOf" srcId="{F8F85932-2CFA-46BC-9B21-6C3F33F7B1EE}" destId="{BA581C80-D807-4940-8575-9E8FF759C3FD}" srcOrd="0" destOrd="0" presId="urn:microsoft.com/office/officeart/2009/layout/CircleArrowProcess"/>
    <dgm:cxn modelId="{41AC4DC3-F02E-47AC-A20F-8F0D45F179A0}" srcId="{B2AC380D-8EEB-4F70-A1B0-78B05E2379DA}" destId="{F8F85932-2CFA-46BC-9B21-6C3F33F7B1EE}" srcOrd="2" destOrd="0" parTransId="{BF2934FD-8D9B-41A8-BF3B-9646276D1D8B}" sibTransId="{5579AE36-E792-49E5-8BC1-8D2F0D03450D}"/>
    <dgm:cxn modelId="{BFF89FF9-1553-4B1A-A360-44FA1277F0CD}" type="presOf" srcId="{AC094401-A71F-4DBB-B12C-F49484108490}" destId="{95EC9ECC-A49E-4683-BE3A-C0CA19C902CF}" srcOrd="0" destOrd="0" presId="urn:microsoft.com/office/officeart/2009/layout/CircleArrowProcess"/>
    <dgm:cxn modelId="{822F71B4-06DC-451B-BD03-B1CEDE993AB5}" type="presParOf" srcId="{A144DA14-6ECD-49D2-A8E2-7A75A9FD52D5}" destId="{ECA365E5-120A-482A-BB67-7DE0B81200A0}" srcOrd="0" destOrd="0" presId="urn:microsoft.com/office/officeart/2009/layout/CircleArrowProcess"/>
    <dgm:cxn modelId="{4CE76868-F6AF-4053-BF01-FA6AD5977436}" type="presParOf" srcId="{ECA365E5-120A-482A-BB67-7DE0B81200A0}" destId="{7CBCB6C5-5117-4495-BA0E-A20A952232DB}" srcOrd="0" destOrd="0" presId="urn:microsoft.com/office/officeart/2009/layout/CircleArrowProcess"/>
    <dgm:cxn modelId="{CC5986A9-77D9-4B96-BE29-9E790C9C1119}" type="presParOf" srcId="{A144DA14-6ECD-49D2-A8E2-7A75A9FD52D5}" destId="{D2BBADD1-7988-4297-A213-F55825B28307}" srcOrd="1" destOrd="0" presId="urn:microsoft.com/office/officeart/2009/layout/CircleArrowProcess"/>
    <dgm:cxn modelId="{E0D46B6E-36BE-4BA0-B227-601D6AB81943}" type="presParOf" srcId="{A144DA14-6ECD-49D2-A8E2-7A75A9FD52D5}" destId="{AEAA3CE1-EFED-4BD8-9D47-DBEB1473B14D}" srcOrd="2" destOrd="0" presId="urn:microsoft.com/office/officeart/2009/layout/CircleArrowProcess"/>
    <dgm:cxn modelId="{30FA3A7D-9BE8-4628-B263-540C3B504EC8}" type="presParOf" srcId="{AEAA3CE1-EFED-4BD8-9D47-DBEB1473B14D}" destId="{EBCEEA61-BC8A-4428-909C-2CA1FD08E168}" srcOrd="0" destOrd="0" presId="urn:microsoft.com/office/officeart/2009/layout/CircleArrowProcess"/>
    <dgm:cxn modelId="{DA5639BE-C607-4AB2-877A-6B18487B5663}" type="presParOf" srcId="{A144DA14-6ECD-49D2-A8E2-7A75A9FD52D5}" destId="{95EC9ECC-A49E-4683-BE3A-C0CA19C902CF}" srcOrd="3" destOrd="0" presId="urn:microsoft.com/office/officeart/2009/layout/CircleArrowProcess"/>
    <dgm:cxn modelId="{4A293883-B7C8-4624-8FEC-252220A911FA}" type="presParOf" srcId="{A144DA14-6ECD-49D2-A8E2-7A75A9FD52D5}" destId="{B4192741-8A94-4E7A-808B-A9B1E5C20050}" srcOrd="4" destOrd="0" presId="urn:microsoft.com/office/officeart/2009/layout/CircleArrowProcess"/>
    <dgm:cxn modelId="{656C8888-BAA6-465E-801E-938660CA816E}" type="presParOf" srcId="{B4192741-8A94-4E7A-808B-A9B1E5C20050}" destId="{A17A18F8-C98B-40D6-B446-25058EDDD3C7}" srcOrd="0" destOrd="0" presId="urn:microsoft.com/office/officeart/2009/layout/CircleArrowProcess"/>
    <dgm:cxn modelId="{168EE14B-E518-44A9-8685-2B701B93BD15}" type="presParOf" srcId="{A144DA14-6ECD-49D2-A8E2-7A75A9FD52D5}" destId="{BA581C80-D807-4940-8575-9E8FF759C3FD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B722181F-9E40-43D9-9044-AFC26BFFE441}" type="presOf" srcId="{A072FADE-C9BD-452F-8945-E6B024126A5D}" destId="{7AFABC71-45EC-45EC-B97F-DD1BE4138ABE}" srcOrd="0" destOrd="0" presId="urn:microsoft.com/office/officeart/2008/layout/BubblePictureList"/>
    <dgm:cxn modelId="{168CEB88-9788-4C4B-9D32-01A8F8271048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D16C64F3-8BEB-41A7-90AF-10256D59F862}" type="presOf" srcId="{ED557844-FD5D-4E3F-888A-8AAE8883978D}" destId="{B45D4778-1193-426A-ADD0-DD073A27BD54}" srcOrd="0" destOrd="0" presId="urn:microsoft.com/office/officeart/2008/layout/BubblePictureList"/>
    <dgm:cxn modelId="{DAFA88C8-A82B-405E-8BEF-0633CA43445F}" type="presParOf" srcId="{09BDF220-FEED-40B3-B626-56D1DD98635B}" destId="{7AFABC71-45EC-45EC-B97F-DD1BE4138ABE}" srcOrd="0" destOrd="0" presId="urn:microsoft.com/office/officeart/2008/layout/BubblePictureList"/>
    <dgm:cxn modelId="{675E693F-02C4-4D9F-AFB6-44F4C8793260}" type="presParOf" srcId="{09BDF220-FEED-40B3-B626-56D1DD98635B}" destId="{537E7086-1DEB-4749-9490-E163DFA6B177}" srcOrd="1" destOrd="0" presId="urn:microsoft.com/office/officeart/2008/layout/BubblePictureList"/>
    <dgm:cxn modelId="{3A16D30C-5CFD-4CC8-9FC5-7BDB8E49D65A}" type="presParOf" srcId="{537E7086-1DEB-4749-9490-E163DFA6B177}" destId="{E9B6CA4B-7522-4C8B-8FA0-04B63436CFA8}" srcOrd="0" destOrd="0" presId="urn:microsoft.com/office/officeart/2008/layout/BubblePictureList"/>
    <dgm:cxn modelId="{968ADED9-07CE-42F2-A93E-019ADAC906C6}" type="presParOf" srcId="{09BDF220-FEED-40B3-B626-56D1DD98635B}" destId="{57FB6883-0514-4127-B3EE-F33C0EC8C14D}" srcOrd="2" destOrd="0" presId="urn:microsoft.com/office/officeart/2008/layout/BubblePictureList"/>
    <dgm:cxn modelId="{777891A0-5542-4DBB-8205-736F2C01ED04}" type="presParOf" srcId="{09BDF220-FEED-40B3-B626-56D1DD98635B}" destId="{EEF185CE-7802-4982-9CB7-90A949E662F5}" srcOrd="3" destOrd="0" presId="urn:microsoft.com/office/officeart/2008/layout/BubblePictureList"/>
    <dgm:cxn modelId="{D457E43F-101E-40A1-9D46-C950BC45B0F8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B11AF14E-2E6C-4D52-B563-D2F37AC63AFF}" type="presOf" srcId="{CBE16E81-40F3-448E-BAA2-00570A5670F3}" destId="{09BDF220-FEED-40B3-B626-56D1DD98635B}" srcOrd="0" destOrd="0" presId="urn:microsoft.com/office/officeart/2008/layout/BubblePictureList"/>
    <dgm:cxn modelId="{B26C4D77-5C6A-4DB7-8365-919A94488549}" type="presOf" srcId="{ED557844-FD5D-4E3F-888A-8AAE8883978D}" destId="{B45D4778-1193-426A-ADD0-DD073A27BD54}" srcOrd="0" destOrd="0" presId="urn:microsoft.com/office/officeart/2008/layout/BubblePictureList"/>
    <dgm:cxn modelId="{247A8559-1D5B-4C05-A551-78F2D4D681B8}" type="presOf" srcId="{A072FADE-C9BD-452F-8945-E6B024126A5D}" destId="{7AFABC71-45EC-45EC-B97F-DD1BE4138ABE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A49B8904-4C3B-4106-A107-5891D0EDE795}" type="presParOf" srcId="{09BDF220-FEED-40B3-B626-56D1DD98635B}" destId="{7AFABC71-45EC-45EC-B97F-DD1BE4138ABE}" srcOrd="0" destOrd="0" presId="urn:microsoft.com/office/officeart/2008/layout/BubblePictureList"/>
    <dgm:cxn modelId="{95D5B460-9666-41D6-AE2B-DD1C1C1BB1CE}" type="presParOf" srcId="{09BDF220-FEED-40B3-B626-56D1DD98635B}" destId="{537E7086-1DEB-4749-9490-E163DFA6B177}" srcOrd="1" destOrd="0" presId="urn:microsoft.com/office/officeart/2008/layout/BubblePictureList"/>
    <dgm:cxn modelId="{C12D6CA8-4A81-4126-8C45-290B018DC624}" type="presParOf" srcId="{537E7086-1DEB-4749-9490-E163DFA6B177}" destId="{E9B6CA4B-7522-4C8B-8FA0-04B63436CFA8}" srcOrd="0" destOrd="0" presId="urn:microsoft.com/office/officeart/2008/layout/BubblePictureList"/>
    <dgm:cxn modelId="{57AFCE64-CA21-42CE-AEBE-F3A336F2D649}" type="presParOf" srcId="{09BDF220-FEED-40B3-B626-56D1DD98635B}" destId="{57FB6883-0514-4127-B3EE-F33C0EC8C14D}" srcOrd="2" destOrd="0" presId="urn:microsoft.com/office/officeart/2008/layout/BubblePictureList"/>
    <dgm:cxn modelId="{4F7A0D7C-71FD-48D1-93E2-F96131224C09}" type="presParOf" srcId="{09BDF220-FEED-40B3-B626-56D1DD98635B}" destId="{EEF185CE-7802-4982-9CB7-90A949E662F5}" srcOrd="3" destOrd="0" presId="urn:microsoft.com/office/officeart/2008/layout/BubblePictureList"/>
    <dgm:cxn modelId="{C33AE58A-29F9-4B26-B0FF-05A67B221A3B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2DD6E382-CD52-4985-81BB-5AE9FB97996D}" type="presOf" srcId="{ED557844-FD5D-4E3F-888A-8AAE8883978D}" destId="{B45D4778-1193-426A-ADD0-DD073A27BD54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444780CB-DA9C-4660-9B58-ADBAAED94CE1}" type="presOf" srcId="{CBE16E81-40F3-448E-BAA2-00570A5670F3}" destId="{09BDF220-FEED-40B3-B626-56D1DD98635B}" srcOrd="0" destOrd="0" presId="urn:microsoft.com/office/officeart/2008/layout/BubblePictureList"/>
    <dgm:cxn modelId="{E05873CE-8463-4CEF-9500-1E9E8EE811CF}" type="presOf" srcId="{A072FADE-C9BD-452F-8945-E6B024126A5D}" destId="{7AFABC71-45EC-45EC-B97F-DD1BE4138ABE}" srcOrd="0" destOrd="0" presId="urn:microsoft.com/office/officeart/2008/layout/BubblePictureList"/>
    <dgm:cxn modelId="{7FA07876-A4BB-4E6C-B122-5D5030262091}" type="presParOf" srcId="{09BDF220-FEED-40B3-B626-56D1DD98635B}" destId="{7AFABC71-45EC-45EC-B97F-DD1BE4138ABE}" srcOrd="0" destOrd="0" presId="urn:microsoft.com/office/officeart/2008/layout/BubblePictureList"/>
    <dgm:cxn modelId="{C88288BB-1B41-4C20-8BCA-9DB071CA637E}" type="presParOf" srcId="{09BDF220-FEED-40B3-B626-56D1DD98635B}" destId="{537E7086-1DEB-4749-9490-E163DFA6B177}" srcOrd="1" destOrd="0" presId="urn:microsoft.com/office/officeart/2008/layout/BubblePictureList"/>
    <dgm:cxn modelId="{6492205D-6A04-4146-A536-B0980D4DB19F}" type="presParOf" srcId="{537E7086-1DEB-4749-9490-E163DFA6B177}" destId="{E9B6CA4B-7522-4C8B-8FA0-04B63436CFA8}" srcOrd="0" destOrd="0" presId="urn:microsoft.com/office/officeart/2008/layout/BubblePictureList"/>
    <dgm:cxn modelId="{3E21ED99-DF5C-4D3C-A4A9-94EE9DD3F567}" type="presParOf" srcId="{09BDF220-FEED-40B3-B626-56D1DD98635B}" destId="{57FB6883-0514-4127-B3EE-F33C0EC8C14D}" srcOrd="2" destOrd="0" presId="urn:microsoft.com/office/officeart/2008/layout/BubblePictureList"/>
    <dgm:cxn modelId="{CA0A0035-EA8F-4AA8-9860-747D6470E01E}" type="presParOf" srcId="{09BDF220-FEED-40B3-B626-56D1DD98635B}" destId="{EEF185CE-7802-4982-9CB7-90A949E662F5}" srcOrd="3" destOrd="0" presId="urn:microsoft.com/office/officeart/2008/layout/BubblePictureList"/>
    <dgm:cxn modelId="{CE17B57C-8F4C-4C07-A5B3-BD8539E3EF3A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91953226-BB51-4CAA-BD4C-D2CEA8208D24}" type="presOf" srcId="{A072FADE-C9BD-452F-8945-E6B024126A5D}" destId="{7AFABC71-45EC-45EC-B97F-DD1BE4138ABE}" srcOrd="0" destOrd="0" presId="urn:microsoft.com/office/officeart/2008/layout/BubblePictureList"/>
    <dgm:cxn modelId="{21E0332C-C037-4AD8-AD3C-50064CEB7200}" type="presOf" srcId="{CBE16E81-40F3-448E-BAA2-00570A5670F3}" destId="{09BDF220-FEED-40B3-B626-56D1DD98635B}" srcOrd="0" destOrd="0" presId="urn:microsoft.com/office/officeart/2008/layout/BubblePictureList"/>
    <dgm:cxn modelId="{4A4E0337-0B4B-4216-A937-AEF55FD6E0AA}" type="presOf" srcId="{ED557844-FD5D-4E3F-888A-8AAE8883978D}" destId="{B45D4778-1193-426A-ADD0-DD073A27BD54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2830BFD1-297C-4687-8972-605C20014908}" type="presParOf" srcId="{09BDF220-FEED-40B3-B626-56D1DD98635B}" destId="{7AFABC71-45EC-45EC-B97F-DD1BE4138ABE}" srcOrd="0" destOrd="0" presId="urn:microsoft.com/office/officeart/2008/layout/BubblePictureList"/>
    <dgm:cxn modelId="{C909C385-8888-4430-83E6-7E635878C89D}" type="presParOf" srcId="{09BDF220-FEED-40B3-B626-56D1DD98635B}" destId="{537E7086-1DEB-4749-9490-E163DFA6B177}" srcOrd="1" destOrd="0" presId="urn:microsoft.com/office/officeart/2008/layout/BubblePictureList"/>
    <dgm:cxn modelId="{2941E04F-0895-4D41-A34A-E3114522067C}" type="presParOf" srcId="{537E7086-1DEB-4749-9490-E163DFA6B177}" destId="{E9B6CA4B-7522-4C8B-8FA0-04B63436CFA8}" srcOrd="0" destOrd="0" presId="urn:microsoft.com/office/officeart/2008/layout/BubblePictureList"/>
    <dgm:cxn modelId="{304CE739-B12C-4E5B-A9F0-54F2DC45ABE0}" type="presParOf" srcId="{09BDF220-FEED-40B3-B626-56D1DD98635B}" destId="{57FB6883-0514-4127-B3EE-F33C0EC8C14D}" srcOrd="2" destOrd="0" presId="urn:microsoft.com/office/officeart/2008/layout/BubblePictureList"/>
    <dgm:cxn modelId="{B437816D-5A1E-4612-9988-2798F371408E}" type="presParOf" srcId="{09BDF220-FEED-40B3-B626-56D1DD98635B}" destId="{EEF185CE-7802-4982-9CB7-90A949E662F5}" srcOrd="3" destOrd="0" presId="urn:microsoft.com/office/officeart/2008/layout/BubblePictureList"/>
    <dgm:cxn modelId="{EDB82F0A-4F24-4AD3-BC93-B5D774907E51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5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DD302F-6DB4-48AB-9FD2-0CED8971661F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4BC3FE-2E7C-40C1-A4C0-2220B343A190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70C0"/>
              </a:solidFill>
              <a:latin typeface="Kazimir"/>
            </a:rPr>
            <a:t>2024 год</a:t>
          </a:r>
        </a:p>
      </dgm:t>
    </dgm:pt>
    <dgm:pt modelId="{248976A0-26F0-4414-B363-284539DA858C}" type="parTrans" cxnId="{C1206AD6-76F8-4D75-A752-0D1DCCDF6764}">
      <dgm:prSet/>
      <dgm:spPr/>
      <dgm:t>
        <a:bodyPr/>
        <a:lstStyle/>
        <a:p>
          <a:endParaRPr lang="ru-RU" sz="1100"/>
        </a:p>
      </dgm:t>
    </dgm:pt>
    <dgm:pt modelId="{1D8B3447-CD43-499C-8B0D-67DF968C9F7A}" type="sibTrans" cxnId="{C1206AD6-76F8-4D75-A752-0D1DCCDF6764}">
      <dgm:prSet/>
      <dgm:spPr/>
      <dgm:t>
        <a:bodyPr/>
        <a:lstStyle/>
        <a:p>
          <a:endParaRPr lang="ru-RU" sz="1100"/>
        </a:p>
      </dgm:t>
    </dgm:pt>
    <dgm:pt modelId="{5FBB2BDA-B5D2-49FA-BC57-32E2382CF266}">
      <dgm:prSet phldrT="[Текст]" custT="1"/>
      <dgm:spPr/>
      <dgm:t>
        <a:bodyPr/>
        <a:lstStyle/>
        <a:p>
          <a:pPr algn="ctr"/>
          <a:r>
            <a:rPr lang="ru-RU" sz="1050" b="1" dirty="0">
              <a:solidFill>
                <a:srgbClr val="002060"/>
              </a:solidFill>
              <a:latin typeface="Kazimir"/>
            </a:rPr>
            <a:t>ЗАВЕРШЕНИЕ СОЗДАНИЯ ШСК </a:t>
          </a:r>
        </a:p>
        <a:p>
          <a:pPr algn="ctr"/>
          <a:r>
            <a:rPr lang="ru-RU" sz="1050" b="1" dirty="0">
              <a:solidFill>
                <a:srgbClr val="002060"/>
              </a:solidFill>
              <a:latin typeface="Kazimir"/>
            </a:rPr>
            <a:t>В КАЖДОЙ ОБЩЕОБРАЗОВАТЕЛЬНОЙ ОРГАНИЗАЦИИ</a:t>
          </a:r>
        </a:p>
      </dgm:t>
    </dgm:pt>
    <dgm:pt modelId="{900DDB26-AE3C-443B-842E-C60DAAA20925}" type="parTrans" cxnId="{C859D577-7652-48E5-8AC7-8545CB5CAAA0}">
      <dgm:prSet/>
      <dgm:spPr/>
      <dgm:t>
        <a:bodyPr/>
        <a:lstStyle/>
        <a:p>
          <a:endParaRPr lang="ru-RU" sz="1100"/>
        </a:p>
      </dgm:t>
    </dgm:pt>
    <dgm:pt modelId="{29EA3511-A5A2-4B0D-8BE1-AC91867A6F47}" type="sibTrans" cxnId="{C859D577-7652-48E5-8AC7-8545CB5CAAA0}">
      <dgm:prSet/>
      <dgm:spPr/>
      <dgm:t>
        <a:bodyPr/>
        <a:lstStyle/>
        <a:p>
          <a:endParaRPr lang="ru-RU" sz="1100"/>
        </a:p>
      </dgm:t>
    </dgm:pt>
    <dgm:pt modelId="{68A4F193-51A4-40C4-B64E-BCC40E113729}" type="pres">
      <dgm:prSet presAssocID="{71DD302F-6DB4-48AB-9FD2-0CED8971661F}" presName="vert0" presStyleCnt="0">
        <dgm:presLayoutVars>
          <dgm:dir/>
          <dgm:animOne val="branch"/>
          <dgm:animLvl val="lvl"/>
        </dgm:presLayoutVars>
      </dgm:prSet>
      <dgm:spPr/>
    </dgm:pt>
    <dgm:pt modelId="{0094ACE6-A9A5-4AA0-85D2-D861C454B1B1}" type="pres">
      <dgm:prSet presAssocID="{1C4BC3FE-2E7C-40C1-A4C0-2220B343A190}" presName="thickLine" presStyleLbl="alignNode1" presStyleIdx="0" presStyleCnt="1"/>
      <dgm:spPr/>
    </dgm:pt>
    <dgm:pt modelId="{90B0B74D-6ED4-4F6E-89A2-56AFA200EB13}" type="pres">
      <dgm:prSet presAssocID="{1C4BC3FE-2E7C-40C1-A4C0-2220B343A190}" presName="horz1" presStyleCnt="0"/>
      <dgm:spPr/>
    </dgm:pt>
    <dgm:pt modelId="{96CACD2D-3E65-4568-96BB-D4AF0D6B3C6F}" type="pres">
      <dgm:prSet presAssocID="{1C4BC3FE-2E7C-40C1-A4C0-2220B343A190}" presName="tx1" presStyleLbl="revTx" presStyleIdx="0" presStyleCnt="2"/>
      <dgm:spPr/>
    </dgm:pt>
    <dgm:pt modelId="{08B7C38E-D198-4CB3-8B84-5394ED85BCE7}" type="pres">
      <dgm:prSet presAssocID="{1C4BC3FE-2E7C-40C1-A4C0-2220B343A190}" presName="vert1" presStyleCnt="0"/>
      <dgm:spPr/>
    </dgm:pt>
    <dgm:pt modelId="{BAF6953D-5F05-42F0-8952-B815A2A1EF2F}" type="pres">
      <dgm:prSet presAssocID="{5FBB2BDA-B5D2-49FA-BC57-32E2382CF266}" presName="vertSpace2a" presStyleCnt="0"/>
      <dgm:spPr/>
    </dgm:pt>
    <dgm:pt modelId="{72BFB6C3-DEF1-42F6-B188-FE3EC678AC23}" type="pres">
      <dgm:prSet presAssocID="{5FBB2BDA-B5D2-49FA-BC57-32E2382CF266}" presName="horz2" presStyleCnt="0"/>
      <dgm:spPr/>
    </dgm:pt>
    <dgm:pt modelId="{3A28AF0A-6C85-4F31-A240-19DE7D9097E1}" type="pres">
      <dgm:prSet presAssocID="{5FBB2BDA-B5D2-49FA-BC57-32E2382CF266}" presName="horzSpace2" presStyleCnt="0"/>
      <dgm:spPr/>
    </dgm:pt>
    <dgm:pt modelId="{E4286BB6-F7CC-43CA-9607-1556443E396C}" type="pres">
      <dgm:prSet presAssocID="{5FBB2BDA-B5D2-49FA-BC57-32E2382CF266}" presName="tx2" presStyleLbl="revTx" presStyleIdx="1" presStyleCnt="2" custScaleX="89659" custLinFactNeighborX="6249" custLinFactNeighborY="-4036"/>
      <dgm:spPr/>
    </dgm:pt>
    <dgm:pt modelId="{76AC9A52-DFD1-4360-B480-5D752E57B335}" type="pres">
      <dgm:prSet presAssocID="{5FBB2BDA-B5D2-49FA-BC57-32E2382CF266}" presName="vert2" presStyleCnt="0"/>
      <dgm:spPr/>
    </dgm:pt>
    <dgm:pt modelId="{62115F68-B1C8-4438-BDF4-AF4F5F072FFB}" type="pres">
      <dgm:prSet presAssocID="{5FBB2BDA-B5D2-49FA-BC57-32E2382CF266}" presName="thinLine2b" presStyleLbl="callout" presStyleIdx="0" presStyleCnt="1"/>
      <dgm:spPr/>
    </dgm:pt>
    <dgm:pt modelId="{473AE06A-8D8F-4E61-9000-4E03B9E792FC}" type="pres">
      <dgm:prSet presAssocID="{5FBB2BDA-B5D2-49FA-BC57-32E2382CF266}" presName="vertSpace2b" presStyleCnt="0"/>
      <dgm:spPr/>
    </dgm:pt>
  </dgm:ptLst>
  <dgm:cxnLst>
    <dgm:cxn modelId="{45382728-4E5B-4DAE-8D8D-8F0B441D840E}" type="presOf" srcId="{71DD302F-6DB4-48AB-9FD2-0CED8971661F}" destId="{68A4F193-51A4-40C4-B64E-BCC40E113729}" srcOrd="0" destOrd="0" presId="urn:microsoft.com/office/officeart/2008/layout/LinedList"/>
    <dgm:cxn modelId="{C859D577-7652-48E5-8AC7-8545CB5CAAA0}" srcId="{1C4BC3FE-2E7C-40C1-A4C0-2220B343A190}" destId="{5FBB2BDA-B5D2-49FA-BC57-32E2382CF266}" srcOrd="0" destOrd="0" parTransId="{900DDB26-AE3C-443B-842E-C60DAAA20925}" sibTransId="{29EA3511-A5A2-4B0D-8BE1-AC91867A6F47}"/>
    <dgm:cxn modelId="{48EEEB81-EAB0-471B-92D6-0D2A962FAFBF}" type="presOf" srcId="{1C4BC3FE-2E7C-40C1-A4C0-2220B343A190}" destId="{96CACD2D-3E65-4568-96BB-D4AF0D6B3C6F}" srcOrd="0" destOrd="0" presId="urn:microsoft.com/office/officeart/2008/layout/LinedList"/>
    <dgm:cxn modelId="{8B6086BF-BF07-4AF8-8483-B7AB309D8D73}" type="presOf" srcId="{5FBB2BDA-B5D2-49FA-BC57-32E2382CF266}" destId="{E4286BB6-F7CC-43CA-9607-1556443E396C}" srcOrd="0" destOrd="0" presId="urn:microsoft.com/office/officeart/2008/layout/LinedList"/>
    <dgm:cxn modelId="{C1206AD6-76F8-4D75-A752-0D1DCCDF6764}" srcId="{71DD302F-6DB4-48AB-9FD2-0CED8971661F}" destId="{1C4BC3FE-2E7C-40C1-A4C0-2220B343A190}" srcOrd="0" destOrd="0" parTransId="{248976A0-26F0-4414-B363-284539DA858C}" sibTransId="{1D8B3447-CD43-499C-8B0D-67DF968C9F7A}"/>
    <dgm:cxn modelId="{2E0321F7-634C-448D-A51A-6215E7D81EE6}" type="presParOf" srcId="{68A4F193-51A4-40C4-B64E-BCC40E113729}" destId="{0094ACE6-A9A5-4AA0-85D2-D861C454B1B1}" srcOrd="0" destOrd="0" presId="urn:microsoft.com/office/officeart/2008/layout/LinedList"/>
    <dgm:cxn modelId="{BB18B20A-5A51-4A66-95D7-E0371333BEA4}" type="presParOf" srcId="{68A4F193-51A4-40C4-B64E-BCC40E113729}" destId="{90B0B74D-6ED4-4F6E-89A2-56AFA200EB13}" srcOrd="1" destOrd="0" presId="urn:microsoft.com/office/officeart/2008/layout/LinedList"/>
    <dgm:cxn modelId="{436C09C1-11CF-478B-B8EE-B8D5741CD58D}" type="presParOf" srcId="{90B0B74D-6ED4-4F6E-89A2-56AFA200EB13}" destId="{96CACD2D-3E65-4568-96BB-D4AF0D6B3C6F}" srcOrd="0" destOrd="0" presId="urn:microsoft.com/office/officeart/2008/layout/LinedList"/>
    <dgm:cxn modelId="{DF232EE6-C374-461F-A595-4B92E21B6696}" type="presParOf" srcId="{90B0B74D-6ED4-4F6E-89A2-56AFA200EB13}" destId="{08B7C38E-D198-4CB3-8B84-5394ED85BCE7}" srcOrd="1" destOrd="0" presId="urn:microsoft.com/office/officeart/2008/layout/LinedList"/>
    <dgm:cxn modelId="{DAA6E1CE-A82A-4357-B65A-35C320D7B616}" type="presParOf" srcId="{08B7C38E-D198-4CB3-8B84-5394ED85BCE7}" destId="{BAF6953D-5F05-42F0-8952-B815A2A1EF2F}" srcOrd="0" destOrd="0" presId="urn:microsoft.com/office/officeart/2008/layout/LinedList"/>
    <dgm:cxn modelId="{DDCDE208-6B83-465F-B7AF-F9D9E9D83C1E}" type="presParOf" srcId="{08B7C38E-D198-4CB3-8B84-5394ED85BCE7}" destId="{72BFB6C3-DEF1-42F6-B188-FE3EC678AC23}" srcOrd="1" destOrd="0" presId="urn:microsoft.com/office/officeart/2008/layout/LinedList"/>
    <dgm:cxn modelId="{98CC88BD-2D85-4745-AC3F-DB818126A414}" type="presParOf" srcId="{72BFB6C3-DEF1-42F6-B188-FE3EC678AC23}" destId="{3A28AF0A-6C85-4F31-A240-19DE7D9097E1}" srcOrd="0" destOrd="0" presId="urn:microsoft.com/office/officeart/2008/layout/LinedList"/>
    <dgm:cxn modelId="{09588DD8-2B64-4C1F-8878-7E362A4E799F}" type="presParOf" srcId="{72BFB6C3-DEF1-42F6-B188-FE3EC678AC23}" destId="{E4286BB6-F7CC-43CA-9607-1556443E396C}" srcOrd="1" destOrd="0" presId="urn:microsoft.com/office/officeart/2008/layout/LinedList"/>
    <dgm:cxn modelId="{233E4F8C-281B-461D-9273-265119E94ECF}" type="presParOf" srcId="{72BFB6C3-DEF1-42F6-B188-FE3EC678AC23}" destId="{76AC9A52-DFD1-4360-B480-5D752E57B335}" srcOrd="2" destOrd="0" presId="urn:microsoft.com/office/officeart/2008/layout/LinedList"/>
    <dgm:cxn modelId="{091BF4A0-673E-4776-9F80-B7E5FE607327}" type="presParOf" srcId="{08B7C38E-D198-4CB3-8B84-5394ED85BCE7}" destId="{62115F68-B1C8-4438-BDF4-AF4F5F072FFB}" srcOrd="2" destOrd="0" presId="urn:microsoft.com/office/officeart/2008/layout/LinedList"/>
    <dgm:cxn modelId="{CA825CED-2354-4227-97BF-E1FB56AFCDDB}" type="presParOf" srcId="{08B7C38E-D198-4CB3-8B84-5394ED85BCE7}" destId="{473AE06A-8D8F-4E61-9000-4E03B9E792F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834B8-086F-4FAD-B076-EFE0E244DDF6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EC7FEE9-F160-48A9-94C6-7602F7290AFA}">
      <dgm:prSet custT="1"/>
      <dgm:spPr/>
      <dgm:t>
        <a:bodyPr/>
        <a:lstStyle/>
        <a:p>
          <a:pPr algn="l" rtl="0"/>
          <a:r>
            <a:rPr lang="ru-RU" sz="900" dirty="0">
              <a:latin typeface="+mn-lt"/>
              <a:cs typeface="Times New Roman" pitchFamily="18" charset="0"/>
            </a:rPr>
            <a:t>Всероссийские спортивные игры школьных спортивных клубов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D45D8E2-BC2F-4137-95C1-5E17F9AE506A}" type="parTrans" cxnId="{82B25B89-C2FB-4D3F-9979-88A675CF27C2}">
      <dgm:prSet/>
      <dgm:spPr/>
      <dgm:t>
        <a:bodyPr/>
        <a:lstStyle/>
        <a:p>
          <a:endParaRPr lang="ru-RU" sz="900"/>
        </a:p>
      </dgm:t>
    </dgm:pt>
    <dgm:pt modelId="{6F90E796-2DEC-4B66-8CD8-359A4656C266}" type="sibTrans" cxnId="{82B25B89-C2FB-4D3F-9979-88A675CF27C2}">
      <dgm:prSet/>
      <dgm:spPr/>
      <dgm:t>
        <a:bodyPr/>
        <a:lstStyle/>
        <a:p>
          <a:endParaRPr lang="ru-RU" sz="900"/>
        </a:p>
      </dgm:t>
    </dgm:pt>
    <dgm:pt modelId="{7327098C-BAEA-4718-990A-21454E7C3424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</a:r>
        </a:p>
      </dgm:t>
    </dgm:pt>
    <dgm:pt modelId="{C25B9BE6-2CA4-4BB8-9DFD-54F3966EE93E}" type="parTrans" cxnId="{07A73C47-2A10-4276-8D52-0BB76C1FFB67}">
      <dgm:prSet/>
      <dgm:spPr/>
      <dgm:t>
        <a:bodyPr/>
        <a:lstStyle/>
        <a:p>
          <a:endParaRPr lang="ru-RU" sz="900"/>
        </a:p>
      </dgm:t>
    </dgm:pt>
    <dgm:pt modelId="{26E287D3-18D1-4163-8925-DABFC04840DC}" type="sibTrans" cxnId="{07A73C47-2A10-4276-8D52-0BB76C1FFB67}">
      <dgm:prSet/>
      <dgm:spPr/>
      <dgm:t>
        <a:bodyPr/>
        <a:lstStyle/>
        <a:p>
          <a:endParaRPr lang="ru-RU" sz="900"/>
        </a:p>
      </dgm:t>
    </dgm:pt>
    <dgm:pt modelId="{0B785208-2749-4DC3-BAF6-D1A2D4E12B9F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Формирование Единого Всероссийского перечня  (реестра)  школьных спортивных клубов </a:t>
          </a:r>
        </a:p>
      </dgm:t>
    </dgm:pt>
    <dgm:pt modelId="{CB0B9747-5C57-434F-847E-48ACE9F8C0A4}" type="parTrans" cxnId="{A6B62708-6504-4D0E-9A33-B9E7D0924A0B}">
      <dgm:prSet/>
      <dgm:spPr/>
      <dgm:t>
        <a:bodyPr/>
        <a:lstStyle/>
        <a:p>
          <a:endParaRPr lang="ru-RU" sz="900"/>
        </a:p>
      </dgm:t>
    </dgm:pt>
    <dgm:pt modelId="{83317FF5-CC19-437F-A439-296813DF540C}" type="sibTrans" cxnId="{A6B62708-6504-4D0E-9A33-B9E7D0924A0B}">
      <dgm:prSet/>
      <dgm:spPr/>
      <dgm:t>
        <a:bodyPr/>
        <a:lstStyle/>
        <a:p>
          <a:endParaRPr lang="ru-RU" sz="900"/>
        </a:p>
      </dgm:t>
    </dgm:pt>
    <dgm:pt modelId="{E4CD64BB-C191-4B4E-8680-6D220C6891C9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Создание сетевого взаимодействия между  школьными спортивными клубами общеобразовательных организаций</a:t>
          </a:r>
        </a:p>
      </dgm:t>
    </dgm:pt>
    <dgm:pt modelId="{73ABF803-FBE8-41F2-A463-812C07B538CD}" type="parTrans" cxnId="{4EAF2BFB-D219-44A6-A8EA-2E57A65B2E5E}">
      <dgm:prSet/>
      <dgm:spPr/>
      <dgm:t>
        <a:bodyPr/>
        <a:lstStyle/>
        <a:p>
          <a:endParaRPr lang="ru-RU" sz="900"/>
        </a:p>
      </dgm:t>
    </dgm:pt>
    <dgm:pt modelId="{3C31F590-A578-497D-8740-5A4BB39DE50D}" type="sibTrans" cxnId="{4EAF2BFB-D219-44A6-A8EA-2E57A65B2E5E}">
      <dgm:prSet/>
      <dgm:spPr/>
      <dgm:t>
        <a:bodyPr/>
        <a:lstStyle/>
        <a:p>
          <a:endParaRPr lang="ru-RU" sz="900"/>
        </a:p>
      </dgm:t>
    </dgm:pt>
    <dgm:pt modelId="{0B30474F-2B3A-404C-B19A-804B64784E3D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Форум школьных спортивных клубов</a:t>
          </a:r>
        </a:p>
      </dgm:t>
    </dgm:pt>
    <dgm:pt modelId="{A7036576-039B-4794-B2F5-FB51D8420EC5}" type="parTrans" cxnId="{3EFE143D-0E28-4934-B369-0C176948274A}">
      <dgm:prSet/>
      <dgm:spPr/>
      <dgm:t>
        <a:bodyPr/>
        <a:lstStyle/>
        <a:p>
          <a:endParaRPr lang="ru-RU" sz="900"/>
        </a:p>
      </dgm:t>
    </dgm:pt>
    <dgm:pt modelId="{AC486881-B94B-4E5E-A737-BFDE37459997}" type="sibTrans" cxnId="{3EFE143D-0E28-4934-B369-0C176948274A}">
      <dgm:prSet/>
      <dgm:spPr/>
      <dgm:t>
        <a:bodyPr/>
        <a:lstStyle/>
        <a:p>
          <a:endParaRPr lang="ru-RU" sz="900"/>
        </a:p>
      </dgm:t>
    </dgm:pt>
    <dgm:pt modelId="{77A8BDB9-C78D-4617-BED3-CCAD373B7E38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Фестиваль школьных спортивных клубов</a:t>
          </a:r>
        </a:p>
      </dgm:t>
    </dgm:pt>
    <dgm:pt modelId="{E1F6F47D-B36A-4BA0-9F13-115470988C1A}" type="parTrans" cxnId="{8AECE98A-E40C-4D07-9036-A15A774DFF2B}">
      <dgm:prSet/>
      <dgm:spPr/>
      <dgm:t>
        <a:bodyPr/>
        <a:lstStyle/>
        <a:p>
          <a:endParaRPr lang="ru-RU" sz="900"/>
        </a:p>
      </dgm:t>
    </dgm:pt>
    <dgm:pt modelId="{FD850987-2C1F-4378-9277-493D4F214E66}" type="sibTrans" cxnId="{8AECE98A-E40C-4D07-9036-A15A774DFF2B}">
      <dgm:prSet/>
      <dgm:spPr/>
      <dgm:t>
        <a:bodyPr/>
        <a:lstStyle/>
        <a:p>
          <a:endParaRPr lang="ru-RU" sz="900"/>
        </a:p>
      </dgm:t>
    </dgm:pt>
    <dgm:pt modelId="{CB58337E-43B1-40E1-9671-6694D10787B7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Создание школьных спортивных лиг по видам спорта</a:t>
          </a:r>
        </a:p>
      </dgm:t>
    </dgm:pt>
    <dgm:pt modelId="{31E6105F-CC3E-450A-A7C3-E2381E1AA16D}" type="parTrans" cxnId="{986D463E-3C53-4184-A5CC-57E3615D1017}">
      <dgm:prSet/>
      <dgm:spPr/>
      <dgm:t>
        <a:bodyPr/>
        <a:lstStyle/>
        <a:p>
          <a:endParaRPr lang="ru-RU" sz="900"/>
        </a:p>
      </dgm:t>
    </dgm:pt>
    <dgm:pt modelId="{33C656B9-EB7F-46F4-8CEF-081B3DE22E0A}" type="sibTrans" cxnId="{986D463E-3C53-4184-A5CC-57E3615D1017}">
      <dgm:prSet/>
      <dgm:spPr/>
      <dgm:t>
        <a:bodyPr/>
        <a:lstStyle/>
        <a:p>
          <a:endParaRPr lang="ru-RU" sz="900"/>
        </a:p>
      </dgm:t>
    </dgm:pt>
    <dgm:pt modelId="{1F8BBA0B-7772-4352-B1AE-1F6CC50E5877}" type="pres">
      <dgm:prSet presAssocID="{9B3834B8-086F-4FAD-B076-EFE0E244DDF6}" presName="linearFlow" presStyleCnt="0">
        <dgm:presLayoutVars>
          <dgm:dir/>
          <dgm:resizeHandles val="exact"/>
        </dgm:presLayoutVars>
      </dgm:prSet>
      <dgm:spPr/>
    </dgm:pt>
    <dgm:pt modelId="{A50854D0-00D8-4F27-81F7-59CA07D84C24}" type="pres">
      <dgm:prSet presAssocID="{FEC7FEE9-F160-48A9-94C6-7602F7290AFA}" presName="composite" presStyleCnt="0"/>
      <dgm:spPr/>
    </dgm:pt>
    <dgm:pt modelId="{6D60BBEE-3659-42B7-AEF5-DC909CF9B630}" type="pres">
      <dgm:prSet presAssocID="{FEC7FEE9-F160-48A9-94C6-7602F7290AFA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9F446B-46CE-48C1-B86A-0D213746745A}" type="pres">
      <dgm:prSet presAssocID="{FEC7FEE9-F160-48A9-94C6-7602F7290AFA}" presName="txShp" presStyleLbl="node1" presStyleIdx="0" presStyleCnt="7">
        <dgm:presLayoutVars>
          <dgm:bulletEnabled val="1"/>
        </dgm:presLayoutVars>
      </dgm:prSet>
      <dgm:spPr/>
    </dgm:pt>
    <dgm:pt modelId="{724FEA98-64AB-4066-AD9F-BF196B23EADB}" type="pres">
      <dgm:prSet presAssocID="{6F90E796-2DEC-4B66-8CD8-359A4656C266}" presName="spacing" presStyleCnt="0"/>
      <dgm:spPr/>
    </dgm:pt>
    <dgm:pt modelId="{FD1133E4-881A-44B6-BDEE-B8CF1B6FD3E0}" type="pres">
      <dgm:prSet presAssocID="{7327098C-BAEA-4718-990A-21454E7C3424}" presName="composite" presStyleCnt="0"/>
      <dgm:spPr/>
    </dgm:pt>
    <dgm:pt modelId="{A351BF69-D554-4F60-ABFC-B2C6534C96A2}" type="pres">
      <dgm:prSet presAssocID="{7327098C-BAEA-4718-990A-21454E7C3424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756EDA-CE61-4C21-8295-242CF763C371}" type="pres">
      <dgm:prSet presAssocID="{7327098C-BAEA-4718-990A-21454E7C3424}" presName="txShp" presStyleLbl="node1" presStyleIdx="1" presStyleCnt="7" custScaleX="102015" custScaleY="144773">
        <dgm:presLayoutVars>
          <dgm:bulletEnabled val="1"/>
        </dgm:presLayoutVars>
      </dgm:prSet>
      <dgm:spPr/>
    </dgm:pt>
    <dgm:pt modelId="{191470F9-5BD2-47D6-AC16-7EEE74505DB5}" type="pres">
      <dgm:prSet presAssocID="{26E287D3-18D1-4163-8925-DABFC04840DC}" presName="spacing" presStyleCnt="0"/>
      <dgm:spPr/>
    </dgm:pt>
    <dgm:pt modelId="{D185E81F-2B8A-4098-8A1B-2CCBD1FC97E2}" type="pres">
      <dgm:prSet presAssocID="{0B785208-2749-4DC3-BAF6-D1A2D4E12B9F}" presName="composite" presStyleCnt="0"/>
      <dgm:spPr/>
    </dgm:pt>
    <dgm:pt modelId="{BA864762-F3C0-4F8D-9430-24966652887B}" type="pres">
      <dgm:prSet presAssocID="{0B785208-2749-4DC3-BAF6-D1A2D4E12B9F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7CC1099-AB24-4036-A51A-986D3F97EFFD}" type="pres">
      <dgm:prSet presAssocID="{0B785208-2749-4DC3-BAF6-D1A2D4E12B9F}" presName="txShp" presStyleLbl="node1" presStyleIdx="2" presStyleCnt="7">
        <dgm:presLayoutVars>
          <dgm:bulletEnabled val="1"/>
        </dgm:presLayoutVars>
      </dgm:prSet>
      <dgm:spPr/>
    </dgm:pt>
    <dgm:pt modelId="{A8B159D8-5AFE-4D67-8E7E-4EB671F48800}" type="pres">
      <dgm:prSet presAssocID="{83317FF5-CC19-437F-A439-296813DF540C}" presName="spacing" presStyleCnt="0"/>
      <dgm:spPr/>
    </dgm:pt>
    <dgm:pt modelId="{FA40D5EA-20F6-4D2C-82DB-BF13C44E4638}" type="pres">
      <dgm:prSet presAssocID="{E4CD64BB-C191-4B4E-8680-6D220C6891C9}" presName="composite" presStyleCnt="0"/>
      <dgm:spPr/>
    </dgm:pt>
    <dgm:pt modelId="{7F1A8E09-D4DD-4881-A7D7-308688183DF4}" type="pres">
      <dgm:prSet presAssocID="{E4CD64BB-C191-4B4E-8680-6D220C6891C9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01C318C-9444-4811-B45F-FD3FB8DCE0C8}" type="pres">
      <dgm:prSet presAssocID="{E4CD64BB-C191-4B4E-8680-6D220C6891C9}" presName="txShp" presStyleLbl="node1" presStyleIdx="3" presStyleCnt="7" custScaleY="125511">
        <dgm:presLayoutVars>
          <dgm:bulletEnabled val="1"/>
        </dgm:presLayoutVars>
      </dgm:prSet>
      <dgm:spPr/>
    </dgm:pt>
    <dgm:pt modelId="{09B51D25-895E-4659-B2BF-47C42C41B94B}" type="pres">
      <dgm:prSet presAssocID="{3C31F590-A578-497D-8740-5A4BB39DE50D}" presName="spacing" presStyleCnt="0"/>
      <dgm:spPr/>
    </dgm:pt>
    <dgm:pt modelId="{4F79CEA0-F530-40C2-BFDE-DF06036E49AA}" type="pres">
      <dgm:prSet presAssocID="{0B30474F-2B3A-404C-B19A-804B64784E3D}" presName="composite" presStyleCnt="0"/>
      <dgm:spPr/>
    </dgm:pt>
    <dgm:pt modelId="{96B97ABA-9C1C-4FB1-8E5C-53E68EE44522}" type="pres">
      <dgm:prSet presAssocID="{0B30474F-2B3A-404C-B19A-804B64784E3D}" presName="imgShp" presStyleLbl="fgImgPlace1" presStyleIdx="4" presStyleCnt="7" custScaleX="109440" custScaleY="108189" custLinFactNeighborX="-12945" custLinFactNeighborY="48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09F0B6E-F5C3-46BE-A606-D89631C758FA}" type="pres">
      <dgm:prSet presAssocID="{0B30474F-2B3A-404C-B19A-804B64784E3D}" presName="txShp" presStyleLbl="node1" presStyleIdx="4" presStyleCnt="7">
        <dgm:presLayoutVars>
          <dgm:bulletEnabled val="1"/>
        </dgm:presLayoutVars>
      </dgm:prSet>
      <dgm:spPr/>
    </dgm:pt>
    <dgm:pt modelId="{6E5B541C-CF44-45B5-823D-ACB7D95A2B8A}" type="pres">
      <dgm:prSet presAssocID="{AC486881-B94B-4E5E-A737-BFDE37459997}" presName="spacing" presStyleCnt="0"/>
      <dgm:spPr/>
    </dgm:pt>
    <dgm:pt modelId="{6F10807A-0452-479C-A1D0-B578D4D8B7D0}" type="pres">
      <dgm:prSet presAssocID="{77A8BDB9-C78D-4617-BED3-CCAD373B7E38}" presName="composite" presStyleCnt="0"/>
      <dgm:spPr/>
    </dgm:pt>
    <dgm:pt modelId="{D9CA2FE3-F1A0-4E62-81E8-B2721923F1EB}" type="pres">
      <dgm:prSet presAssocID="{77A8BDB9-C78D-4617-BED3-CCAD373B7E38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F3B2E23-3ADD-4188-B2A0-DE7E86198DBC}" type="pres">
      <dgm:prSet presAssocID="{77A8BDB9-C78D-4617-BED3-CCAD373B7E38}" presName="txShp" presStyleLbl="node1" presStyleIdx="5" presStyleCnt="7">
        <dgm:presLayoutVars>
          <dgm:bulletEnabled val="1"/>
        </dgm:presLayoutVars>
      </dgm:prSet>
      <dgm:spPr/>
    </dgm:pt>
    <dgm:pt modelId="{CE388F55-B4C7-4044-9B2E-DCE4210A7DCE}" type="pres">
      <dgm:prSet presAssocID="{FD850987-2C1F-4378-9277-493D4F214E66}" presName="spacing" presStyleCnt="0"/>
      <dgm:spPr/>
    </dgm:pt>
    <dgm:pt modelId="{813C4D98-EB74-47F8-90C7-E9A91FEE86DD}" type="pres">
      <dgm:prSet presAssocID="{CB58337E-43B1-40E1-9671-6694D10787B7}" presName="composite" presStyleCnt="0"/>
      <dgm:spPr/>
    </dgm:pt>
    <dgm:pt modelId="{47609BF4-4C89-470F-AA2A-0880AFD5AC85}" type="pres">
      <dgm:prSet presAssocID="{CB58337E-43B1-40E1-9671-6694D10787B7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88D43B6B-239E-4BA7-9AF2-A217375CF891}" type="pres">
      <dgm:prSet presAssocID="{CB58337E-43B1-40E1-9671-6694D10787B7}" presName="txShp" presStyleLbl="node1" presStyleIdx="6" presStyleCnt="7">
        <dgm:presLayoutVars>
          <dgm:bulletEnabled val="1"/>
        </dgm:presLayoutVars>
      </dgm:prSet>
      <dgm:spPr/>
    </dgm:pt>
  </dgm:ptLst>
  <dgm:cxnLst>
    <dgm:cxn modelId="{A6B62708-6504-4D0E-9A33-B9E7D0924A0B}" srcId="{9B3834B8-086F-4FAD-B076-EFE0E244DDF6}" destId="{0B785208-2749-4DC3-BAF6-D1A2D4E12B9F}" srcOrd="2" destOrd="0" parTransId="{CB0B9747-5C57-434F-847E-48ACE9F8C0A4}" sibTransId="{83317FF5-CC19-437F-A439-296813DF540C}"/>
    <dgm:cxn modelId="{62E1771A-D0EA-42DE-B9BD-206CB8B09073}" type="presOf" srcId="{E4CD64BB-C191-4B4E-8680-6D220C6891C9}" destId="{901C318C-9444-4811-B45F-FD3FB8DCE0C8}" srcOrd="0" destOrd="0" presId="urn:microsoft.com/office/officeart/2005/8/layout/vList3#5"/>
    <dgm:cxn modelId="{91D6DD20-28D9-4E8E-A0D1-2115E1BCA903}" type="presOf" srcId="{0B30474F-2B3A-404C-B19A-804B64784E3D}" destId="{D09F0B6E-F5C3-46BE-A606-D89631C758FA}" srcOrd="0" destOrd="0" presId="urn:microsoft.com/office/officeart/2005/8/layout/vList3#5"/>
    <dgm:cxn modelId="{50D75A3C-A787-42D0-8CCB-00B77C040147}" type="presOf" srcId="{CB58337E-43B1-40E1-9671-6694D10787B7}" destId="{88D43B6B-239E-4BA7-9AF2-A217375CF891}" srcOrd="0" destOrd="0" presId="urn:microsoft.com/office/officeart/2005/8/layout/vList3#5"/>
    <dgm:cxn modelId="{3EFE143D-0E28-4934-B369-0C176948274A}" srcId="{9B3834B8-086F-4FAD-B076-EFE0E244DDF6}" destId="{0B30474F-2B3A-404C-B19A-804B64784E3D}" srcOrd="4" destOrd="0" parTransId="{A7036576-039B-4794-B2F5-FB51D8420EC5}" sibTransId="{AC486881-B94B-4E5E-A737-BFDE37459997}"/>
    <dgm:cxn modelId="{986D463E-3C53-4184-A5CC-57E3615D1017}" srcId="{9B3834B8-086F-4FAD-B076-EFE0E244DDF6}" destId="{CB58337E-43B1-40E1-9671-6694D10787B7}" srcOrd="6" destOrd="0" parTransId="{31E6105F-CC3E-450A-A7C3-E2381E1AA16D}" sibTransId="{33C656B9-EB7F-46F4-8CEF-081B3DE22E0A}"/>
    <dgm:cxn modelId="{07A73C47-2A10-4276-8D52-0BB76C1FFB67}" srcId="{9B3834B8-086F-4FAD-B076-EFE0E244DDF6}" destId="{7327098C-BAEA-4718-990A-21454E7C3424}" srcOrd="1" destOrd="0" parTransId="{C25B9BE6-2CA4-4BB8-9DFD-54F3966EE93E}" sibTransId="{26E287D3-18D1-4163-8925-DABFC04840DC}"/>
    <dgm:cxn modelId="{8A607D56-5990-4580-9FB6-70545A9DB24C}" type="presOf" srcId="{FEC7FEE9-F160-48A9-94C6-7602F7290AFA}" destId="{579F446B-46CE-48C1-B86A-0D213746745A}" srcOrd="0" destOrd="0" presId="urn:microsoft.com/office/officeart/2005/8/layout/vList3#5"/>
    <dgm:cxn modelId="{703DF97C-7BDF-4489-A6D8-FFE657DDDF70}" type="presOf" srcId="{0B785208-2749-4DC3-BAF6-D1A2D4E12B9F}" destId="{D7CC1099-AB24-4036-A51A-986D3F97EFFD}" srcOrd="0" destOrd="0" presId="urn:microsoft.com/office/officeart/2005/8/layout/vList3#5"/>
    <dgm:cxn modelId="{82B25B89-C2FB-4D3F-9979-88A675CF27C2}" srcId="{9B3834B8-086F-4FAD-B076-EFE0E244DDF6}" destId="{FEC7FEE9-F160-48A9-94C6-7602F7290AFA}" srcOrd="0" destOrd="0" parTransId="{2D45D8E2-BC2F-4137-95C1-5E17F9AE506A}" sibTransId="{6F90E796-2DEC-4B66-8CD8-359A4656C266}"/>
    <dgm:cxn modelId="{8AECE98A-E40C-4D07-9036-A15A774DFF2B}" srcId="{9B3834B8-086F-4FAD-B076-EFE0E244DDF6}" destId="{77A8BDB9-C78D-4617-BED3-CCAD373B7E38}" srcOrd="5" destOrd="0" parTransId="{E1F6F47D-B36A-4BA0-9F13-115470988C1A}" sibTransId="{FD850987-2C1F-4378-9277-493D4F214E66}"/>
    <dgm:cxn modelId="{79D891AA-6641-4F8A-A98D-2ABD601D0307}" type="presOf" srcId="{77A8BDB9-C78D-4617-BED3-CCAD373B7E38}" destId="{3F3B2E23-3ADD-4188-B2A0-DE7E86198DBC}" srcOrd="0" destOrd="0" presId="urn:microsoft.com/office/officeart/2005/8/layout/vList3#5"/>
    <dgm:cxn modelId="{82CCC2B6-AFFF-4517-80B7-A01C22F163A5}" type="presOf" srcId="{9B3834B8-086F-4FAD-B076-EFE0E244DDF6}" destId="{1F8BBA0B-7772-4352-B1AE-1F6CC50E5877}" srcOrd="0" destOrd="0" presId="urn:microsoft.com/office/officeart/2005/8/layout/vList3#5"/>
    <dgm:cxn modelId="{6D71FDC0-135E-47C9-89F6-76B6DC5D8326}" type="presOf" srcId="{7327098C-BAEA-4718-990A-21454E7C3424}" destId="{61756EDA-CE61-4C21-8295-242CF763C371}" srcOrd="0" destOrd="0" presId="urn:microsoft.com/office/officeart/2005/8/layout/vList3#5"/>
    <dgm:cxn modelId="{4EAF2BFB-D219-44A6-A8EA-2E57A65B2E5E}" srcId="{9B3834B8-086F-4FAD-B076-EFE0E244DDF6}" destId="{E4CD64BB-C191-4B4E-8680-6D220C6891C9}" srcOrd="3" destOrd="0" parTransId="{73ABF803-FBE8-41F2-A463-812C07B538CD}" sibTransId="{3C31F590-A578-497D-8740-5A4BB39DE50D}"/>
    <dgm:cxn modelId="{F5B8E409-5220-4C26-ACA1-3E7749331C8A}" type="presParOf" srcId="{1F8BBA0B-7772-4352-B1AE-1F6CC50E5877}" destId="{A50854D0-00D8-4F27-81F7-59CA07D84C24}" srcOrd="0" destOrd="0" presId="urn:microsoft.com/office/officeart/2005/8/layout/vList3#5"/>
    <dgm:cxn modelId="{03BC53A0-9F46-4033-9D4F-A54B53A66539}" type="presParOf" srcId="{A50854D0-00D8-4F27-81F7-59CA07D84C24}" destId="{6D60BBEE-3659-42B7-AEF5-DC909CF9B630}" srcOrd="0" destOrd="0" presId="urn:microsoft.com/office/officeart/2005/8/layout/vList3#5"/>
    <dgm:cxn modelId="{103B9B43-BDBD-4B26-9535-ED5BA9A159FB}" type="presParOf" srcId="{A50854D0-00D8-4F27-81F7-59CA07D84C24}" destId="{579F446B-46CE-48C1-B86A-0D213746745A}" srcOrd="1" destOrd="0" presId="urn:microsoft.com/office/officeart/2005/8/layout/vList3#5"/>
    <dgm:cxn modelId="{018DE172-F4C8-4F70-BA3D-8B75F198C62C}" type="presParOf" srcId="{1F8BBA0B-7772-4352-B1AE-1F6CC50E5877}" destId="{724FEA98-64AB-4066-AD9F-BF196B23EADB}" srcOrd="1" destOrd="0" presId="urn:microsoft.com/office/officeart/2005/8/layout/vList3#5"/>
    <dgm:cxn modelId="{F8DA562C-33E4-4D53-BD79-B9AB808A08D1}" type="presParOf" srcId="{1F8BBA0B-7772-4352-B1AE-1F6CC50E5877}" destId="{FD1133E4-881A-44B6-BDEE-B8CF1B6FD3E0}" srcOrd="2" destOrd="0" presId="urn:microsoft.com/office/officeart/2005/8/layout/vList3#5"/>
    <dgm:cxn modelId="{A899E37C-DB9B-4F73-ACE0-B1CED4A44CF4}" type="presParOf" srcId="{FD1133E4-881A-44B6-BDEE-B8CF1B6FD3E0}" destId="{A351BF69-D554-4F60-ABFC-B2C6534C96A2}" srcOrd="0" destOrd="0" presId="urn:microsoft.com/office/officeart/2005/8/layout/vList3#5"/>
    <dgm:cxn modelId="{13097AF3-E002-43DC-A83D-807EAA3830D4}" type="presParOf" srcId="{FD1133E4-881A-44B6-BDEE-B8CF1B6FD3E0}" destId="{61756EDA-CE61-4C21-8295-242CF763C371}" srcOrd="1" destOrd="0" presId="urn:microsoft.com/office/officeart/2005/8/layout/vList3#5"/>
    <dgm:cxn modelId="{A3CA442F-87B2-4305-BD75-1013B98E45E7}" type="presParOf" srcId="{1F8BBA0B-7772-4352-B1AE-1F6CC50E5877}" destId="{191470F9-5BD2-47D6-AC16-7EEE74505DB5}" srcOrd="3" destOrd="0" presId="urn:microsoft.com/office/officeart/2005/8/layout/vList3#5"/>
    <dgm:cxn modelId="{BC082A6C-B4F1-4878-8939-0C6E5ABB680E}" type="presParOf" srcId="{1F8BBA0B-7772-4352-B1AE-1F6CC50E5877}" destId="{D185E81F-2B8A-4098-8A1B-2CCBD1FC97E2}" srcOrd="4" destOrd="0" presId="urn:microsoft.com/office/officeart/2005/8/layout/vList3#5"/>
    <dgm:cxn modelId="{CBDD6573-8868-43EF-9368-9879CD60CC53}" type="presParOf" srcId="{D185E81F-2B8A-4098-8A1B-2CCBD1FC97E2}" destId="{BA864762-F3C0-4F8D-9430-24966652887B}" srcOrd="0" destOrd="0" presId="urn:microsoft.com/office/officeart/2005/8/layout/vList3#5"/>
    <dgm:cxn modelId="{354D6EA7-E13D-4216-B572-2D7A3626A68E}" type="presParOf" srcId="{D185E81F-2B8A-4098-8A1B-2CCBD1FC97E2}" destId="{D7CC1099-AB24-4036-A51A-986D3F97EFFD}" srcOrd="1" destOrd="0" presId="urn:microsoft.com/office/officeart/2005/8/layout/vList3#5"/>
    <dgm:cxn modelId="{4A747B9C-079D-4C5C-A1D3-24B1FB47A51B}" type="presParOf" srcId="{1F8BBA0B-7772-4352-B1AE-1F6CC50E5877}" destId="{A8B159D8-5AFE-4D67-8E7E-4EB671F48800}" srcOrd="5" destOrd="0" presId="urn:microsoft.com/office/officeart/2005/8/layout/vList3#5"/>
    <dgm:cxn modelId="{EB8841DC-24AA-4F6E-9A1B-03E3342DEAD8}" type="presParOf" srcId="{1F8BBA0B-7772-4352-B1AE-1F6CC50E5877}" destId="{FA40D5EA-20F6-4D2C-82DB-BF13C44E4638}" srcOrd="6" destOrd="0" presId="urn:microsoft.com/office/officeart/2005/8/layout/vList3#5"/>
    <dgm:cxn modelId="{4C930299-562E-47CF-8664-7B90DB49532E}" type="presParOf" srcId="{FA40D5EA-20F6-4D2C-82DB-BF13C44E4638}" destId="{7F1A8E09-D4DD-4881-A7D7-308688183DF4}" srcOrd="0" destOrd="0" presId="urn:microsoft.com/office/officeart/2005/8/layout/vList3#5"/>
    <dgm:cxn modelId="{4034DA15-B766-478B-B3FC-C74554171972}" type="presParOf" srcId="{FA40D5EA-20F6-4D2C-82DB-BF13C44E4638}" destId="{901C318C-9444-4811-B45F-FD3FB8DCE0C8}" srcOrd="1" destOrd="0" presId="urn:microsoft.com/office/officeart/2005/8/layout/vList3#5"/>
    <dgm:cxn modelId="{7BA6BD54-05C5-4E2A-9843-F1ABFB963D05}" type="presParOf" srcId="{1F8BBA0B-7772-4352-B1AE-1F6CC50E5877}" destId="{09B51D25-895E-4659-B2BF-47C42C41B94B}" srcOrd="7" destOrd="0" presId="urn:microsoft.com/office/officeart/2005/8/layout/vList3#5"/>
    <dgm:cxn modelId="{9DBF6A7E-E86E-4B19-A5FD-2304F834D70F}" type="presParOf" srcId="{1F8BBA0B-7772-4352-B1AE-1F6CC50E5877}" destId="{4F79CEA0-F530-40C2-BFDE-DF06036E49AA}" srcOrd="8" destOrd="0" presId="urn:microsoft.com/office/officeart/2005/8/layout/vList3#5"/>
    <dgm:cxn modelId="{4EE2E170-D063-4B07-946C-8E56A5BC7BA4}" type="presParOf" srcId="{4F79CEA0-F530-40C2-BFDE-DF06036E49AA}" destId="{96B97ABA-9C1C-4FB1-8E5C-53E68EE44522}" srcOrd="0" destOrd="0" presId="urn:microsoft.com/office/officeart/2005/8/layout/vList3#5"/>
    <dgm:cxn modelId="{F4425192-6041-41B0-9D74-2A2F5D4870C4}" type="presParOf" srcId="{4F79CEA0-F530-40C2-BFDE-DF06036E49AA}" destId="{D09F0B6E-F5C3-46BE-A606-D89631C758FA}" srcOrd="1" destOrd="0" presId="urn:microsoft.com/office/officeart/2005/8/layout/vList3#5"/>
    <dgm:cxn modelId="{AEBF46F0-6FF1-4B0A-B6CE-C28A395946AD}" type="presParOf" srcId="{1F8BBA0B-7772-4352-B1AE-1F6CC50E5877}" destId="{6E5B541C-CF44-45B5-823D-ACB7D95A2B8A}" srcOrd="9" destOrd="0" presId="urn:microsoft.com/office/officeart/2005/8/layout/vList3#5"/>
    <dgm:cxn modelId="{3F7C3E3C-8394-4E1D-903D-8105E850B17C}" type="presParOf" srcId="{1F8BBA0B-7772-4352-B1AE-1F6CC50E5877}" destId="{6F10807A-0452-479C-A1D0-B578D4D8B7D0}" srcOrd="10" destOrd="0" presId="urn:microsoft.com/office/officeart/2005/8/layout/vList3#5"/>
    <dgm:cxn modelId="{81D37BB0-89BB-4252-9CEE-AEB3A130EEDA}" type="presParOf" srcId="{6F10807A-0452-479C-A1D0-B578D4D8B7D0}" destId="{D9CA2FE3-F1A0-4E62-81E8-B2721923F1EB}" srcOrd="0" destOrd="0" presId="urn:microsoft.com/office/officeart/2005/8/layout/vList3#5"/>
    <dgm:cxn modelId="{F84A0F4C-8C6F-4EF2-879A-75E5F144D3D1}" type="presParOf" srcId="{6F10807A-0452-479C-A1D0-B578D4D8B7D0}" destId="{3F3B2E23-3ADD-4188-B2A0-DE7E86198DBC}" srcOrd="1" destOrd="0" presId="urn:microsoft.com/office/officeart/2005/8/layout/vList3#5"/>
    <dgm:cxn modelId="{BA0A37CE-3793-4005-A3FE-7D84DD172C0F}" type="presParOf" srcId="{1F8BBA0B-7772-4352-B1AE-1F6CC50E5877}" destId="{CE388F55-B4C7-4044-9B2E-DCE4210A7DCE}" srcOrd="11" destOrd="0" presId="urn:microsoft.com/office/officeart/2005/8/layout/vList3#5"/>
    <dgm:cxn modelId="{48ADECE7-6FD4-4EBF-B679-72C55EED1E4E}" type="presParOf" srcId="{1F8BBA0B-7772-4352-B1AE-1F6CC50E5877}" destId="{813C4D98-EB74-47F8-90C7-E9A91FEE86DD}" srcOrd="12" destOrd="0" presId="urn:microsoft.com/office/officeart/2005/8/layout/vList3#5"/>
    <dgm:cxn modelId="{1402CA26-FA89-4911-9A2C-5F7FE1089DA5}" type="presParOf" srcId="{813C4D98-EB74-47F8-90C7-E9A91FEE86DD}" destId="{47609BF4-4C89-470F-AA2A-0880AFD5AC85}" srcOrd="0" destOrd="0" presId="urn:microsoft.com/office/officeart/2005/8/layout/vList3#5"/>
    <dgm:cxn modelId="{98A57CE0-EE7F-4E80-95CE-CE340DCD1CBF}" type="presParOf" srcId="{813C4D98-EB74-47F8-90C7-E9A91FEE86DD}" destId="{88D43B6B-239E-4BA7-9AF2-A217375CF89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27E945-EDBE-410D-9295-F339E0EA3C44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3BAC93FF-CDF8-4605-981D-4C953DB10982}">
      <dgm:prSet phldrT="[Текст]" phldr="1"/>
      <dgm:spPr/>
      <dgm:t>
        <a:bodyPr/>
        <a:lstStyle/>
        <a:p>
          <a:endParaRPr lang="ru-RU"/>
        </a:p>
      </dgm:t>
    </dgm:pt>
    <dgm:pt modelId="{DE75D269-3880-4B36-A43F-AAA8E6FB2583}" type="parTrans" cxnId="{CBE38DC6-3A20-4463-810D-857C908B6956}">
      <dgm:prSet/>
      <dgm:spPr/>
      <dgm:t>
        <a:bodyPr/>
        <a:lstStyle/>
        <a:p>
          <a:endParaRPr lang="ru-RU"/>
        </a:p>
      </dgm:t>
    </dgm:pt>
    <dgm:pt modelId="{40F958AC-0848-47E3-826F-ADB4B381FFCC}" type="sibTrans" cxnId="{CBE38DC6-3A20-4463-810D-857C908B6956}">
      <dgm:prSet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РАБОТА\Буклет\WpWo2bD6Vos.jpg">
            <a:extLst>
              <a:ext uri="{FF2B5EF4-FFF2-40B4-BE49-F238E27FC236}">
                <a16:creationId xmlns:a16="http://schemas.microsoft.com/office/drawing/2014/main" id="{6BF3863F-D7A8-4FAC-AA7C-B6F42F53452C}"/>
              </a:ext>
            </a:extLst>
          </dgm14:cNvPr>
        </a:ext>
      </dgm:extLst>
    </dgm:pt>
    <dgm:pt modelId="{E7D37778-ED91-4434-AA8F-98B8D8AAAC52}" type="pres">
      <dgm:prSet presAssocID="{3C27E945-EDBE-410D-9295-F339E0EA3C44}" presName="Name0" presStyleCnt="0">
        <dgm:presLayoutVars>
          <dgm:chMax val="8"/>
          <dgm:chPref val="8"/>
          <dgm:dir/>
        </dgm:presLayoutVars>
      </dgm:prSet>
      <dgm:spPr/>
    </dgm:pt>
    <dgm:pt modelId="{677C32CD-455F-429A-898B-F4F422994E1A}" type="pres">
      <dgm:prSet presAssocID="{3BAC93FF-CDF8-4605-981D-4C953DB10982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B85F282-C5CE-41E7-9A63-60E176C5691D}" type="pres">
      <dgm:prSet presAssocID="{3BAC93FF-CDF8-4605-981D-4C953DB10982}" presName="image_accent_1" presStyleCnt="0"/>
      <dgm:spPr/>
    </dgm:pt>
    <dgm:pt modelId="{A91FE5A7-A619-46B7-9409-D61AF45BAE52}" type="pres">
      <dgm:prSet presAssocID="{3BAC93FF-CDF8-4605-981D-4C953DB10982}" presName="imageAccentRepeatNode" presStyleLbl="alignNode1" presStyleIdx="0" presStyleCnt="2"/>
      <dgm:spPr/>
    </dgm:pt>
    <dgm:pt modelId="{9F6D2C18-011D-46B2-B577-1F52D58EE41F}" type="pres">
      <dgm:prSet presAssocID="{3BAC93FF-CDF8-4605-981D-4C953DB10982}" presName="accent_1" presStyleLbl="alignNode1" presStyleIdx="1" presStyleCnt="2"/>
      <dgm:spPr/>
    </dgm:pt>
    <dgm:pt modelId="{9C6C2BC0-4C80-483C-9D58-5E77D0C6DFA4}" type="pres">
      <dgm:prSet presAssocID="{40F958AC-0848-47E3-826F-ADB4B381FFCC}" presName="image_1" presStyleCnt="0"/>
      <dgm:spPr/>
    </dgm:pt>
    <dgm:pt modelId="{690B9836-1829-4BC7-A14C-6CF01749330C}" type="pres">
      <dgm:prSet presAssocID="{40F958AC-0848-47E3-826F-ADB4B381FFCC}" presName="imageRepeatNode" presStyleLbl="fgImgPlace1" presStyleIdx="0" presStyleCnt="1"/>
      <dgm:spPr/>
    </dgm:pt>
  </dgm:ptLst>
  <dgm:cxnLst>
    <dgm:cxn modelId="{D889BE54-E023-41EC-BA36-DB11AB420470}" type="presOf" srcId="{3BAC93FF-CDF8-4605-981D-4C953DB10982}" destId="{677C32CD-455F-429A-898B-F4F422994E1A}" srcOrd="0" destOrd="0" presId="urn:microsoft.com/office/officeart/2008/layout/BubblePictureList"/>
    <dgm:cxn modelId="{C35CAAA2-5CF7-4E5C-9ABA-A323878B4AF7}" type="presOf" srcId="{40F958AC-0848-47E3-826F-ADB4B381FFCC}" destId="{690B9836-1829-4BC7-A14C-6CF01749330C}" srcOrd="0" destOrd="0" presId="urn:microsoft.com/office/officeart/2008/layout/BubblePictureList"/>
    <dgm:cxn modelId="{CBE38DC6-3A20-4463-810D-857C908B6956}" srcId="{3C27E945-EDBE-410D-9295-F339E0EA3C44}" destId="{3BAC93FF-CDF8-4605-981D-4C953DB10982}" srcOrd="0" destOrd="0" parTransId="{DE75D269-3880-4B36-A43F-AAA8E6FB2583}" sibTransId="{40F958AC-0848-47E3-826F-ADB4B381FFCC}"/>
    <dgm:cxn modelId="{390011CB-3D98-47D0-89A6-D706B2B69C56}" type="presOf" srcId="{3C27E945-EDBE-410D-9295-F339E0EA3C44}" destId="{E7D37778-ED91-4434-AA8F-98B8D8AAAC52}" srcOrd="0" destOrd="0" presId="urn:microsoft.com/office/officeart/2008/layout/BubblePictureList"/>
    <dgm:cxn modelId="{B3AD5B72-7A67-42A7-86B2-F950FAD01FD9}" type="presParOf" srcId="{E7D37778-ED91-4434-AA8F-98B8D8AAAC52}" destId="{677C32CD-455F-429A-898B-F4F422994E1A}" srcOrd="0" destOrd="0" presId="urn:microsoft.com/office/officeart/2008/layout/BubblePictureList"/>
    <dgm:cxn modelId="{34ABE7EB-9E04-4AB4-9B8F-5E5EC784ED47}" type="presParOf" srcId="{E7D37778-ED91-4434-AA8F-98B8D8AAAC52}" destId="{CB85F282-C5CE-41E7-9A63-60E176C5691D}" srcOrd="1" destOrd="0" presId="urn:microsoft.com/office/officeart/2008/layout/BubblePictureList"/>
    <dgm:cxn modelId="{3F81D64A-E65E-4A2B-BB4E-271AC44EDB3F}" type="presParOf" srcId="{CB85F282-C5CE-41E7-9A63-60E176C5691D}" destId="{A91FE5A7-A619-46B7-9409-D61AF45BAE52}" srcOrd="0" destOrd="0" presId="urn:microsoft.com/office/officeart/2008/layout/BubblePictureList"/>
    <dgm:cxn modelId="{48C0B5D4-7DA3-489B-BB08-97B0B909B3EC}" type="presParOf" srcId="{E7D37778-ED91-4434-AA8F-98B8D8AAAC52}" destId="{9F6D2C18-011D-46B2-B577-1F52D58EE41F}" srcOrd="2" destOrd="0" presId="urn:microsoft.com/office/officeart/2008/layout/BubblePictureList"/>
    <dgm:cxn modelId="{B9C90417-D307-4F0A-9E0E-7E6BAE641095}" type="presParOf" srcId="{E7D37778-ED91-4434-AA8F-98B8D8AAAC52}" destId="{9C6C2BC0-4C80-483C-9D58-5E77D0C6DFA4}" srcOrd="3" destOrd="0" presId="urn:microsoft.com/office/officeart/2008/layout/BubblePictureList"/>
    <dgm:cxn modelId="{70A2D1BD-2295-480A-9AC6-FF7E2B6FD81D}" type="presParOf" srcId="{9C6C2BC0-4C80-483C-9D58-5E77D0C6DFA4}" destId="{690B9836-1829-4BC7-A14C-6CF01749330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74D57B-5C67-4A9C-A8E1-C3CF58EE336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4A9EC-6C6C-45DA-8921-5B221EA40989}">
      <dgm:prSet phldrT="[Текст]" custT="1"/>
      <dgm:spPr/>
      <dgm:t>
        <a:bodyPr/>
        <a:lstStyle/>
        <a:p>
          <a:r>
            <a:rPr lang="ru-RU" sz="1200" b="1" dirty="0">
              <a:solidFill>
                <a:srgbClr val="C00000"/>
              </a:solidFill>
            </a:rPr>
            <a:t>16 439</a:t>
          </a:r>
        </a:p>
      </dgm:t>
    </dgm:pt>
    <dgm:pt modelId="{BD123BAE-B39D-46D9-AD8E-9E386183BB0A}" type="parTrans" cxnId="{DE839C8E-812F-4C0A-8BC2-EA625F68C075}">
      <dgm:prSet/>
      <dgm:spPr/>
      <dgm:t>
        <a:bodyPr/>
        <a:lstStyle/>
        <a:p>
          <a:endParaRPr lang="ru-RU"/>
        </a:p>
      </dgm:t>
    </dgm:pt>
    <dgm:pt modelId="{4FED25D9-9BF1-4BA9-A01E-48024F0C0514}" type="sibTrans" cxnId="{DE839C8E-812F-4C0A-8BC2-EA625F68C075}">
      <dgm:prSet/>
      <dgm:spPr/>
      <dgm:t>
        <a:bodyPr/>
        <a:lstStyle/>
        <a:p>
          <a:endParaRPr lang="ru-RU"/>
        </a:p>
      </dgm:t>
    </dgm:pt>
    <dgm:pt modelId="{F8BFB782-6119-4B99-8BA5-6F1062B5A509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</a:rPr>
            <a:t>школьных спортивных клубов внесены в Единый Всероссийский перечень  (реестр)  ШСК</a:t>
          </a:r>
        </a:p>
      </dgm:t>
    </dgm:pt>
    <dgm:pt modelId="{9B9F3C55-3B86-4CA9-B418-175021B2AF32}" type="parTrans" cxnId="{D8BFEDAF-C684-4341-80BA-04111F66E025}">
      <dgm:prSet/>
      <dgm:spPr/>
      <dgm:t>
        <a:bodyPr/>
        <a:lstStyle/>
        <a:p>
          <a:endParaRPr lang="ru-RU"/>
        </a:p>
      </dgm:t>
    </dgm:pt>
    <dgm:pt modelId="{FBFC6153-9460-4890-A7F6-45BA95F41F2A}" type="sibTrans" cxnId="{D8BFEDAF-C684-4341-80BA-04111F66E025}">
      <dgm:prSet/>
      <dgm:spPr/>
      <dgm:t>
        <a:bodyPr/>
        <a:lstStyle/>
        <a:p>
          <a:endParaRPr lang="ru-RU"/>
        </a:p>
      </dgm:t>
    </dgm:pt>
    <dgm:pt modelId="{AEB101A1-F88C-4E61-A432-9C6EFA76D5CD}">
      <dgm:prSet/>
      <dgm:spPr/>
      <dgm:t>
        <a:bodyPr/>
        <a:lstStyle/>
        <a:p>
          <a:endParaRPr lang="ru-RU" dirty="0"/>
        </a:p>
      </dgm:t>
    </dgm:pt>
    <dgm:pt modelId="{826B4F9B-172B-49FA-8778-91DDBF6CCC8B}" type="parTrans" cxnId="{C172A844-D9A0-4F9F-A775-422134E5BCFD}">
      <dgm:prSet/>
      <dgm:spPr/>
      <dgm:t>
        <a:bodyPr/>
        <a:lstStyle/>
        <a:p>
          <a:endParaRPr lang="ru-RU"/>
        </a:p>
      </dgm:t>
    </dgm:pt>
    <dgm:pt modelId="{A1EA8A5F-7794-4908-87A1-CB1487A0BE16}" type="sibTrans" cxnId="{C172A844-D9A0-4F9F-A775-422134E5BCFD}">
      <dgm:prSet/>
      <dgm:spPr/>
      <dgm:t>
        <a:bodyPr/>
        <a:lstStyle/>
        <a:p>
          <a:endParaRPr lang="ru-RU"/>
        </a:p>
      </dgm:t>
    </dgm:pt>
    <dgm:pt modelId="{789B47F2-A739-4803-BDAC-B76CC0462F26}" type="pres">
      <dgm:prSet presAssocID="{A074D57B-5C67-4A9C-A8E1-C3CF58EE336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1928F58-912C-48AA-9070-E1099309B878}" type="pres">
      <dgm:prSet presAssocID="{75A4A9EC-6C6C-45DA-8921-5B221EA40989}" presName="composite" presStyleCnt="0"/>
      <dgm:spPr/>
    </dgm:pt>
    <dgm:pt modelId="{C6E667D9-B7F0-4C69-A7B5-F04E6DE8F249}" type="pres">
      <dgm:prSet presAssocID="{75A4A9EC-6C6C-45DA-8921-5B221EA40989}" presName="BackAccent" presStyleLbl="bgShp" presStyleIdx="0" presStyleCnt="1"/>
      <dgm:spPr/>
    </dgm:pt>
    <dgm:pt modelId="{305A11FA-59C3-48D1-8C6A-261AC8815CB2}" type="pres">
      <dgm:prSet presAssocID="{75A4A9EC-6C6C-45DA-8921-5B221EA40989}" presName="Accent" presStyleLbl="alignNode1" presStyleIdx="0" presStyleCnt="1"/>
      <dgm:spPr/>
    </dgm:pt>
    <dgm:pt modelId="{2DA7641B-62E8-47AC-BBD9-2B462D1F2A0E}" type="pres">
      <dgm:prSet presAssocID="{75A4A9EC-6C6C-45DA-8921-5B221EA40989}" presName="Child" presStyleLbl="revTx" presStyleIdx="0" presStyleCnt="2" custScaleX="628963" custLinFactX="100000" custLinFactNeighborX="151902" custLinFactNeighborY="3889">
        <dgm:presLayoutVars>
          <dgm:chMax val="0"/>
          <dgm:chPref val="0"/>
          <dgm:bulletEnabled val="1"/>
        </dgm:presLayoutVars>
      </dgm:prSet>
      <dgm:spPr/>
    </dgm:pt>
    <dgm:pt modelId="{FCCE4B88-D4FC-442C-83BB-34D883FAB1FA}" type="pres">
      <dgm:prSet presAssocID="{75A4A9EC-6C6C-45DA-8921-5B221EA40989}" presName="Parent" presStyleLbl="revTx" presStyleIdx="1" presStyleCnt="2" custScaleX="209285" custScaleY="104882" custLinFactNeighborX="70980" custLinFactNeighborY="4445">
        <dgm:presLayoutVars>
          <dgm:chMax val="1"/>
          <dgm:chPref val="1"/>
          <dgm:bulletEnabled val="1"/>
        </dgm:presLayoutVars>
      </dgm:prSet>
      <dgm:spPr/>
    </dgm:pt>
  </dgm:ptLst>
  <dgm:cxnLst>
    <dgm:cxn modelId="{AF599019-9784-47A2-9183-D7BF22C192B5}" type="presOf" srcId="{AEB101A1-F88C-4E61-A432-9C6EFA76D5CD}" destId="{2DA7641B-62E8-47AC-BBD9-2B462D1F2A0E}" srcOrd="0" destOrd="1" presId="urn:microsoft.com/office/officeart/2008/layout/IncreasingCircleProcess"/>
    <dgm:cxn modelId="{B535662B-112F-4B48-8FFF-6008A10F78FE}" type="presOf" srcId="{F8BFB782-6119-4B99-8BA5-6F1062B5A509}" destId="{2DA7641B-62E8-47AC-BBD9-2B462D1F2A0E}" srcOrd="0" destOrd="0" presId="urn:microsoft.com/office/officeart/2008/layout/IncreasingCircleProcess"/>
    <dgm:cxn modelId="{EC15BD37-EB3A-44B0-8EF8-5CCFF2CC7B41}" type="presOf" srcId="{75A4A9EC-6C6C-45DA-8921-5B221EA40989}" destId="{FCCE4B88-D4FC-442C-83BB-34D883FAB1FA}" srcOrd="0" destOrd="0" presId="urn:microsoft.com/office/officeart/2008/layout/IncreasingCircleProcess"/>
    <dgm:cxn modelId="{E145F93A-69F1-4F5B-A6D4-B23079DD1B77}" type="presOf" srcId="{A074D57B-5C67-4A9C-A8E1-C3CF58EE3362}" destId="{789B47F2-A739-4803-BDAC-B76CC0462F26}" srcOrd="0" destOrd="0" presId="urn:microsoft.com/office/officeart/2008/layout/IncreasingCircleProcess"/>
    <dgm:cxn modelId="{C172A844-D9A0-4F9F-A775-422134E5BCFD}" srcId="{75A4A9EC-6C6C-45DA-8921-5B221EA40989}" destId="{AEB101A1-F88C-4E61-A432-9C6EFA76D5CD}" srcOrd="1" destOrd="0" parTransId="{826B4F9B-172B-49FA-8778-91DDBF6CCC8B}" sibTransId="{A1EA8A5F-7794-4908-87A1-CB1487A0BE16}"/>
    <dgm:cxn modelId="{DE839C8E-812F-4C0A-8BC2-EA625F68C075}" srcId="{A074D57B-5C67-4A9C-A8E1-C3CF58EE3362}" destId="{75A4A9EC-6C6C-45DA-8921-5B221EA40989}" srcOrd="0" destOrd="0" parTransId="{BD123BAE-B39D-46D9-AD8E-9E386183BB0A}" sibTransId="{4FED25D9-9BF1-4BA9-A01E-48024F0C0514}"/>
    <dgm:cxn modelId="{D8BFEDAF-C684-4341-80BA-04111F66E025}" srcId="{75A4A9EC-6C6C-45DA-8921-5B221EA40989}" destId="{F8BFB782-6119-4B99-8BA5-6F1062B5A509}" srcOrd="0" destOrd="0" parTransId="{9B9F3C55-3B86-4CA9-B418-175021B2AF32}" sibTransId="{FBFC6153-9460-4890-A7F6-45BA95F41F2A}"/>
    <dgm:cxn modelId="{090942D0-0067-46FE-9C26-A83FE4148B9A}" type="presParOf" srcId="{789B47F2-A739-4803-BDAC-B76CC0462F26}" destId="{C1928F58-912C-48AA-9070-E1099309B878}" srcOrd="0" destOrd="0" presId="urn:microsoft.com/office/officeart/2008/layout/IncreasingCircleProcess"/>
    <dgm:cxn modelId="{4C5B3CFD-B1A8-43FB-AD13-FF01D1030399}" type="presParOf" srcId="{C1928F58-912C-48AA-9070-E1099309B878}" destId="{C6E667D9-B7F0-4C69-A7B5-F04E6DE8F249}" srcOrd="0" destOrd="0" presId="urn:microsoft.com/office/officeart/2008/layout/IncreasingCircleProcess"/>
    <dgm:cxn modelId="{3E69F236-28D7-4ED5-86CC-43B8B2A2EC50}" type="presParOf" srcId="{C1928F58-912C-48AA-9070-E1099309B878}" destId="{305A11FA-59C3-48D1-8C6A-261AC8815CB2}" srcOrd="1" destOrd="0" presId="urn:microsoft.com/office/officeart/2008/layout/IncreasingCircleProcess"/>
    <dgm:cxn modelId="{A67FFA9E-5FE1-46D2-86D1-90A7F4B97756}" type="presParOf" srcId="{C1928F58-912C-48AA-9070-E1099309B878}" destId="{2DA7641B-62E8-47AC-BBD9-2B462D1F2A0E}" srcOrd="2" destOrd="0" presId="urn:microsoft.com/office/officeart/2008/layout/IncreasingCircleProcess"/>
    <dgm:cxn modelId="{92D41F7D-C8AC-4B1C-9B35-08B44CA09D60}" type="presParOf" srcId="{C1928F58-912C-48AA-9070-E1099309B878}" destId="{FCCE4B88-D4FC-442C-83BB-34D883FAB1F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0B86F0-44C3-4B36-A3C9-B5651DF14F1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E1AC109-6C5B-419D-AA6C-C585F1465E6B}">
      <dgm:prSet phldrT="[Текст]" custT="1"/>
      <dgm:spPr/>
      <dgm:t>
        <a:bodyPr/>
        <a:lstStyle/>
        <a:p>
          <a:pPr algn="l"/>
          <a:r>
            <a:rPr lang="ru-RU" sz="550" b="1" dirty="0"/>
            <a:t>        уроки/занятия, направленные на формирование и сохранение исторических и национально–культурных ценностей и традиций, развитие интереса к профессиям спортивной индустрии; </a:t>
          </a:r>
        </a:p>
        <a:p>
          <a:pPr algn="l"/>
          <a:r>
            <a:rPr lang="ru-RU" sz="550" b="1" dirty="0"/>
            <a:t>       встречи с  именитыми спортсменами и ветеранами спорта;</a:t>
          </a:r>
        </a:p>
        <a:p>
          <a:pPr algn="l"/>
          <a:r>
            <a:rPr lang="ru-RU" sz="550" b="1" dirty="0"/>
            <a:t>       разработка дополнительных общеобразовательных программ в области ФК и С;</a:t>
          </a:r>
        </a:p>
        <a:p>
          <a:pPr algn="l"/>
          <a:r>
            <a:rPr lang="ru-RU" sz="550" b="1" dirty="0"/>
            <a:t>       разработка программ и проектов, ориентирующих обучающихся и их родителей на профессиональное самоопределение в области ФК и С; на выявление способных и талантливых обучающихся в области ФК и С;</a:t>
          </a:r>
        </a:p>
        <a:p>
          <a:pPr algn="l"/>
          <a:r>
            <a:rPr lang="ru-RU" sz="550" b="1" dirty="0"/>
            <a:t>       разработка конкурсных мероприятий для реализации воспитательных задач по привлечению обучающихся и их родителей к занятиям ФК и С и объединению всех членов семьи в команду;</a:t>
          </a:r>
        </a:p>
        <a:p>
          <a:pPr algn="l"/>
          <a:r>
            <a:rPr lang="ru-RU" sz="550" b="1" dirty="0"/>
            <a:t>      разработка образовательно-воспитательных программ в рамках проведения Президентских состязаний, Президентских спортивных игр, Всероссийских спортивных  игр ШСК;</a:t>
          </a:r>
        </a:p>
        <a:p>
          <a:pPr algn="l"/>
          <a:r>
            <a:rPr lang="ru-RU" sz="550" b="1" dirty="0"/>
            <a:t>      использование различных форм организации физкультурных и спортивных мероприятий (от </a:t>
          </a:r>
          <a:r>
            <a:rPr lang="ru-RU" sz="550" b="1" dirty="0" err="1"/>
            <a:t>внутришкольного</a:t>
          </a:r>
          <a:r>
            <a:rPr lang="ru-RU" sz="550" b="1" dirty="0"/>
            <a:t> до регионального уровня) в целях воспитания</a:t>
          </a:r>
        </a:p>
        <a:p>
          <a:pPr algn="l"/>
          <a:endParaRPr lang="ru-RU" sz="550" dirty="0"/>
        </a:p>
      </dgm:t>
    </dgm:pt>
    <dgm:pt modelId="{B2D8D250-88C7-493F-8BCC-B53AB789E4E5}" type="parTrans" cxnId="{C181E8DC-BB89-4411-9720-F82B416DFA4D}">
      <dgm:prSet/>
      <dgm:spPr/>
      <dgm:t>
        <a:bodyPr/>
        <a:lstStyle/>
        <a:p>
          <a:endParaRPr lang="ru-RU"/>
        </a:p>
      </dgm:t>
    </dgm:pt>
    <dgm:pt modelId="{3CCDA033-10DD-490B-ABF2-D49FB492C924}" type="sibTrans" cxnId="{C181E8DC-BB89-4411-9720-F82B416DFA4D}">
      <dgm:prSet/>
      <dgm:spPr/>
      <dgm:t>
        <a:bodyPr/>
        <a:lstStyle/>
        <a:p>
          <a:endParaRPr lang="ru-RU"/>
        </a:p>
      </dgm:t>
    </dgm:pt>
    <dgm:pt modelId="{C1A46607-B842-43CB-8235-BD978CC76C44}">
      <dgm:prSet phldrT="[Текст]" custT="1"/>
      <dgm:spPr/>
      <dgm:t>
        <a:bodyPr/>
        <a:lstStyle/>
        <a:p>
          <a:pPr algn="l"/>
          <a:r>
            <a:rPr lang="ru-RU" sz="700" b="1" dirty="0"/>
            <a:t>В части воспитательного компонента:</a:t>
          </a:r>
        </a:p>
        <a:p>
          <a:pPr algn="l"/>
          <a:r>
            <a:rPr lang="ru-RU" sz="700" b="1" dirty="0"/>
            <a:t>      </a:t>
          </a:r>
        </a:p>
        <a:p>
          <a:pPr algn="l"/>
          <a:r>
            <a:rPr lang="ru-RU" sz="700" b="1" dirty="0"/>
            <a:t>      всероссийские и международные мероприятия - форумы, круглые столы, дискуссионные площадки, семинары, мастер-классы, вебинары, </a:t>
          </a:r>
          <a:r>
            <a:rPr lang="ru-RU" sz="700" b="1" dirty="0" err="1"/>
            <a:t>тьюториалы</a:t>
          </a:r>
          <a:r>
            <a:rPr lang="ru-RU" sz="700" b="1" dirty="0"/>
            <a:t>, </a:t>
          </a:r>
          <a:r>
            <a:rPr lang="ru-RU" sz="700" b="1" dirty="0" err="1"/>
            <a:t>форсайт</a:t>
          </a:r>
          <a:r>
            <a:rPr lang="ru-RU" sz="700" b="1" dirty="0"/>
            <a:t> сессии по вопросам воспитания средствами физической культуры и спорта (ММСО, форум «Здоровье нации-основа процветания России», всероссийские совещания работников ДО ФСН);</a:t>
          </a:r>
        </a:p>
        <a:p>
          <a:pPr algn="l"/>
          <a:r>
            <a:rPr lang="ru-RU" sz="700" b="1" dirty="0"/>
            <a:t>      дополнительные профессиональные программы повышения квалификации руководителей и педагогических работников, осуществляющих образовательную деятельность в ШСК</a:t>
          </a:r>
        </a:p>
        <a:p>
          <a:pPr algn="ctr"/>
          <a:endParaRPr lang="ru-RU" sz="800" b="1" dirty="0"/>
        </a:p>
      </dgm:t>
    </dgm:pt>
    <dgm:pt modelId="{46DF709B-CBE9-4F82-ABA1-14C2C0E575AD}" type="parTrans" cxnId="{E5176F5E-4E9A-41A7-A04A-DF29CA2CFC0D}">
      <dgm:prSet/>
      <dgm:spPr/>
      <dgm:t>
        <a:bodyPr/>
        <a:lstStyle/>
        <a:p>
          <a:endParaRPr lang="ru-RU"/>
        </a:p>
      </dgm:t>
    </dgm:pt>
    <dgm:pt modelId="{D66C1FEE-A2BE-4C1D-BF2D-81A16FD7077C}" type="sibTrans" cxnId="{E5176F5E-4E9A-41A7-A04A-DF29CA2CFC0D}">
      <dgm:prSet/>
      <dgm:spPr/>
      <dgm:t>
        <a:bodyPr/>
        <a:lstStyle/>
        <a:p>
          <a:endParaRPr lang="ru-RU"/>
        </a:p>
      </dgm:t>
    </dgm:pt>
    <dgm:pt modelId="{8D5B3BA2-B468-4396-91C2-FB6156B68CF7}">
      <dgm:prSet phldrT="[Текст]" custT="1"/>
      <dgm:spPr/>
      <dgm:t>
        <a:bodyPr/>
        <a:lstStyle/>
        <a:p>
          <a:pPr algn="l"/>
          <a:r>
            <a:rPr lang="ru-RU" sz="650" b="1" dirty="0"/>
            <a:t>     использование современных информационно-коммуникационных технологий, направленных на пропаганду занятий ФК и С, ЗОЖ, формирование нравственных, духовных и гражданских ценностей;</a:t>
          </a:r>
        </a:p>
        <a:p>
          <a:pPr algn="l"/>
          <a:r>
            <a:rPr lang="ru-RU" sz="650" b="1" dirty="0"/>
            <a:t>     освещение в СМИ социально значимых мероприятий «Президентские состязания», «Президентские спортивные игры», Всероссийские спортивные игры ШСК, ВФСК «Готов к труду и обороне»;</a:t>
          </a:r>
        </a:p>
        <a:p>
          <a:pPr algn="l"/>
          <a:r>
            <a:rPr lang="ru-RU" sz="650" b="1" dirty="0"/>
            <a:t>    создание электронных буклетов, сборников статей по воспитанию средствами физической культуры и спорта, презентационных материалов  «Пантеон спортивных героев»; </a:t>
          </a:r>
        </a:p>
        <a:p>
          <a:pPr algn="l"/>
          <a:r>
            <a:rPr lang="ru-RU" sz="650" b="1" dirty="0"/>
            <a:t>     создание социальной рекламы в части освещения вопросов здорового и безопасного образа жизни, профилактики вредных привычек, асоциального поведения, формирования антидопингового мировоззрения в подростковой среде</a:t>
          </a:r>
        </a:p>
        <a:p>
          <a:pPr algn="ctr"/>
          <a:endParaRPr lang="ru-RU" sz="600" b="1" dirty="0"/>
        </a:p>
      </dgm:t>
    </dgm:pt>
    <dgm:pt modelId="{BA4EBC64-0DC5-4485-9745-5AB29B29651F}" type="parTrans" cxnId="{44F1CC56-D440-43F4-A7C2-54D3CC8089BE}">
      <dgm:prSet/>
      <dgm:spPr/>
      <dgm:t>
        <a:bodyPr/>
        <a:lstStyle/>
        <a:p>
          <a:endParaRPr lang="ru-RU"/>
        </a:p>
      </dgm:t>
    </dgm:pt>
    <dgm:pt modelId="{37BE998F-6E89-40E8-A445-BE19C99091EA}" type="sibTrans" cxnId="{44F1CC56-D440-43F4-A7C2-54D3CC8089BE}">
      <dgm:prSet/>
      <dgm:spPr/>
      <dgm:t>
        <a:bodyPr/>
        <a:lstStyle/>
        <a:p>
          <a:endParaRPr lang="ru-RU"/>
        </a:p>
      </dgm:t>
    </dgm:pt>
    <dgm:pt modelId="{59AA0B4B-EAA1-4AA9-A54D-87949A4477F5}" type="pres">
      <dgm:prSet presAssocID="{A50B86F0-44C3-4B36-A3C9-B5651DF14F12}" presName="Name0" presStyleCnt="0">
        <dgm:presLayoutVars>
          <dgm:dir/>
          <dgm:resizeHandles val="exact"/>
        </dgm:presLayoutVars>
      </dgm:prSet>
      <dgm:spPr/>
    </dgm:pt>
    <dgm:pt modelId="{0EF5DDFC-1483-4C33-916B-221AAC48F50F}" type="pres">
      <dgm:prSet presAssocID="{A50B86F0-44C3-4B36-A3C9-B5651DF14F12}" presName="bkgdShp" presStyleLbl="alignAccFollowNode1" presStyleIdx="0" presStyleCnt="1"/>
      <dgm:spPr/>
    </dgm:pt>
    <dgm:pt modelId="{90DA3E16-94B6-4887-BDAB-CC9084210BC9}" type="pres">
      <dgm:prSet presAssocID="{A50B86F0-44C3-4B36-A3C9-B5651DF14F12}" presName="linComp" presStyleCnt="0"/>
      <dgm:spPr/>
    </dgm:pt>
    <dgm:pt modelId="{506330D5-0887-4770-B2CD-531CC7291317}" type="pres">
      <dgm:prSet presAssocID="{4E1AC109-6C5B-419D-AA6C-C585F1465E6B}" presName="compNode" presStyleCnt="0"/>
      <dgm:spPr/>
    </dgm:pt>
    <dgm:pt modelId="{B02F5032-3779-4AEC-AA30-5F741D558D6F}" type="pres">
      <dgm:prSet presAssocID="{4E1AC109-6C5B-419D-AA6C-C585F1465E6B}" presName="node" presStyleLbl="node1" presStyleIdx="0" presStyleCnt="3">
        <dgm:presLayoutVars>
          <dgm:bulletEnabled val="1"/>
        </dgm:presLayoutVars>
      </dgm:prSet>
      <dgm:spPr/>
    </dgm:pt>
    <dgm:pt modelId="{4C0D0786-75A7-4930-8D08-754C6C872930}" type="pres">
      <dgm:prSet presAssocID="{4E1AC109-6C5B-419D-AA6C-C585F1465E6B}" presName="invisiNode" presStyleLbl="node1" presStyleIdx="0" presStyleCnt="3"/>
      <dgm:spPr/>
    </dgm:pt>
    <dgm:pt modelId="{64110F0B-129E-402E-8752-C982FBFA3749}" type="pres">
      <dgm:prSet presAssocID="{4E1AC109-6C5B-419D-AA6C-C585F1465E6B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C10299-0041-41BC-8F9D-189081DF0FA2}" type="pres">
      <dgm:prSet presAssocID="{3CCDA033-10DD-490B-ABF2-D49FB492C924}" presName="sibTrans" presStyleLbl="sibTrans2D1" presStyleIdx="0" presStyleCnt="0"/>
      <dgm:spPr/>
    </dgm:pt>
    <dgm:pt modelId="{82CC8C0E-7333-46CC-92CE-BC3479BE2823}" type="pres">
      <dgm:prSet presAssocID="{C1A46607-B842-43CB-8235-BD978CC76C44}" presName="compNode" presStyleCnt="0"/>
      <dgm:spPr/>
    </dgm:pt>
    <dgm:pt modelId="{2696886C-788F-4073-A316-01328AF15BF7}" type="pres">
      <dgm:prSet presAssocID="{C1A46607-B842-43CB-8235-BD978CC76C44}" presName="node" presStyleLbl="node1" presStyleIdx="1" presStyleCnt="3">
        <dgm:presLayoutVars>
          <dgm:bulletEnabled val="1"/>
        </dgm:presLayoutVars>
      </dgm:prSet>
      <dgm:spPr/>
    </dgm:pt>
    <dgm:pt modelId="{B52D2476-5C70-4529-BD89-B0B9F861A44E}" type="pres">
      <dgm:prSet presAssocID="{C1A46607-B842-43CB-8235-BD978CC76C44}" presName="invisiNode" presStyleLbl="node1" presStyleIdx="1" presStyleCnt="3"/>
      <dgm:spPr/>
    </dgm:pt>
    <dgm:pt modelId="{2D3AFF4C-FB0B-4E0A-B8CB-03B1F11EFD1E}" type="pres">
      <dgm:prSet presAssocID="{C1A46607-B842-43CB-8235-BD978CC76C44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66B754-2F7B-4DE3-926F-48C213758848}" type="pres">
      <dgm:prSet presAssocID="{D66C1FEE-A2BE-4C1D-BF2D-81A16FD7077C}" presName="sibTrans" presStyleLbl="sibTrans2D1" presStyleIdx="0" presStyleCnt="0"/>
      <dgm:spPr/>
    </dgm:pt>
    <dgm:pt modelId="{FCFEB1B6-3294-46DA-9278-0165C5AEF5CC}" type="pres">
      <dgm:prSet presAssocID="{8D5B3BA2-B468-4396-91C2-FB6156B68CF7}" presName="compNode" presStyleCnt="0"/>
      <dgm:spPr/>
    </dgm:pt>
    <dgm:pt modelId="{5AA9CD13-F4D0-46FB-B9CF-29E83E3FF250}" type="pres">
      <dgm:prSet presAssocID="{8D5B3BA2-B468-4396-91C2-FB6156B68CF7}" presName="node" presStyleLbl="node1" presStyleIdx="2" presStyleCnt="3">
        <dgm:presLayoutVars>
          <dgm:bulletEnabled val="1"/>
        </dgm:presLayoutVars>
      </dgm:prSet>
      <dgm:spPr/>
    </dgm:pt>
    <dgm:pt modelId="{4770E780-1C45-45AE-A1A6-7D375591A84D}" type="pres">
      <dgm:prSet presAssocID="{8D5B3BA2-B468-4396-91C2-FB6156B68CF7}" presName="invisiNode" presStyleLbl="node1" presStyleIdx="2" presStyleCnt="3"/>
      <dgm:spPr/>
    </dgm:pt>
    <dgm:pt modelId="{521263C6-FB87-478E-BFCA-04E018CD8EC0}" type="pres">
      <dgm:prSet presAssocID="{8D5B3BA2-B468-4396-91C2-FB6156B68CF7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1208A38-3A22-4E4D-A080-370B552E9DF5}" type="presOf" srcId="{8D5B3BA2-B468-4396-91C2-FB6156B68CF7}" destId="{5AA9CD13-F4D0-46FB-B9CF-29E83E3FF250}" srcOrd="0" destOrd="0" presId="urn:microsoft.com/office/officeart/2005/8/layout/pList2"/>
    <dgm:cxn modelId="{E5176F5E-4E9A-41A7-A04A-DF29CA2CFC0D}" srcId="{A50B86F0-44C3-4B36-A3C9-B5651DF14F12}" destId="{C1A46607-B842-43CB-8235-BD978CC76C44}" srcOrd="1" destOrd="0" parTransId="{46DF709B-CBE9-4F82-ABA1-14C2C0E575AD}" sibTransId="{D66C1FEE-A2BE-4C1D-BF2D-81A16FD7077C}"/>
    <dgm:cxn modelId="{28E8E36F-DCF1-4011-8D04-87F59844A11C}" type="presOf" srcId="{3CCDA033-10DD-490B-ABF2-D49FB492C924}" destId="{28C10299-0041-41BC-8F9D-189081DF0FA2}" srcOrd="0" destOrd="0" presId="urn:microsoft.com/office/officeart/2005/8/layout/pList2"/>
    <dgm:cxn modelId="{09379B74-A9E3-4FF7-8F0D-24E9D5B6DAFE}" type="presOf" srcId="{D66C1FEE-A2BE-4C1D-BF2D-81A16FD7077C}" destId="{0F66B754-2F7B-4DE3-926F-48C213758848}" srcOrd="0" destOrd="0" presId="urn:microsoft.com/office/officeart/2005/8/layout/pList2"/>
    <dgm:cxn modelId="{44F1CC56-D440-43F4-A7C2-54D3CC8089BE}" srcId="{A50B86F0-44C3-4B36-A3C9-B5651DF14F12}" destId="{8D5B3BA2-B468-4396-91C2-FB6156B68CF7}" srcOrd="2" destOrd="0" parTransId="{BA4EBC64-0DC5-4485-9745-5AB29B29651F}" sibTransId="{37BE998F-6E89-40E8-A445-BE19C99091EA}"/>
    <dgm:cxn modelId="{AC882BC8-08D2-48DD-9253-5C05242FDE42}" type="presOf" srcId="{C1A46607-B842-43CB-8235-BD978CC76C44}" destId="{2696886C-788F-4073-A316-01328AF15BF7}" srcOrd="0" destOrd="0" presId="urn:microsoft.com/office/officeart/2005/8/layout/pList2"/>
    <dgm:cxn modelId="{C181E8DC-BB89-4411-9720-F82B416DFA4D}" srcId="{A50B86F0-44C3-4B36-A3C9-B5651DF14F12}" destId="{4E1AC109-6C5B-419D-AA6C-C585F1465E6B}" srcOrd="0" destOrd="0" parTransId="{B2D8D250-88C7-493F-8BCC-B53AB789E4E5}" sibTransId="{3CCDA033-10DD-490B-ABF2-D49FB492C924}"/>
    <dgm:cxn modelId="{59D00DE7-D58A-4016-B35A-F1FC5669A5EA}" type="presOf" srcId="{4E1AC109-6C5B-419D-AA6C-C585F1465E6B}" destId="{B02F5032-3779-4AEC-AA30-5F741D558D6F}" srcOrd="0" destOrd="0" presId="urn:microsoft.com/office/officeart/2005/8/layout/pList2"/>
    <dgm:cxn modelId="{49B76EED-E69B-4CB1-BC95-6C654FB32879}" type="presOf" srcId="{A50B86F0-44C3-4B36-A3C9-B5651DF14F12}" destId="{59AA0B4B-EAA1-4AA9-A54D-87949A4477F5}" srcOrd="0" destOrd="0" presId="urn:microsoft.com/office/officeart/2005/8/layout/pList2"/>
    <dgm:cxn modelId="{53788C17-A154-4FA1-8EB5-00F984ED32FA}" type="presParOf" srcId="{59AA0B4B-EAA1-4AA9-A54D-87949A4477F5}" destId="{0EF5DDFC-1483-4C33-916B-221AAC48F50F}" srcOrd="0" destOrd="0" presId="urn:microsoft.com/office/officeart/2005/8/layout/pList2"/>
    <dgm:cxn modelId="{24CF79EA-899A-48E1-823B-64510712E565}" type="presParOf" srcId="{59AA0B4B-EAA1-4AA9-A54D-87949A4477F5}" destId="{90DA3E16-94B6-4887-BDAB-CC9084210BC9}" srcOrd="1" destOrd="0" presId="urn:microsoft.com/office/officeart/2005/8/layout/pList2"/>
    <dgm:cxn modelId="{F1DF8B62-DB9B-41F9-B7FD-E77CB00D7CF9}" type="presParOf" srcId="{90DA3E16-94B6-4887-BDAB-CC9084210BC9}" destId="{506330D5-0887-4770-B2CD-531CC7291317}" srcOrd="0" destOrd="0" presId="urn:microsoft.com/office/officeart/2005/8/layout/pList2"/>
    <dgm:cxn modelId="{C93E7757-ABEA-4B0B-AFF7-3DC379D6BAA0}" type="presParOf" srcId="{506330D5-0887-4770-B2CD-531CC7291317}" destId="{B02F5032-3779-4AEC-AA30-5F741D558D6F}" srcOrd="0" destOrd="0" presId="urn:microsoft.com/office/officeart/2005/8/layout/pList2"/>
    <dgm:cxn modelId="{E6DB3503-1C00-4895-A87B-BF0A8E8C6B4E}" type="presParOf" srcId="{506330D5-0887-4770-B2CD-531CC7291317}" destId="{4C0D0786-75A7-4930-8D08-754C6C872930}" srcOrd="1" destOrd="0" presId="urn:microsoft.com/office/officeart/2005/8/layout/pList2"/>
    <dgm:cxn modelId="{7442B86D-EF13-4DA3-95C2-F25227C7725C}" type="presParOf" srcId="{506330D5-0887-4770-B2CD-531CC7291317}" destId="{64110F0B-129E-402E-8752-C982FBFA3749}" srcOrd="2" destOrd="0" presId="urn:microsoft.com/office/officeart/2005/8/layout/pList2"/>
    <dgm:cxn modelId="{6ED55499-6A39-4C3D-818C-E6DC19EF36D5}" type="presParOf" srcId="{90DA3E16-94B6-4887-BDAB-CC9084210BC9}" destId="{28C10299-0041-41BC-8F9D-189081DF0FA2}" srcOrd="1" destOrd="0" presId="urn:microsoft.com/office/officeart/2005/8/layout/pList2"/>
    <dgm:cxn modelId="{043061A4-93F4-4978-B9B8-EDF5924459B9}" type="presParOf" srcId="{90DA3E16-94B6-4887-BDAB-CC9084210BC9}" destId="{82CC8C0E-7333-46CC-92CE-BC3479BE2823}" srcOrd="2" destOrd="0" presId="urn:microsoft.com/office/officeart/2005/8/layout/pList2"/>
    <dgm:cxn modelId="{D6B14259-5C8E-49D5-896E-83296A6041B0}" type="presParOf" srcId="{82CC8C0E-7333-46CC-92CE-BC3479BE2823}" destId="{2696886C-788F-4073-A316-01328AF15BF7}" srcOrd="0" destOrd="0" presId="urn:microsoft.com/office/officeart/2005/8/layout/pList2"/>
    <dgm:cxn modelId="{3EE14889-4776-4F28-B416-B82526041F55}" type="presParOf" srcId="{82CC8C0E-7333-46CC-92CE-BC3479BE2823}" destId="{B52D2476-5C70-4529-BD89-B0B9F861A44E}" srcOrd="1" destOrd="0" presId="urn:microsoft.com/office/officeart/2005/8/layout/pList2"/>
    <dgm:cxn modelId="{D666AEE2-ED84-4BE1-AB17-9223E4A912DE}" type="presParOf" srcId="{82CC8C0E-7333-46CC-92CE-BC3479BE2823}" destId="{2D3AFF4C-FB0B-4E0A-B8CB-03B1F11EFD1E}" srcOrd="2" destOrd="0" presId="urn:microsoft.com/office/officeart/2005/8/layout/pList2"/>
    <dgm:cxn modelId="{07197330-5036-4B78-83B7-2B0957BD5FAA}" type="presParOf" srcId="{90DA3E16-94B6-4887-BDAB-CC9084210BC9}" destId="{0F66B754-2F7B-4DE3-926F-48C213758848}" srcOrd="3" destOrd="0" presId="urn:microsoft.com/office/officeart/2005/8/layout/pList2"/>
    <dgm:cxn modelId="{31297EC1-5122-4443-8FB9-656FF65E92DB}" type="presParOf" srcId="{90DA3E16-94B6-4887-BDAB-CC9084210BC9}" destId="{FCFEB1B6-3294-46DA-9278-0165C5AEF5CC}" srcOrd="4" destOrd="0" presId="urn:microsoft.com/office/officeart/2005/8/layout/pList2"/>
    <dgm:cxn modelId="{FA8B4994-95E6-40A9-9F37-035AB0E069E2}" type="presParOf" srcId="{FCFEB1B6-3294-46DA-9278-0165C5AEF5CC}" destId="{5AA9CD13-F4D0-46FB-B9CF-29E83E3FF250}" srcOrd="0" destOrd="0" presId="urn:microsoft.com/office/officeart/2005/8/layout/pList2"/>
    <dgm:cxn modelId="{028E7E14-0E43-4127-A616-8C05AD5EBF60}" type="presParOf" srcId="{FCFEB1B6-3294-46DA-9278-0165C5AEF5CC}" destId="{4770E780-1C45-45AE-A1A6-7D375591A84D}" srcOrd="1" destOrd="0" presId="urn:microsoft.com/office/officeart/2005/8/layout/pList2"/>
    <dgm:cxn modelId="{333EA06E-4ED6-4292-A298-E54E8FDEFAC1}" type="presParOf" srcId="{FCFEB1B6-3294-46DA-9278-0165C5AEF5CC}" destId="{521263C6-FB87-478E-BFCA-04E018CD8EC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C65C82-B660-4648-8BCB-72CA28B77CE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A207C-B0B2-439F-A3D9-7263F2883DB6}">
      <dgm:prSet phldrT="[Текст]" phldr="1"/>
      <dgm:spPr/>
      <dgm:t>
        <a:bodyPr/>
        <a:lstStyle/>
        <a:p>
          <a:endParaRPr lang="ru-RU" dirty="0"/>
        </a:p>
      </dgm:t>
    </dgm:pt>
    <dgm:pt modelId="{D3947997-F9D6-4EEB-A052-8846177FC55C}" type="parTrans" cxnId="{DD87C1DF-DAC1-4B58-A47E-B5C420F8A647}">
      <dgm:prSet/>
      <dgm:spPr/>
      <dgm:t>
        <a:bodyPr/>
        <a:lstStyle/>
        <a:p>
          <a:endParaRPr lang="ru-RU"/>
        </a:p>
      </dgm:t>
    </dgm:pt>
    <dgm:pt modelId="{5953E18B-B9EB-46BA-A32F-69AEBA5DF514}" type="sibTrans" cxnId="{DD87C1DF-DAC1-4B58-A47E-B5C420F8A647}">
      <dgm:prSet/>
      <dgm:spPr/>
      <dgm:t>
        <a:bodyPr/>
        <a:lstStyle/>
        <a:p>
          <a:endParaRPr lang="ru-RU"/>
        </a:p>
      </dgm:t>
    </dgm:pt>
    <dgm:pt modelId="{4AB5FB51-E54B-4E37-B356-6F8EB2FE39A2}">
      <dgm:prSet/>
      <dgm:spPr/>
      <dgm:t>
        <a:bodyPr/>
        <a:lstStyle/>
        <a:p>
          <a:endParaRPr lang="ru-RU"/>
        </a:p>
      </dgm:t>
    </dgm:pt>
    <dgm:pt modelId="{4B62C14F-1FDC-4CFD-9CA1-FA57E963F9D2}" type="parTrans" cxnId="{EE344886-EB33-4659-A882-DBD97131FCC1}">
      <dgm:prSet/>
      <dgm:spPr/>
      <dgm:t>
        <a:bodyPr/>
        <a:lstStyle/>
        <a:p>
          <a:endParaRPr lang="ru-RU"/>
        </a:p>
      </dgm:t>
    </dgm:pt>
    <dgm:pt modelId="{40E8DE61-0EEC-4F68-8D41-03728B172910}" type="sibTrans" cxnId="{EE344886-EB33-4659-A882-DBD97131FCC1}">
      <dgm:prSet/>
      <dgm:spPr/>
      <dgm:t>
        <a:bodyPr/>
        <a:lstStyle/>
        <a:p>
          <a:endParaRPr lang="ru-RU"/>
        </a:p>
      </dgm:t>
    </dgm:pt>
    <dgm:pt modelId="{FCD98271-0F8A-4B8B-B764-7D1A2ED7D0E6}">
      <dgm:prSet/>
      <dgm:spPr/>
      <dgm:t>
        <a:bodyPr/>
        <a:lstStyle/>
        <a:p>
          <a:endParaRPr lang="ru-RU"/>
        </a:p>
      </dgm:t>
    </dgm:pt>
    <dgm:pt modelId="{A171D63C-2BBF-42A8-8747-ECBB15E537F1}" type="parTrans" cxnId="{486BB8E9-3247-426D-8736-2D443A3480EA}">
      <dgm:prSet/>
      <dgm:spPr/>
      <dgm:t>
        <a:bodyPr/>
        <a:lstStyle/>
        <a:p>
          <a:endParaRPr lang="ru-RU"/>
        </a:p>
      </dgm:t>
    </dgm:pt>
    <dgm:pt modelId="{D3588465-3774-49C9-A231-E2D49079E1FC}" type="sibTrans" cxnId="{486BB8E9-3247-426D-8736-2D443A3480EA}">
      <dgm:prSet/>
      <dgm:spPr/>
      <dgm:t>
        <a:bodyPr/>
        <a:lstStyle/>
        <a:p>
          <a:endParaRPr lang="ru-RU"/>
        </a:p>
      </dgm:t>
    </dgm:pt>
    <dgm:pt modelId="{A7E99A65-D965-42D9-99E8-825EADAC0D26}">
      <dgm:prSet/>
      <dgm:spPr/>
      <dgm:t>
        <a:bodyPr/>
        <a:lstStyle/>
        <a:p>
          <a:endParaRPr lang="ru-RU"/>
        </a:p>
      </dgm:t>
    </dgm:pt>
    <dgm:pt modelId="{24A4F557-17EA-4A33-9F2B-CFB61F4FDF80}" type="parTrans" cxnId="{45633BAC-8EE2-4AF4-9BFC-9FC46BA7A58B}">
      <dgm:prSet/>
      <dgm:spPr/>
      <dgm:t>
        <a:bodyPr/>
        <a:lstStyle/>
        <a:p>
          <a:endParaRPr lang="ru-RU"/>
        </a:p>
      </dgm:t>
    </dgm:pt>
    <dgm:pt modelId="{89D6EC66-4DF3-4164-94F5-9CF41FD34808}" type="sibTrans" cxnId="{45633BAC-8EE2-4AF4-9BFC-9FC46BA7A58B}">
      <dgm:prSet/>
      <dgm:spPr/>
      <dgm:t>
        <a:bodyPr/>
        <a:lstStyle/>
        <a:p>
          <a:endParaRPr lang="ru-RU"/>
        </a:p>
      </dgm:t>
    </dgm:pt>
    <dgm:pt modelId="{E7AB04DD-DBA7-42A1-85B7-41F237A6AF74}">
      <dgm:prSet/>
      <dgm:spPr/>
      <dgm:t>
        <a:bodyPr/>
        <a:lstStyle/>
        <a:p>
          <a:endParaRPr lang="ru-RU"/>
        </a:p>
      </dgm:t>
    </dgm:pt>
    <dgm:pt modelId="{789EE2C9-CDA2-4448-98E7-83D4B8B3F16D}" type="parTrans" cxnId="{1F1E0BC2-5950-4939-A7E4-5B78076E4572}">
      <dgm:prSet/>
      <dgm:spPr/>
      <dgm:t>
        <a:bodyPr/>
        <a:lstStyle/>
        <a:p>
          <a:endParaRPr lang="ru-RU"/>
        </a:p>
      </dgm:t>
    </dgm:pt>
    <dgm:pt modelId="{4B5E4DB4-FD0F-4735-94D4-4786F5580A00}" type="sibTrans" cxnId="{1F1E0BC2-5950-4939-A7E4-5B78076E4572}">
      <dgm:prSet/>
      <dgm:spPr/>
      <dgm:t>
        <a:bodyPr/>
        <a:lstStyle/>
        <a:p>
          <a:endParaRPr lang="ru-RU"/>
        </a:p>
      </dgm:t>
    </dgm:pt>
    <dgm:pt modelId="{09283B6C-0966-4F0A-9F31-268EAFD07BA4}">
      <dgm:prSet/>
      <dgm:spPr/>
      <dgm:t>
        <a:bodyPr/>
        <a:lstStyle/>
        <a:p>
          <a:endParaRPr lang="ru-RU"/>
        </a:p>
      </dgm:t>
    </dgm:pt>
    <dgm:pt modelId="{6526D76C-23D3-461E-BFDC-7101584806AB}" type="parTrans" cxnId="{9629169E-50E6-465F-94C8-5177A50983E3}">
      <dgm:prSet/>
      <dgm:spPr/>
      <dgm:t>
        <a:bodyPr/>
        <a:lstStyle/>
        <a:p>
          <a:endParaRPr lang="ru-RU"/>
        </a:p>
      </dgm:t>
    </dgm:pt>
    <dgm:pt modelId="{3EF060F2-CBF9-4CDD-9E37-695BCC68CDFB}" type="sibTrans" cxnId="{9629169E-50E6-465F-94C8-5177A50983E3}">
      <dgm:prSet/>
      <dgm:spPr/>
      <dgm:t>
        <a:bodyPr/>
        <a:lstStyle/>
        <a:p>
          <a:endParaRPr lang="ru-RU"/>
        </a:p>
      </dgm:t>
    </dgm:pt>
    <dgm:pt modelId="{995754A1-869C-4AEF-834F-FE5BA9302285}">
      <dgm:prSet/>
      <dgm:spPr/>
      <dgm:t>
        <a:bodyPr/>
        <a:lstStyle/>
        <a:p>
          <a:endParaRPr lang="ru-RU"/>
        </a:p>
      </dgm:t>
    </dgm:pt>
    <dgm:pt modelId="{E026DCED-D7ED-48CF-9D64-314C93073453}" type="parTrans" cxnId="{9BB5D554-3178-4315-882C-AFE9BF54995C}">
      <dgm:prSet/>
      <dgm:spPr/>
      <dgm:t>
        <a:bodyPr/>
        <a:lstStyle/>
        <a:p>
          <a:endParaRPr lang="ru-RU"/>
        </a:p>
      </dgm:t>
    </dgm:pt>
    <dgm:pt modelId="{D5A2B958-259A-4BB2-9DDB-E7BCB88B41D3}" type="sibTrans" cxnId="{9BB5D554-3178-4315-882C-AFE9BF54995C}">
      <dgm:prSet/>
      <dgm:spPr/>
      <dgm:t>
        <a:bodyPr/>
        <a:lstStyle/>
        <a:p>
          <a:endParaRPr lang="ru-RU"/>
        </a:p>
      </dgm:t>
    </dgm:pt>
    <dgm:pt modelId="{367C6A74-6161-4FCC-8032-D87DE987A213}">
      <dgm:prSet/>
      <dgm:spPr/>
      <dgm:t>
        <a:bodyPr/>
        <a:lstStyle/>
        <a:p>
          <a:endParaRPr lang="ru-RU"/>
        </a:p>
      </dgm:t>
    </dgm:pt>
    <dgm:pt modelId="{F176E03C-33CE-42EE-BAA6-A4F3463BE58F}" type="parTrans" cxnId="{EC2AACC0-D13F-4E2B-A0DD-B4CFE21049A9}">
      <dgm:prSet/>
      <dgm:spPr/>
      <dgm:t>
        <a:bodyPr/>
        <a:lstStyle/>
        <a:p>
          <a:endParaRPr lang="ru-RU"/>
        </a:p>
      </dgm:t>
    </dgm:pt>
    <dgm:pt modelId="{CAC60E3E-EB78-457F-9F69-2CC8DB1B078A}" type="sibTrans" cxnId="{EC2AACC0-D13F-4E2B-A0DD-B4CFE21049A9}">
      <dgm:prSet/>
      <dgm:spPr/>
      <dgm:t>
        <a:bodyPr/>
        <a:lstStyle/>
        <a:p>
          <a:endParaRPr lang="ru-RU"/>
        </a:p>
      </dgm:t>
    </dgm:pt>
    <dgm:pt modelId="{D15BF316-9F49-49C4-A873-017593AD80D1}">
      <dgm:prSet/>
      <dgm:spPr/>
      <dgm:t>
        <a:bodyPr/>
        <a:lstStyle/>
        <a:p>
          <a:endParaRPr lang="ru-RU"/>
        </a:p>
      </dgm:t>
    </dgm:pt>
    <dgm:pt modelId="{82306F99-4F1A-4B0E-9D48-109F54DCC354}" type="parTrans" cxnId="{BBE4CEA2-E428-4DED-B492-2E77434C2187}">
      <dgm:prSet/>
      <dgm:spPr/>
      <dgm:t>
        <a:bodyPr/>
        <a:lstStyle/>
        <a:p>
          <a:endParaRPr lang="ru-RU"/>
        </a:p>
      </dgm:t>
    </dgm:pt>
    <dgm:pt modelId="{C59C0E8C-78E2-4B2E-85E3-6ECD64F94A58}" type="sibTrans" cxnId="{BBE4CEA2-E428-4DED-B492-2E77434C2187}">
      <dgm:prSet/>
      <dgm:spPr/>
      <dgm:t>
        <a:bodyPr/>
        <a:lstStyle/>
        <a:p>
          <a:endParaRPr lang="ru-RU"/>
        </a:p>
      </dgm:t>
    </dgm:pt>
    <dgm:pt modelId="{94571CC5-EDB3-46BA-8DAC-62A9181A8B47}">
      <dgm:prSet/>
      <dgm:spPr/>
      <dgm:t>
        <a:bodyPr/>
        <a:lstStyle/>
        <a:p>
          <a:endParaRPr lang="ru-RU"/>
        </a:p>
      </dgm:t>
    </dgm:pt>
    <dgm:pt modelId="{D664D2CE-84AE-4594-B671-568871EF479B}" type="parTrans" cxnId="{7BDC3692-5D9E-4758-85C3-0782BF52F114}">
      <dgm:prSet/>
      <dgm:spPr/>
      <dgm:t>
        <a:bodyPr/>
        <a:lstStyle/>
        <a:p>
          <a:endParaRPr lang="ru-RU"/>
        </a:p>
      </dgm:t>
    </dgm:pt>
    <dgm:pt modelId="{1DD27FD6-3AC7-4469-B1D2-E2712D8C901C}" type="sibTrans" cxnId="{7BDC3692-5D9E-4758-85C3-0782BF52F114}">
      <dgm:prSet/>
      <dgm:spPr/>
      <dgm:t>
        <a:bodyPr/>
        <a:lstStyle/>
        <a:p>
          <a:endParaRPr lang="ru-RU"/>
        </a:p>
      </dgm:t>
    </dgm:pt>
    <dgm:pt modelId="{88697605-4463-4121-8847-8301352D4007}">
      <dgm:prSet phldrT="[Текст]" phldr="1"/>
      <dgm:spPr/>
      <dgm:t>
        <a:bodyPr/>
        <a:lstStyle/>
        <a:p>
          <a:endParaRPr lang="ru-RU" dirty="0"/>
        </a:p>
      </dgm:t>
    </dgm:pt>
    <dgm:pt modelId="{1CE7A208-6DF1-4528-B75B-E213AFA38BA0}" type="sibTrans" cxnId="{2F82CAE7-DD60-41D3-9CEE-A17B41A54CB1}">
      <dgm:prSet/>
      <dgm:spPr/>
      <dgm:t>
        <a:bodyPr/>
        <a:lstStyle/>
        <a:p>
          <a:endParaRPr lang="ru-RU"/>
        </a:p>
      </dgm:t>
    </dgm:pt>
    <dgm:pt modelId="{01AD9239-81B0-4455-8443-20775877EBF2}" type="parTrans" cxnId="{2F82CAE7-DD60-41D3-9CEE-A17B41A54CB1}">
      <dgm:prSet/>
      <dgm:spPr/>
      <dgm:t>
        <a:bodyPr/>
        <a:lstStyle/>
        <a:p>
          <a:endParaRPr lang="ru-RU"/>
        </a:p>
      </dgm:t>
    </dgm:pt>
    <dgm:pt modelId="{891E558F-68AB-4F3C-9B6A-BF98762BDABC}">
      <dgm:prSet phldrT="[Текст]" phldr="1"/>
      <dgm:spPr/>
      <dgm:t>
        <a:bodyPr/>
        <a:lstStyle/>
        <a:p>
          <a:endParaRPr lang="ru-RU" dirty="0"/>
        </a:p>
      </dgm:t>
    </dgm:pt>
    <dgm:pt modelId="{32E22F23-25D4-4394-879C-28711058413B}" type="sibTrans" cxnId="{E3EDC17B-21F1-45F2-8307-FAAB65466521}">
      <dgm:prSet/>
      <dgm:spPr/>
      <dgm:t>
        <a:bodyPr/>
        <a:lstStyle/>
        <a:p>
          <a:endParaRPr lang="ru-RU"/>
        </a:p>
      </dgm:t>
    </dgm:pt>
    <dgm:pt modelId="{17F0C1F1-0918-4D3C-BAC9-D7D703F86F7C}" type="parTrans" cxnId="{E3EDC17B-21F1-45F2-8307-FAAB65466521}">
      <dgm:prSet/>
      <dgm:spPr/>
      <dgm:t>
        <a:bodyPr/>
        <a:lstStyle/>
        <a:p>
          <a:endParaRPr lang="ru-RU"/>
        </a:p>
      </dgm:t>
    </dgm:pt>
    <dgm:pt modelId="{366F4059-D862-4C6E-8DAC-681302B4B5CE}">
      <dgm:prSet/>
      <dgm:spPr/>
      <dgm:t>
        <a:bodyPr/>
        <a:lstStyle/>
        <a:p>
          <a:endParaRPr lang="ru-RU" dirty="0"/>
        </a:p>
      </dgm:t>
    </dgm:pt>
    <dgm:pt modelId="{D3D1B4C4-C131-4B13-A565-96D1C756F39F}" type="sibTrans" cxnId="{2568E058-465B-47C5-8A08-FE7480625971}">
      <dgm:prSet/>
      <dgm:spPr/>
      <dgm:t>
        <a:bodyPr/>
        <a:lstStyle/>
        <a:p>
          <a:endParaRPr lang="ru-RU"/>
        </a:p>
      </dgm:t>
    </dgm:pt>
    <dgm:pt modelId="{7BD84DFA-3E36-4B18-A9DC-9E633EC27E0F}" type="parTrans" cxnId="{2568E058-465B-47C5-8A08-FE7480625971}">
      <dgm:prSet/>
      <dgm:spPr/>
      <dgm:t>
        <a:bodyPr/>
        <a:lstStyle/>
        <a:p>
          <a:endParaRPr lang="ru-RU"/>
        </a:p>
      </dgm:t>
    </dgm:pt>
    <dgm:pt modelId="{33F095F3-FA3D-4A17-9927-CC1A6661AE2E}">
      <dgm:prSet/>
      <dgm:spPr/>
      <dgm:t>
        <a:bodyPr/>
        <a:lstStyle/>
        <a:p>
          <a:endParaRPr lang="ru-RU"/>
        </a:p>
      </dgm:t>
    </dgm:pt>
    <dgm:pt modelId="{FD695D49-4F1F-4599-8988-5CE70A5C2D2E}" type="sibTrans" cxnId="{9F717FE0-78E2-44A6-9447-EA64BAB741AA}">
      <dgm:prSet/>
      <dgm:spPr/>
      <dgm:t>
        <a:bodyPr/>
        <a:lstStyle/>
        <a:p>
          <a:endParaRPr lang="ru-RU"/>
        </a:p>
      </dgm:t>
    </dgm:pt>
    <dgm:pt modelId="{F8D27397-704E-44AD-B683-0AD4E5024964}" type="parTrans" cxnId="{9F717FE0-78E2-44A6-9447-EA64BAB741AA}">
      <dgm:prSet/>
      <dgm:spPr/>
      <dgm:t>
        <a:bodyPr/>
        <a:lstStyle/>
        <a:p>
          <a:endParaRPr lang="ru-RU"/>
        </a:p>
      </dgm:t>
    </dgm:pt>
    <dgm:pt modelId="{19F25664-59F5-4B1C-87E7-E7A01377444D}" type="pres">
      <dgm:prSet presAssocID="{24C65C82-B660-4648-8BCB-72CA28B77CEE}" presName="Name0" presStyleCnt="0">
        <dgm:presLayoutVars>
          <dgm:chMax/>
          <dgm:chPref/>
          <dgm:dir/>
        </dgm:presLayoutVars>
      </dgm:prSet>
      <dgm:spPr/>
    </dgm:pt>
    <dgm:pt modelId="{DC881671-518D-4066-B363-38E87F4E96D9}" type="pres">
      <dgm:prSet presAssocID="{88697605-4463-4121-8847-8301352D4007}" presName="composite" presStyleCnt="0">
        <dgm:presLayoutVars>
          <dgm:chMax val="1"/>
          <dgm:chPref val="1"/>
        </dgm:presLayoutVars>
      </dgm:prSet>
      <dgm:spPr/>
    </dgm:pt>
    <dgm:pt modelId="{99218B3B-BE01-4DDD-A4D5-DDAEF53F15F7}" type="pres">
      <dgm:prSet presAssocID="{88697605-4463-4121-8847-8301352D4007}" presName="Accent" presStyleLbl="trAlignAcc1" presStyleIdx="0" presStyleCnt="14" custLinFactNeighborX="674" custLinFactNeighborY="-134">
        <dgm:presLayoutVars>
          <dgm:chMax val="0"/>
          <dgm:chPref val="0"/>
        </dgm:presLayoutVars>
      </dgm:prSet>
      <dgm:spPr/>
    </dgm:pt>
    <dgm:pt modelId="{8C2345A5-4924-48F1-9A96-E2298E61EF18}" type="pres">
      <dgm:prSet presAssocID="{88697605-4463-4121-8847-8301352D4007}" presName="Image" presStyleLbl="alignImgPlace1" presStyleIdx="0" presStyleCnt="14" custScaleX="104692" custScaleY="115600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FDFBD4-2504-42EE-AD9E-A9631102415C}" type="pres">
      <dgm:prSet presAssocID="{88697605-4463-4121-8847-8301352D4007}" presName="ChildComposite" presStyleCnt="0"/>
      <dgm:spPr/>
    </dgm:pt>
    <dgm:pt modelId="{E6EA87BF-B426-45CE-AD5D-D9DCC0882492}" type="pres">
      <dgm:prSet presAssocID="{88697605-4463-4121-8847-8301352D400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C775CA-407E-4A0F-8B9F-8DDFBAEE0C23}" type="pres">
      <dgm:prSet presAssocID="{88697605-4463-4121-8847-8301352D4007}" presName="Parent" presStyleLbl="revTx" presStyleIdx="0" presStyleCnt="14">
        <dgm:presLayoutVars>
          <dgm:chMax val="1"/>
          <dgm:chPref val="0"/>
          <dgm:bulletEnabled val="1"/>
        </dgm:presLayoutVars>
      </dgm:prSet>
      <dgm:spPr/>
    </dgm:pt>
    <dgm:pt modelId="{49CA09D7-8479-4CA8-AD7A-9A945C5C898D}" type="pres">
      <dgm:prSet presAssocID="{1CE7A208-6DF1-4528-B75B-E213AFA38BA0}" presName="sibTrans" presStyleCnt="0"/>
      <dgm:spPr/>
    </dgm:pt>
    <dgm:pt modelId="{4B2BB616-A372-4D07-8DDF-01683999E482}" type="pres">
      <dgm:prSet presAssocID="{E2BA207C-B0B2-439F-A3D9-7263F2883DB6}" presName="composite" presStyleCnt="0">
        <dgm:presLayoutVars>
          <dgm:chMax val="1"/>
          <dgm:chPref val="1"/>
        </dgm:presLayoutVars>
      </dgm:prSet>
      <dgm:spPr/>
    </dgm:pt>
    <dgm:pt modelId="{92AF1398-57ED-4BF7-A07F-B5AC6AD47EDB}" type="pres">
      <dgm:prSet presAssocID="{E2BA207C-B0B2-439F-A3D9-7263F2883DB6}" presName="Accent" presStyleLbl="trAlignAcc1" presStyleIdx="1" presStyleCnt="14" custLinFactNeighborX="-3392" custLinFactNeighborY="-3026">
        <dgm:presLayoutVars>
          <dgm:chMax val="0"/>
          <dgm:chPref val="0"/>
        </dgm:presLayoutVars>
      </dgm:prSet>
      <dgm:spPr/>
    </dgm:pt>
    <dgm:pt modelId="{19E3F76E-84F8-47F3-B0B8-CC1E6F5CD36B}" type="pres">
      <dgm:prSet presAssocID="{E2BA207C-B0B2-439F-A3D9-7263F2883DB6}" presName="Image" presStyleLbl="alignImgPlace1" presStyleIdx="1" presStyleCnt="14" custScaleY="134664" custLinFactNeighborX="-529" custLinFactNeighborY="2351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61B2F7-F8B1-4D11-A516-E0CFD4628D5B}" type="pres">
      <dgm:prSet presAssocID="{E2BA207C-B0B2-439F-A3D9-7263F2883DB6}" presName="ChildComposite" presStyleCnt="0"/>
      <dgm:spPr/>
    </dgm:pt>
    <dgm:pt modelId="{6C31CF3E-F834-4CC7-B81D-901467D290F8}" type="pres">
      <dgm:prSet presAssocID="{E2BA207C-B0B2-439F-A3D9-7263F2883DB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4C33148-991F-4DF6-8CA4-07E51DE15D94}" type="pres">
      <dgm:prSet presAssocID="{E2BA207C-B0B2-439F-A3D9-7263F2883DB6}" presName="Parent" presStyleLbl="revTx" presStyleIdx="1" presStyleCnt="14">
        <dgm:presLayoutVars>
          <dgm:chMax val="1"/>
          <dgm:chPref val="0"/>
          <dgm:bulletEnabled val="1"/>
        </dgm:presLayoutVars>
      </dgm:prSet>
      <dgm:spPr/>
    </dgm:pt>
    <dgm:pt modelId="{514D0830-321A-45D2-AE47-173F2D2BD026}" type="pres">
      <dgm:prSet presAssocID="{5953E18B-B9EB-46BA-A32F-69AEBA5DF514}" presName="sibTrans" presStyleCnt="0"/>
      <dgm:spPr/>
    </dgm:pt>
    <dgm:pt modelId="{725987A9-1C2C-4415-8DC5-D17FCD94835B}" type="pres">
      <dgm:prSet presAssocID="{891E558F-68AB-4F3C-9B6A-BF98762BDABC}" presName="composite" presStyleCnt="0">
        <dgm:presLayoutVars>
          <dgm:chMax val="1"/>
          <dgm:chPref val="1"/>
        </dgm:presLayoutVars>
      </dgm:prSet>
      <dgm:spPr/>
    </dgm:pt>
    <dgm:pt modelId="{8B55A021-AD3E-4714-BDD5-2E8662CE55E9}" type="pres">
      <dgm:prSet presAssocID="{891E558F-68AB-4F3C-9B6A-BF98762BDABC}" presName="Accent" presStyleLbl="trAlignAcc1" presStyleIdx="2" presStyleCnt="14" custLinFactNeighborX="-1997" custLinFactNeighborY="-4206">
        <dgm:presLayoutVars>
          <dgm:chMax val="0"/>
          <dgm:chPref val="0"/>
        </dgm:presLayoutVars>
      </dgm:prSet>
      <dgm:spPr/>
    </dgm:pt>
    <dgm:pt modelId="{4AEEED3D-156B-4EA5-9008-F52B299ECF63}" type="pres">
      <dgm:prSet presAssocID="{891E558F-68AB-4F3C-9B6A-BF98762BDABC}" presName="Image" presStyleLbl="alignImgPlace1" presStyleIdx="2" presStyleCnt="14" custScaleY="137930" custLinFactNeighborX="-5771" custLinFactNeighborY="1282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0289DB-E1EA-4601-A14E-ACF64A5C6B64}" type="pres">
      <dgm:prSet presAssocID="{891E558F-68AB-4F3C-9B6A-BF98762BDABC}" presName="ChildComposite" presStyleCnt="0"/>
      <dgm:spPr/>
    </dgm:pt>
    <dgm:pt modelId="{5455E593-EC2A-4163-B8F8-A0B25990625B}" type="pres">
      <dgm:prSet presAssocID="{891E558F-68AB-4F3C-9B6A-BF98762BDAB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AF6B9F6-501B-405A-863B-3413463B1BC6}" type="pres">
      <dgm:prSet presAssocID="{891E558F-68AB-4F3C-9B6A-BF98762BDABC}" presName="Parent" presStyleLbl="revTx" presStyleIdx="2" presStyleCnt="14">
        <dgm:presLayoutVars>
          <dgm:chMax val="1"/>
          <dgm:chPref val="0"/>
          <dgm:bulletEnabled val="1"/>
        </dgm:presLayoutVars>
      </dgm:prSet>
      <dgm:spPr/>
    </dgm:pt>
    <dgm:pt modelId="{C388C4A5-F485-4629-BD45-037F826D2F97}" type="pres">
      <dgm:prSet presAssocID="{32E22F23-25D4-4394-879C-28711058413B}" presName="sibTrans" presStyleCnt="0"/>
      <dgm:spPr/>
    </dgm:pt>
    <dgm:pt modelId="{AD8D9AD8-B8DE-4151-98B2-09C1307A0911}" type="pres">
      <dgm:prSet presAssocID="{366F4059-D862-4C6E-8DAC-681302B4B5CE}" presName="composite" presStyleCnt="0">
        <dgm:presLayoutVars>
          <dgm:chMax val="1"/>
          <dgm:chPref val="1"/>
        </dgm:presLayoutVars>
      </dgm:prSet>
      <dgm:spPr/>
    </dgm:pt>
    <dgm:pt modelId="{2AC95DD5-9A12-4A77-B814-03CD2E83628E}" type="pres">
      <dgm:prSet presAssocID="{366F4059-D862-4C6E-8DAC-681302B4B5CE}" presName="Accent" presStyleLbl="trAlignAcc1" presStyleIdx="3" presStyleCnt="14" custScaleX="93605" custScaleY="99119" custLinFactNeighborX="-2321" custLinFactNeighborY="-882">
        <dgm:presLayoutVars>
          <dgm:chMax val="0"/>
          <dgm:chPref val="0"/>
        </dgm:presLayoutVars>
      </dgm:prSet>
      <dgm:spPr/>
    </dgm:pt>
    <dgm:pt modelId="{3515AF60-FB25-4136-BA5B-E3054B96BC0F}" type="pres">
      <dgm:prSet presAssocID="{366F4059-D862-4C6E-8DAC-681302B4B5CE}" presName="Image" presStyleLbl="alignImgPlace1" presStyleIdx="3" presStyleCnt="14" custScaleY="117083" custLinFactNeighborX="-4582" custLinFactNeighborY="2551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2CECC87-843D-4CE2-BD9B-12AF246E1D96}" type="pres">
      <dgm:prSet presAssocID="{366F4059-D862-4C6E-8DAC-681302B4B5CE}" presName="ChildComposite" presStyleCnt="0"/>
      <dgm:spPr/>
    </dgm:pt>
    <dgm:pt modelId="{74AAD096-2415-4E5A-855B-9E1A728E5459}" type="pres">
      <dgm:prSet presAssocID="{366F4059-D862-4C6E-8DAC-681302B4B5C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43E117A-DD75-49DD-8F33-10B320E9EEB2}" type="pres">
      <dgm:prSet presAssocID="{366F4059-D862-4C6E-8DAC-681302B4B5CE}" presName="Parent" presStyleLbl="revTx" presStyleIdx="3" presStyleCnt="14">
        <dgm:presLayoutVars>
          <dgm:chMax val="1"/>
          <dgm:chPref val="0"/>
          <dgm:bulletEnabled val="1"/>
        </dgm:presLayoutVars>
      </dgm:prSet>
      <dgm:spPr/>
    </dgm:pt>
    <dgm:pt modelId="{8A30ECFC-D009-4BB5-A26E-E40EFD88627C}" type="pres">
      <dgm:prSet presAssocID="{D3D1B4C4-C131-4B13-A565-96D1C756F39F}" presName="sibTrans" presStyleCnt="0"/>
      <dgm:spPr/>
    </dgm:pt>
    <dgm:pt modelId="{85FF0327-65A1-4EC4-B242-418423FF5EA1}" type="pres">
      <dgm:prSet presAssocID="{4AB5FB51-E54B-4E37-B356-6F8EB2FE39A2}" presName="composite" presStyleCnt="0">
        <dgm:presLayoutVars>
          <dgm:chMax val="1"/>
          <dgm:chPref val="1"/>
        </dgm:presLayoutVars>
      </dgm:prSet>
      <dgm:spPr/>
    </dgm:pt>
    <dgm:pt modelId="{DB35ED2F-E0B7-470D-9A7A-B1F89B733D99}" type="pres">
      <dgm:prSet presAssocID="{4AB5FB51-E54B-4E37-B356-6F8EB2FE39A2}" presName="Accent" presStyleLbl="trAlignAcc1" presStyleIdx="4" presStyleCnt="14">
        <dgm:presLayoutVars>
          <dgm:chMax val="0"/>
          <dgm:chPref val="0"/>
        </dgm:presLayoutVars>
      </dgm:prSet>
      <dgm:spPr/>
    </dgm:pt>
    <dgm:pt modelId="{A1F944B7-90EC-4101-BB8F-4CB814DE6761}" type="pres">
      <dgm:prSet presAssocID="{4AB5FB51-E54B-4E37-B356-6F8EB2FE39A2}" presName="Image" presStyleLbl="alignImgPlace1" presStyleIdx="4" presStyleCnt="14" custScaleY="127444" custLinFactNeighborX="-792" custLinFactNeighborY="1919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C6D579B-9A24-4290-BED1-A8067494630F}" type="pres">
      <dgm:prSet presAssocID="{4AB5FB51-E54B-4E37-B356-6F8EB2FE39A2}" presName="ChildComposite" presStyleCnt="0"/>
      <dgm:spPr/>
    </dgm:pt>
    <dgm:pt modelId="{BD4C19B4-EB3B-495B-9336-CBD1B46ABC54}" type="pres">
      <dgm:prSet presAssocID="{4AB5FB51-E54B-4E37-B356-6F8EB2FE39A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9071F54-A786-4D71-94A3-F96EFA588D8B}" type="pres">
      <dgm:prSet presAssocID="{4AB5FB51-E54B-4E37-B356-6F8EB2FE39A2}" presName="Parent" presStyleLbl="revTx" presStyleIdx="4" presStyleCnt="14">
        <dgm:presLayoutVars>
          <dgm:chMax val="1"/>
          <dgm:chPref val="0"/>
          <dgm:bulletEnabled val="1"/>
        </dgm:presLayoutVars>
      </dgm:prSet>
      <dgm:spPr/>
    </dgm:pt>
    <dgm:pt modelId="{D2129D32-4063-49AA-85DC-68962845ACE5}" type="pres">
      <dgm:prSet presAssocID="{40E8DE61-0EEC-4F68-8D41-03728B172910}" presName="sibTrans" presStyleCnt="0"/>
      <dgm:spPr/>
    </dgm:pt>
    <dgm:pt modelId="{C5397A90-ECA9-48BC-9440-8684DFBD6E6F}" type="pres">
      <dgm:prSet presAssocID="{FCD98271-0F8A-4B8B-B764-7D1A2ED7D0E6}" presName="composite" presStyleCnt="0">
        <dgm:presLayoutVars>
          <dgm:chMax val="1"/>
          <dgm:chPref val="1"/>
        </dgm:presLayoutVars>
      </dgm:prSet>
      <dgm:spPr/>
    </dgm:pt>
    <dgm:pt modelId="{AE4C4FEB-11DF-4E88-BBF8-F8C18BEC3A49}" type="pres">
      <dgm:prSet presAssocID="{FCD98271-0F8A-4B8B-B764-7D1A2ED7D0E6}" presName="Accent" presStyleLbl="trAlignAcc1" presStyleIdx="5" presStyleCnt="14" custLinFactNeighborX="-637" custLinFactNeighborY="-3952">
        <dgm:presLayoutVars>
          <dgm:chMax val="0"/>
          <dgm:chPref val="0"/>
        </dgm:presLayoutVars>
      </dgm:prSet>
      <dgm:spPr/>
    </dgm:pt>
    <dgm:pt modelId="{04EDE5F4-A604-410E-9CC5-DF7E51400E36}" type="pres">
      <dgm:prSet presAssocID="{FCD98271-0F8A-4B8B-B764-7D1A2ED7D0E6}" presName="Image" presStyleLbl="alignImgPlace1" presStyleIdx="5" presStyleCnt="14" custScaleY="106972" custLinFactNeighborX="-214" custLinFactNeighborY="524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512D61F-F74E-4224-B2D2-02A4D3A91DB3}" type="pres">
      <dgm:prSet presAssocID="{FCD98271-0F8A-4B8B-B764-7D1A2ED7D0E6}" presName="ChildComposite" presStyleCnt="0"/>
      <dgm:spPr/>
    </dgm:pt>
    <dgm:pt modelId="{36651C67-EC51-4834-B31F-6830576CCAD8}" type="pres">
      <dgm:prSet presAssocID="{FCD98271-0F8A-4B8B-B764-7D1A2ED7D0E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9EFD4E7-25CB-45C0-8D29-4AFBA9BD8EDC}" type="pres">
      <dgm:prSet presAssocID="{FCD98271-0F8A-4B8B-B764-7D1A2ED7D0E6}" presName="Parent" presStyleLbl="revTx" presStyleIdx="5" presStyleCnt="14">
        <dgm:presLayoutVars>
          <dgm:chMax val="1"/>
          <dgm:chPref val="0"/>
          <dgm:bulletEnabled val="1"/>
        </dgm:presLayoutVars>
      </dgm:prSet>
      <dgm:spPr/>
    </dgm:pt>
    <dgm:pt modelId="{50ACA880-9BDD-4772-AF58-ABC7FD3686DF}" type="pres">
      <dgm:prSet presAssocID="{D3588465-3774-49C9-A231-E2D49079E1FC}" presName="sibTrans" presStyleCnt="0"/>
      <dgm:spPr/>
    </dgm:pt>
    <dgm:pt modelId="{F89E009D-2511-4A76-B16A-E6297030B5CB}" type="pres">
      <dgm:prSet presAssocID="{33F095F3-FA3D-4A17-9927-CC1A6661AE2E}" presName="composite" presStyleCnt="0">
        <dgm:presLayoutVars>
          <dgm:chMax val="1"/>
          <dgm:chPref val="1"/>
        </dgm:presLayoutVars>
      </dgm:prSet>
      <dgm:spPr/>
    </dgm:pt>
    <dgm:pt modelId="{A6868970-0700-46BF-976A-CF6CC40E1124}" type="pres">
      <dgm:prSet presAssocID="{33F095F3-FA3D-4A17-9927-CC1A6661AE2E}" presName="Accent" presStyleLbl="trAlignAcc1" presStyleIdx="6" presStyleCnt="14" custScaleX="100545" custScaleY="100254" custLinFactNeighborX="1514" custLinFactNeighborY="-10006">
        <dgm:presLayoutVars>
          <dgm:chMax val="0"/>
          <dgm:chPref val="0"/>
        </dgm:presLayoutVars>
      </dgm:prSet>
      <dgm:spPr/>
    </dgm:pt>
    <dgm:pt modelId="{2CAB77D9-F790-4136-9539-EA581CF73715}" type="pres">
      <dgm:prSet presAssocID="{33F095F3-FA3D-4A17-9927-CC1A6661AE2E}" presName="Image" presStyleLbl="alignImgPlace1" presStyleIdx="6" presStyleCnt="14" custScaleY="148817" custLinFactNeighborX="1678" custLinFactNeighborY="806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6674BDB7-78B0-4B9B-B1E5-91AE828711B1}" type="pres">
      <dgm:prSet presAssocID="{33F095F3-FA3D-4A17-9927-CC1A6661AE2E}" presName="ChildComposite" presStyleCnt="0"/>
      <dgm:spPr/>
    </dgm:pt>
    <dgm:pt modelId="{0F7DD474-2E4A-4237-8FF8-0DC6C9E51308}" type="pres">
      <dgm:prSet presAssocID="{33F095F3-FA3D-4A17-9927-CC1A6661AE2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FDBCEF1-39A8-4C51-8F43-FF27208B1AA8}" type="pres">
      <dgm:prSet presAssocID="{33F095F3-FA3D-4A17-9927-CC1A6661AE2E}" presName="Parent" presStyleLbl="revTx" presStyleIdx="6" presStyleCnt="14">
        <dgm:presLayoutVars>
          <dgm:chMax val="1"/>
          <dgm:chPref val="0"/>
          <dgm:bulletEnabled val="1"/>
        </dgm:presLayoutVars>
      </dgm:prSet>
      <dgm:spPr/>
    </dgm:pt>
    <dgm:pt modelId="{0420627E-A55E-4FE7-8233-1DBDF4553ED0}" type="pres">
      <dgm:prSet presAssocID="{FD695D49-4F1F-4599-8988-5CE70A5C2D2E}" presName="sibTrans" presStyleCnt="0"/>
      <dgm:spPr/>
    </dgm:pt>
    <dgm:pt modelId="{F3D57159-E15E-48C3-9FAF-EF65FDBBD101}" type="pres">
      <dgm:prSet presAssocID="{A7E99A65-D965-42D9-99E8-825EADAC0D26}" presName="composite" presStyleCnt="0">
        <dgm:presLayoutVars>
          <dgm:chMax val="1"/>
          <dgm:chPref val="1"/>
        </dgm:presLayoutVars>
      </dgm:prSet>
      <dgm:spPr/>
    </dgm:pt>
    <dgm:pt modelId="{92EB1623-91CB-4D47-8F79-05DBE8477A08}" type="pres">
      <dgm:prSet presAssocID="{A7E99A65-D965-42D9-99E8-825EADAC0D26}" presName="Accent" presStyleLbl="trAlignAcc1" presStyleIdx="7" presStyleCnt="14" custLinFactNeighborX="-2286" custLinFactNeighborY="-8328">
        <dgm:presLayoutVars>
          <dgm:chMax val="0"/>
          <dgm:chPref val="0"/>
        </dgm:presLayoutVars>
      </dgm:prSet>
      <dgm:spPr/>
    </dgm:pt>
    <dgm:pt modelId="{238E384B-B53E-4A67-A2E9-62F9B36C77AA}" type="pres">
      <dgm:prSet presAssocID="{A7E99A65-D965-42D9-99E8-825EADAC0D26}" presName="Image" presStyleLbl="alignImgPlace1" presStyleIdx="7" presStyleCnt="14" custScaleY="139240" custLinFactNeighborX="-2540" custLinFactNeighborY="885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889F75A5-CC33-4A30-A66B-036952F902F0}" type="pres">
      <dgm:prSet presAssocID="{A7E99A65-D965-42D9-99E8-825EADAC0D26}" presName="ChildComposite" presStyleCnt="0"/>
      <dgm:spPr/>
    </dgm:pt>
    <dgm:pt modelId="{6FF2AC36-4CD7-4CA7-AD9D-9283AFA63664}" type="pres">
      <dgm:prSet presAssocID="{A7E99A65-D965-42D9-99E8-825EADAC0D2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F5A18BB-9022-4AC3-AC9D-2B98A252243D}" type="pres">
      <dgm:prSet presAssocID="{A7E99A65-D965-42D9-99E8-825EADAC0D26}" presName="Parent" presStyleLbl="revTx" presStyleIdx="7" presStyleCnt="14">
        <dgm:presLayoutVars>
          <dgm:chMax val="1"/>
          <dgm:chPref val="0"/>
          <dgm:bulletEnabled val="1"/>
        </dgm:presLayoutVars>
      </dgm:prSet>
      <dgm:spPr/>
    </dgm:pt>
    <dgm:pt modelId="{BDC1DBBB-FCE8-495C-8F80-0FDCE1FAE6FD}" type="pres">
      <dgm:prSet presAssocID="{89D6EC66-4DF3-4164-94F5-9CF41FD34808}" presName="sibTrans" presStyleCnt="0"/>
      <dgm:spPr/>
    </dgm:pt>
    <dgm:pt modelId="{FFAD24CD-2DA6-4098-8D6E-7C04136E3C8E}" type="pres">
      <dgm:prSet presAssocID="{E7AB04DD-DBA7-42A1-85B7-41F237A6AF74}" presName="composite" presStyleCnt="0">
        <dgm:presLayoutVars>
          <dgm:chMax val="1"/>
          <dgm:chPref val="1"/>
        </dgm:presLayoutVars>
      </dgm:prSet>
      <dgm:spPr/>
    </dgm:pt>
    <dgm:pt modelId="{6F114A2D-394E-4A3F-B7C5-90265B336871}" type="pres">
      <dgm:prSet presAssocID="{E7AB04DD-DBA7-42A1-85B7-41F237A6AF74}" presName="Accent" presStyleLbl="trAlignAcc1" presStyleIdx="8" presStyleCnt="14" custLinFactNeighborX="1192" custLinFactNeighborY="-9559">
        <dgm:presLayoutVars>
          <dgm:chMax val="0"/>
          <dgm:chPref val="0"/>
        </dgm:presLayoutVars>
      </dgm:prSet>
      <dgm:spPr/>
    </dgm:pt>
    <dgm:pt modelId="{CCDAA13B-C717-49EB-845C-132ECE6E99CB}" type="pres">
      <dgm:prSet presAssocID="{E7AB04DD-DBA7-42A1-85B7-41F237A6AF74}" presName="Image" presStyleLbl="alignImgPlace1" presStyleIdx="8" presStyleCnt="14" custScaleY="146813" custLinFactNeighborX="-4231" custLinFactNeighborY="958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7A8A3127-75CB-40A6-AE8E-E8B081E11EAD}" type="pres">
      <dgm:prSet presAssocID="{E7AB04DD-DBA7-42A1-85B7-41F237A6AF74}" presName="ChildComposite" presStyleCnt="0"/>
      <dgm:spPr/>
    </dgm:pt>
    <dgm:pt modelId="{7C1EB455-DAF4-4001-94FD-FCA9672C8D84}" type="pres">
      <dgm:prSet presAssocID="{E7AB04DD-DBA7-42A1-85B7-41F237A6AF7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D6798F9-93FE-4261-A269-926C460C8182}" type="pres">
      <dgm:prSet presAssocID="{E7AB04DD-DBA7-42A1-85B7-41F237A6AF74}" presName="Parent" presStyleLbl="revTx" presStyleIdx="8" presStyleCnt="14">
        <dgm:presLayoutVars>
          <dgm:chMax val="1"/>
          <dgm:chPref val="0"/>
          <dgm:bulletEnabled val="1"/>
        </dgm:presLayoutVars>
      </dgm:prSet>
      <dgm:spPr/>
    </dgm:pt>
    <dgm:pt modelId="{B74AF36E-8C4B-466D-AA51-9C640A768107}" type="pres">
      <dgm:prSet presAssocID="{4B5E4DB4-FD0F-4735-94D4-4786F5580A00}" presName="sibTrans" presStyleCnt="0"/>
      <dgm:spPr/>
    </dgm:pt>
    <dgm:pt modelId="{4D651449-83E9-4213-9771-90C6E5AC6AEC}" type="pres">
      <dgm:prSet presAssocID="{09283B6C-0966-4F0A-9F31-268EAFD07BA4}" presName="composite" presStyleCnt="0">
        <dgm:presLayoutVars>
          <dgm:chMax val="1"/>
          <dgm:chPref val="1"/>
        </dgm:presLayoutVars>
      </dgm:prSet>
      <dgm:spPr/>
    </dgm:pt>
    <dgm:pt modelId="{21ED9657-9FCC-43A8-9671-CF2514722E73}" type="pres">
      <dgm:prSet presAssocID="{09283B6C-0966-4F0A-9F31-268EAFD07BA4}" presName="Accent" presStyleLbl="trAlignAcc1" presStyleIdx="9" presStyleCnt="14" custLinFactNeighborX="-2637" custLinFactNeighborY="-5405">
        <dgm:presLayoutVars>
          <dgm:chMax val="0"/>
          <dgm:chPref val="0"/>
        </dgm:presLayoutVars>
      </dgm:prSet>
      <dgm:spPr/>
    </dgm:pt>
    <dgm:pt modelId="{0C03DED2-26CE-4F9F-92C3-E40829E513F4}" type="pres">
      <dgm:prSet presAssocID="{09283B6C-0966-4F0A-9F31-268EAFD07BA4}" presName="Image" presStyleLbl="alignImgPlace1" presStyleIdx="9" presStyleCnt="14" custScaleY="121250" custLinFactNeighborX="-3516" custLinFactNeighborY="1035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CF6F24C0-72C8-471F-9278-F23111EF8DF8}" type="pres">
      <dgm:prSet presAssocID="{09283B6C-0966-4F0A-9F31-268EAFD07BA4}" presName="ChildComposite" presStyleCnt="0"/>
      <dgm:spPr/>
    </dgm:pt>
    <dgm:pt modelId="{A1255FBE-463E-40F9-8484-A171FCE68D41}" type="pres">
      <dgm:prSet presAssocID="{09283B6C-0966-4F0A-9F31-268EAFD07B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88FD09-0219-49D0-AF83-4ECDCA201C90}" type="pres">
      <dgm:prSet presAssocID="{09283B6C-0966-4F0A-9F31-268EAFD07BA4}" presName="Parent" presStyleLbl="revTx" presStyleIdx="9" presStyleCnt="14">
        <dgm:presLayoutVars>
          <dgm:chMax val="1"/>
          <dgm:chPref val="0"/>
          <dgm:bulletEnabled val="1"/>
        </dgm:presLayoutVars>
      </dgm:prSet>
      <dgm:spPr/>
    </dgm:pt>
    <dgm:pt modelId="{9ED70AEB-358B-4EC2-8F8C-CE4D4CA351F4}" type="pres">
      <dgm:prSet presAssocID="{3EF060F2-CBF9-4CDD-9E37-695BCC68CDFB}" presName="sibTrans" presStyleCnt="0"/>
      <dgm:spPr/>
    </dgm:pt>
    <dgm:pt modelId="{6B9C7A10-5829-440E-9A54-B560F3A9049C}" type="pres">
      <dgm:prSet presAssocID="{995754A1-869C-4AEF-834F-FE5BA9302285}" presName="composite" presStyleCnt="0">
        <dgm:presLayoutVars>
          <dgm:chMax val="1"/>
          <dgm:chPref val="1"/>
        </dgm:presLayoutVars>
      </dgm:prSet>
      <dgm:spPr/>
    </dgm:pt>
    <dgm:pt modelId="{16F91D1C-96DC-4FBB-BD1A-3FCBD6FAA799}" type="pres">
      <dgm:prSet presAssocID="{995754A1-869C-4AEF-834F-FE5BA9302285}" presName="Accent" presStyleLbl="trAlignAcc1" presStyleIdx="10" presStyleCnt="14">
        <dgm:presLayoutVars>
          <dgm:chMax val="0"/>
          <dgm:chPref val="0"/>
        </dgm:presLayoutVars>
      </dgm:prSet>
      <dgm:spPr/>
    </dgm:pt>
    <dgm:pt modelId="{3289FB62-9F0B-4E36-A6CA-8BAD82DBF3E2}" type="pres">
      <dgm:prSet presAssocID="{995754A1-869C-4AEF-834F-FE5BA9302285}" presName="Image" presStyleLbl="alignImgPlace1" presStyleIdx="10" presStyleCnt="14" custScaleY="119792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9184CFD0-977C-4CCA-B193-A3CDE4DB76D5}" type="pres">
      <dgm:prSet presAssocID="{995754A1-869C-4AEF-834F-FE5BA9302285}" presName="ChildComposite" presStyleCnt="0"/>
      <dgm:spPr/>
    </dgm:pt>
    <dgm:pt modelId="{8514FC74-7DBE-4A85-9652-069FD155F7BE}" type="pres">
      <dgm:prSet presAssocID="{995754A1-869C-4AEF-834F-FE5BA930228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B793C66-B70B-4DFE-8083-35E37CE942C8}" type="pres">
      <dgm:prSet presAssocID="{995754A1-869C-4AEF-834F-FE5BA9302285}" presName="Parent" presStyleLbl="revTx" presStyleIdx="10" presStyleCnt="14">
        <dgm:presLayoutVars>
          <dgm:chMax val="1"/>
          <dgm:chPref val="0"/>
          <dgm:bulletEnabled val="1"/>
        </dgm:presLayoutVars>
      </dgm:prSet>
      <dgm:spPr/>
    </dgm:pt>
    <dgm:pt modelId="{19B9B40A-6543-4CF5-AF42-6ACE67F2516B}" type="pres">
      <dgm:prSet presAssocID="{D5A2B958-259A-4BB2-9DDB-E7BCB88B41D3}" presName="sibTrans" presStyleCnt="0"/>
      <dgm:spPr/>
    </dgm:pt>
    <dgm:pt modelId="{2F86B6AE-363C-4A75-98C0-05FD7BE5908C}" type="pres">
      <dgm:prSet presAssocID="{367C6A74-6161-4FCC-8032-D87DE987A213}" presName="composite" presStyleCnt="0">
        <dgm:presLayoutVars>
          <dgm:chMax val="1"/>
          <dgm:chPref val="1"/>
        </dgm:presLayoutVars>
      </dgm:prSet>
      <dgm:spPr/>
    </dgm:pt>
    <dgm:pt modelId="{0D5D984C-9C4B-437D-BDB2-F8867CC13092}" type="pres">
      <dgm:prSet presAssocID="{367C6A74-6161-4FCC-8032-D87DE987A213}" presName="Accent" presStyleLbl="trAlignAcc1" presStyleIdx="11" presStyleCnt="14">
        <dgm:presLayoutVars>
          <dgm:chMax val="0"/>
          <dgm:chPref val="0"/>
        </dgm:presLayoutVars>
      </dgm:prSet>
      <dgm:spPr/>
    </dgm:pt>
    <dgm:pt modelId="{509EA2DE-CC29-4F56-A7B7-C50D1E28775F}" type="pres">
      <dgm:prSet presAssocID="{367C6A74-6161-4FCC-8032-D87DE987A213}" presName="Image" presStyleLbl="alignImgPlace1" presStyleIdx="11" presStyleCnt="14" custScaleY="118069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  <dgm:pt modelId="{1EC52A1E-5C42-49C4-88B3-9F23B1E3AC1D}" type="pres">
      <dgm:prSet presAssocID="{367C6A74-6161-4FCC-8032-D87DE987A213}" presName="ChildComposite" presStyleCnt="0"/>
      <dgm:spPr/>
    </dgm:pt>
    <dgm:pt modelId="{3F434FD7-6DF8-4CF7-89D3-E30C5E5ADD96}" type="pres">
      <dgm:prSet presAssocID="{367C6A74-6161-4FCC-8032-D87DE987A21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FE40B39-C2D5-456F-9913-A9EE2A545C56}" type="pres">
      <dgm:prSet presAssocID="{367C6A74-6161-4FCC-8032-D87DE987A213}" presName="Parent" presStyleLbl="revTx" presStyleIdx="11" presStyleCnt="14">
        <dgm:presLayoutVars>
          <dgm:chMax val="1"/>
          <dgm:chPref val="0"/>
          <dgm:bulletEnabled val="1"/>
        </dgm:presLayoutVars>
      </dgm:prSet>
      <dgm:spPr/>
    </dgm:pt>
    <dgm:pt modelId="{D30B9DFA-1CBF-4F84-87B8-01E8BA9AD27E}" type="pres">
      <dgm:prSet presAssocID="{CAC60E3E-EB78-457F-9F69-2CC8DB1B078A}" presName="sibTrans" presStyleCnt="0"/>
      <dgm:spPr/>
    </dgm:pt>
    <dgm:pt modelId="{2D4C4203-7092-4054-9077-2EA7E4545DDF}" type="pres">
      <dgm:prSet presAssocID="{D15BF316-9F49-49C4-A873-017593AD80D1}" presName="composite" presStyleCnt="0">
        <dgm:presLayoutVars>
          <dgm:chMax val="1"/>
          <dgm:chPref val="1"/>
        </dgm:presLayoutVars>
      </dgm:prSet>
      <dgm:spPr/>
    </dgm:pt>
    <dgm:pt modelId="{89C171DC-7CF8-4048-9D1C-565FC2866AAD}" type="pres">
      <dgm:prSet presAssocID="{D15BF316-9F49-49C4-A873-017593AD80D1}" presName="Accent" presStyleLbl="trAlignAcc1" presStyleIdx="12" presStyleCnt="14">
        <dgm:presLayoutVars>
          <dgm:chMax val="0"/>
          <dgm:chPref val="0"/>
        </dgm:presLayoutVars>
      </dgm:prSet>
      <dgm:spPr/>
    </dgm:pt>
    <dgm:pt modelId="{2C8BD96A-9300-465E-A908-CDF460D85B93}" type="pres">
      <dgm:prSet presAssocID="{D15BF316-9F49-49C4-A873-017593AD80D1}" presName="Image" presStyleLbl="alignImgPlace1" presStyleIdx="12" presStyleCnt="14" custScaleY="118069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3"/>
          <a:stretch>
            <a:fillRect/>
          </a:stretch>
        </a:blipFill>
      </dgm:spPr>
    </dgm:pt>
    <dgm:pt modelId="{B836DB98-7549-4BF3-A79B-3F9E1A3B3BB8}" type="pres">
      <dgm:prSet presAssocID="{D15BF316-9F49-49C4-A873-017593AD80D1}" presName="ChildComposite" presStyleCnt="0"/>
      <dgm:spPr/>
    </dgm:pt>
    <dgm:pt modelId="{276F1718-DBF9-421D-BF40-940CE8AB054F}" type="pres">
      <dgm:prSet presAssocID="{D15BF316-9F49-49C4-A873-017593AD80D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469E09D-A636-4A67-A440-4894A9B65A00}" type="pres">
      <dgm:prSet presAssocID="{D15BF316-9F49-49C4-A873-017593AD80D1}" presName="Parent" presStyleLbl="revTx" presStyleIdx="12" presStyleCnt="14">
        <dgm:presLayoutVars>
          <dgm:chMax val="1"/>
          <dgm:chPref val="0"/>
          <dgm:bulletEnabled val="1"/>
        </dgm:presLayoutVars>
      </dgm:prSet>
      <dgm:spPr/>
    </dgm:pt>
    <dgm:pt modelId="{2039C7A2-B213-49CA-9537-BBEC95B03185}" type="pres">
      <dgm:prSet presAssocID="{C59C0E8C-78E2-4B2E-85E3-6ECD64F94A58}" presName="sibTrans" presStyleCnt="0"/>
      <dgm:spPr/>
    </dgm:pt>
    <dgm:pt modelId="{998D9D07-1996-430A-8C5C-2907112BF72E}" type="pres">
      <dgm:prSet presAssocID="{94571CC5-EDB3-46BA-8DAC-62A9181A8B47}" presName="composite" presStyleCnt="0">
        <dgm:presLayoutVars>
          <dgm:chMax val="1"/>
          <dgm:chPref val="1"/>
        </dgm:presLayoutVars>
      </dgm:prSet>
      <dgm:spPr/>
    </dgm:pt>
    <dgm:pt modelId="{A3710D7B-9908-4762-B358-9F2A6B6E590F}" type="pres">
      <dgm:prSet presAssocID="{94571CC5-EDB3-46BA-8DAC-62A9181A8B47}" presName="Accent" presStyleLbl="trAlignAcc1" presStyleIdx="13" presStyleCnt="14">
        <dgm:presLayoutVars>
          <dgm:chMax val="0"/>
          <dgm:chPref val="0"/>
        </dgm:presLayoutVars>
      </dgm:prSet>
      <dgm:spPr/>
    </dgm:pt>
    <dgm:pt modelId="{CBD68EF2-9A91-415E-BFBE-251084E81BCB}" type="pres">
      <dgm:prSet presAssocID="{94571CC5-EDB3-46BA-8DAC-62A9181A8B47}" presName="Image" presStyleLbl="alignImgPlace1" presStyleIdx="13" presStyleCnt="14" custScaleY="118069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4"/>
          <a:stretch>
            <a:fillRect/>
          </a:stretch>
        </a:blipFill>
      </dgm:spPr>
    </dgm:pt>
    <dgm:pt modelId="{3306D90C-0D7D-4A09-8701-ACBB8F1A1B75}" type="pres">
      <dgm:prSet presAssocID="{94571CC5-EDB3-46BA-8DAC-62A9181A8B47}" presName="ChildComposite" presStyleCnt="0"/>
      <dgm:spPr/>
    </dgm:pt>
    <dgm:pt modelId="{6F7368B9-7642-4551-8DEB-D25530061D5F}" type="pres">
      <dgm:prSet presAssocID="{94571CC5-EDB3-46BA-8DAC-62A9181A8B4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55929A3-479E-4650-BFFB-AA031515C367}" type="pres">
      <dgm:prSet presAssocID="{94571CC5-EDB3-46BA-8DAC-62A9181A8B47}" presName="Parent" presStyleLbl="revTx" presStyleIdx="13" presStyleCnt="14">
        <dgm:presLayoutVars>
          <dgm:chMax val="1"/>
          <dgm:chPref val="0"/>
          <dgm:bulletEnabled val="1"/>
        </dgm:presLayoutVars>
      </dgm:prSet>
      <dgm:spPr/>
    </dgm:pt>
  </dgm:ptLst>
  <dgm:cxnLst>
    <dgm:cxn modelId="{D9191002-D797-4A13-97DF-8F6B5C754C7C}" type="presOf" srcId="{24C65C82-B660-4648-8BCB-72CA28B77CEE}" destId="{19F25664-59F5-4B1C-87E7-E7A01377444D}" srcOrd="0" destOrd="0" presId="urn:microsoft.com/office/officeart/2008/layout/CaptionedPictures"/>
    <dgm:cxn modelId="{46E48206-BDD1-45FE-A66E-F212C4C734EF}" type="presOf" srcId="{88697605-4463-4121-8847-8301352D4007}" destId="{BDC775CA-407E-4A0F-8B9F-8DDFBAEE0C23}" srcOrd="0" destOrd="0" presId="urn:microsoft.com/office/officeart/2008/layout/CaptionedPictures"/>
    <dgm:cxn modelId="{23D29111-13FD-4D08-909C-8C99ED2608F6}" type="presOf" srcId="{D15BF316-9F49-49C4-A873-017593AD80D1}" destId="{B469E09D-A636-4A67-A440-4894A9B65A00}" srcOrd="0" destOrd="0" presId="urn:microsoft.com/office/officeart/2008/layout/CaptionedPictures"/>
    <dgm:cxn modelId="{9841BC20-05F9-473F-8B06-2C7ABC7734E6}" type="presOf" srcId="{4AB5FB51-E54B-4E37-B356-6F8EB2FE39A2}" destId="{89071F54-A786-4D71-94A3-F96EFA588D8B}" srcOrd="0" destOrd="0" presId="urn:microsoft.com/office/officeart/2008/layout/CaptionedPictures"/>
    <dgm:cxn modelId="{D64ABA32-A3AA-41DC-B8E7-75AFD01E8EBF}" type="presOf" srcId="{94571CC5-EDB3-46BA-8DAC-62A9181A8B47}" destId="{A55929A3-479E-4650-BFFB-AA031515C367}" srcOrd="0" destOrd="0" presId="urn:microsoft.com/office/officeart/2008/layout/CaptionedPictures"/>
    <dgm:cxn modelId="{6CA10535-19B7-4B8D-8A06-43E75948A37E}" type="presOf" srcId="{E7AB04DD-DBA7-42A1-85B7-41F237A6AF74}" destId="{0D6798F9-93FE-4261-A269-926C460C8182}" srcOrd="0" destOrd="0" presId="urn:microsoft.com/office/officeart/2008/layout/CaptionedPictures"/>
    <dgm:cxn modelId="{F5EC1446-6F59-4D1C-8926-B0CBB69FB819}" type="presOf" srcId="{33F095F3-FA3D-4A17-9927-CC1A6661AE2E}" destId="{0FDBCEF1-39A8-4C51-8F43-FF27208B1AA8}" srcOrd="0" destOrd="0" presId="urn:microsoft.com/office/officeart/2008/layout/CaptionedPictures"/>
    <dgm:cxn modelId="{FE242A6C-F087-4200-A361-DF54C4B38857}" type="presOf" srcId="{891E558F-68AB-4F3C-9B6A-BF98762BDABC}" destId="{EAF6B9F6-501B-405A-863B-3413463B1BC6}" srcOrd="0" destOrd="0" presId="urn:microsoft.com/office/officeart/2008/layout/CaptionedPictures"/>
    <dgm:cxn modelId="{3EFED44E-4CC4-4E78-97C7-C577F602FBC0}" type="presOf" srcId="{09283B6C-0966-4F0A-9F31-268EAFD07BA4}" destId="{C188FD09-0219-49D0-AF83-4ECDCA201C90}" srcOrd="0" destOrd="0" presId="urn:microsoft.com/office/officeart/2008/layout/CaptionedPictures"/>
    <dgm:cxn modelId="{9BB5D554-3178-4315-882C-AFE9BF54995C}" srcId="{24C65C82-B660-4648-8BCB-72CA28B77CEE}" destId="{995754A1-869C-4AEF-834F-FE5BA9302285}" srcOrd="10" destOrd="0" parTransId="{E026DCED-D7ED-48CF-9D64-314C93073453}" sibTransId="{D5A2B958-259A-4BB2-9DDB-E7BCB88B41D3}"/>
    <dgm:cxn modelId="{2568E058-465B-47C5-8A08-FE7480625971}" srcId="{24C65C82-B660-4648-8BCB-72CA28B77CEE}" destId="{366F4059-D862-4C6E-8DAC-681302B4B5CE}" srcOrd="3" destOrd="0" parTransId="{7BD84DFA-3E36-4B18-A9DC-9E633EC27E0F}" sibTransId="{D3D1B4C4-C131-4B13-A565-96D1C756F39F}"/>
    <dgm:cxn modelId="{E3EDC17B-21F1-45F2-8307-FAAB65466521}" srcId="{24C65C82-B660-4648-8BCB-72CA28B77CEE}" destId="{891E558F-68AB-4F3C-9B6A-BF98762BDABC}" srcOrd="2" destOrd="0" parTransId="{17F0C1F1-0918-4D3C-BAC9-D7D703F86F7C}" sibTransId="{32E22F23-25D4-4394-879C-28711058413B}"/>
    <dgm:cxn modelId="{EE344886-EB33-4659-A882-DBD97131FCC1}" srcId="{24C65C82-B660-4648-8BCB-72CA28B77CEE}" destId="{4AB5FB51-E54B-4E37-B356-6F8EB2FE39A2}" srcOrd="4" destOrd="0" parTransId="{4B62C14F-1FDC-4CFD-9CA1-FA57E963F9D2}" sibTransId="{40E8DE61-0EEC-4F68-8D41-03728B172910}"/>
    <dgm:cxn modelId="{7BDC3692-5D9E-4758-85C3-0782BF52F114}" srcId="{24C65C82-B660-4648-8BCB-72CA28B77CEE}" destId="{94571CC5-EDB3-46BA-8DAC-62A9181A8B47}" srcOrd="13" destOrd="0" parTransId="{D664D2CE-84AE-4594-B671-568871EF479B}" sibTransId="{1DD27FD6-3AC7-4469-B1D2-E2712D8C901C}"/>
    <dgm:cxn modelId="{E68AFA92-C3C1-476A-A520-2C3614595D88}" type="presOf" srcId="{A7E99A65-D965-42D9-99E8-825EADAC0D26}" destId="{4F5A18BB-9022-4AC3-AC9D-2B98A252243D}" srcOrd="0" destOrd="0" presId="urn:microsoft.com/office/officeart/2008/layout/CaptionedPictures"/>
    <dgm:cxn modelId="{9629169E-50E6-465F-94C8-5177A50983E3}" srcId="{24C65C82-B660-4648-8BCB-72CA28B77CEE}" destId="{09283B6C-0966-4F0A-9F31-268EAFD07BA4}" srcOrd="9" destOrd="0" parTransId="{6526D76C-23D3-461E-BFDC-7101584806AB}" sibTransId="{3EF060F2-CBF9-4CDD-9E37-695BCC68CDFB}"/>
    <dgm:cxn modelId="{BBE4CEA2-E428-4DED-B492-2E77434C2187}" srcId="{24C65C82-B660-4648-8BCB-72CA28B77CEE}" destId="{D15BF316-9F49-49C4-A873-017593AD80D1}" srcOrd="12" destOrd="0" parTransId="{82306F99-4F1A-4B0E-9D48-109F54DCC354}" sibTransId="{C59C0E8C-78E2-4B2E-85E3-6ECD64F94A58}"/>
    <dgm:cxn modelId="{45633BAC-8EE2-4AF4-9BFC-9FC46BA7A58B}" srcId="{24C65C82-B660-4648-8BCB-72CA28B77CEE}" destId="{A7E99A65-D965-42D9-99E8-825EADAC0D26}" srcOrd="7" destOrd="0" parTransId="{24A4F557-17EA-4A33-9F2B-CFB61F4FDF80}" sibTransId="{89D6EC66-4DF3-4164-94F5-9CF41FD34808}"/>
    <dgm:cxn modelId="{34474EB9-B0E1-4ECB-B54C-943434E9171C}" type="presOf" srcId="{367C6A74-6161-4FCC-8032-D87DE987A213}" destId="{AFE40B39-C2D5-456F-9913-A9EE2A545C56}" srcOrd="0" destOrd="0" presId="urn:microsoft.com/office/officeart/2008/layout/CaptionedPictures"/>
    <dgm:cxn modelId="{EC2AACC0-D13F-4E2B-A0DD-B4CFE21049A9}" srcId="{24C65C82-B660-4648-8BCB-72CA28B77CEE}" destId="{367C6A74-6161-4FCC-8032-D87DE987A213}" srcOrd="11" destOrd="0" parTransId="{F176E03C-33CE-42EE-BAA6-A4F3463BE58F}" sibTransId="{CAC60E3E-EB78-457F-9F69-2CC8DB1B078A}"/>
    <dgm:cxn modelId="{0D36ACC1-CF83-49E5-9BD5-71A0A353EF06}" type="presOf" srcId="{E2BA207C-B0B2-439F-A3D9-7263F2883DB6}" destId="{74C33148-991F-4DF6-8CA4-07E51DE15D94}" srcOrd="0" destOrd="0" presId="urn:microsoft.com/office/officeart/2008/layout/CaptionedPictures"/>
    <dgm:cxn modelId="{1F1E0BC2-5950-4939-A7E4-5B78076E4572}" srcId="{24C65C82-B660-4648-8BCB-72CA28B77CEE}" destId="{E7AB04DD-DBA7-42A1-85B7-41F237A6AF74}" srcOrd="8" destOrd="0" parTransId="{789EE2C9-CDA2-4448-98E7-83D4B8B3F16D}" sibTransId="{4B5E4DB4-FD0F-4735-94D4-4786F5580A00}"/>
    <dgm:cxn modelId="{9411C8DB-1625-4E16-837B-6638C5797530}" type="presOf" srcId="{366F4059-D862-4C6E-8DAC-681302B4B5CE}" destId="{A43E117A-DD75-49DD-8F33-10B320E9EEB2}" srcOrd="0" destOrd="0" presId="urn:microsoft.com/office/officeart/2008/layout/CaptionedPictures"/>
    <dgm:cxn modelId="{DD87C1DF-DAC1-4B58-A47E-B5C420F8A647}" srcId="{24C65C82-B660-4648-8BCB-72CA28B77CEE}" destId="{E2BA207C-B0B2-439F-A3D9-7263F2883DB6}" srcOrd="1" destOrd="0" parTransId="{D3947997-F9D6-4EEB-A052-8846177FC55C}" sibTransId="{5953E18B-B9EB-46BA-A32F-69AEBA5DF514}"/>
    <dgm:cxn modelId="{9F717FE0-78E2-44A6-9447-EA64BAB741AA}" srcId="{24C65C82-B660-4648-8BCB-72CA28B77CEE}" destId="{33F095F3-FA3D-4A17-9927-CC1A6661AE2E}" srcOrd="6" destOrd="0" parTransId="{F8D27397-704E-44AD-B683-0AD4E5024964}" sibTransId="{FD695D49-4F1F-4599-8988-5CE70A5C2D2E}"/>
    <dgm:cxn modelId="{2F82CAE7-DD60-41D3-9CEE-A17B41A54CB1}" srcId="{24C65C82-B660-4648-8BCB-72CA28B77CEE}" destId="{88697605-4463-4121-8847-8301352D4007}" srcOrd="0" destOrd="0" parTransId="{01AD9239-81B0-4455-8443-20775877EBF2}" sibTransId="{1CE7A208-6DF1-4528-B75B-E213AFA38BA0}"/>
    <dgm:cxn modelId="{486BB8E9-3247-426D-8736-2D443A3480EA}" srcId="{24C65C82-B660-4648-8BCB-72CA28B77CEE}" destId="{FCD98271-0F8A-4B8B-B764-7D1A2ED7D0E6}" srcOrd="5" destOrd="0" parTransId="{A171D63C-2BBF-42A8-8747-ECBB15E537F1}" sibTransId="{D3588465-3774-49C9-A231-E2D49079E1FC}"/>
    <dgm:cxn modelId="{CE99CFF8-C68A-4748-9D22-3E7758CCADD6}" type="presOf" srcId="{995754A1-869C-4AEF-834F-FE5BA9302285}" destId="{CB793C66-B70B-4DFE-8083-35E37CE942C8}" srcOrd="0" destOrd="0" presId="urn:microsoft.com/office/officeart/2008/layout/CaptionedPictures"/>
    <dgm:cxn modelId="{E9B9D7FE-29BA-4F49-9367-FD0F77E3645A}" type="presOf" srcId="{FCD98271-0F8A-4B8B-B764-7D1A2ED7D0E6}" destId="{D9EFD4E7-25CB-45C0-8D29-4AFBA9BD8EDC}" srcOrd="0" destOrd="0" presId="urn:microsoft.com/office/officeart/2008/layout/CaptionedPictures"/>
    <dgm:cxn modelId="{C68057C5-2019-48D4-BC83-9524C58EB78E}" type="presParOf" srcId="{19F25664-59F5-4B1C-87E7-E7A01377444D}" destId="{DC881671-518D-4066-B363-38E87F4E96D9}" srcOrd="0" destOrd="0" presId="urn:microsoft.com/office/officeart/2008/layout/CaptionedPictures"/>
    <dgm:cxn modelId="{14FBF3C7-736B-405A-A291-ABD45E39BA81}" type="presParOf" srcId="{DC881671-518D-4066-B363-38E87F4E96D9}" destId="{99218B3B-BE01-4DDD-A4D5-DDAEF53F15F7}" srcOrd="0" destOrd="0" presId="urn:microsoft.com/office/officeart/2008/layout/CaptionedPictures"/>
    <dgm:cxn modelId="{165C6ADD-F957-4A64-B49C-3DD0D8EEEFCF}" type="presParOf" srcId="{DC881671-518D-4066-B363-38E87F4E96D9}" destId="{8C2345A5-4924-48F1-9A96-E2298E61EF18}" srcOrd="1" destOrd="0" presId="urn:microsoft.com/office/officeart/2008/layout/CaptionedPictures"/>
    <dgm:cxn modelId="{5ED45E36-0D9E-4E40-B099-456E78013CD9}" type="presParOf" srcId="{DC881671-518D-4066-B363-38E87F4E96D9}" destId="{83FDFBD4-2504-42EE-AD9E-A9631102415C}" srcOrd="2" destOrd="0" presId="urn:microsoft.com/office/officeart/2008/layout/CaptionedPictures"/>
    <dgm:cxn modelId="{2E37F0A9-6530-4961-A13F-2AACD361A6FA}" type="presParOf" srcId="{83FDFBD4-2504-42EE-AD9E-A9631102415C}" destId="{E6EA87BF-B426-45CE-AD5D-D9DCC0882492}" srcOrd="0" destOrd="0" presId="urn:microsoft.com/office/officeart/2008/layout/CaptionedPictures"/>
    <dgm:cxn modelId="{81224815-54A9-446B-A635-C1AD011E251E}" type="presParOf" srcId="{83FDFBD4-2504-42EE-AD9E-A9631102415C}" destId="{BDC775CA-407E-4A0F-8B9F-8DDFBAEE0C23}" srcOrd="1" destOrd="0" presId="urn:microsoft.com/office/officeart/2008/layout/CaptionedPictures"/>
    <dgm:cxn modelId="{F23C1A50-FD01-40F2-AF8F-638797800E55}" type="presParOf" srcId="{19F25664-59F5-4B1C-87E7-E7A01377444D}" destId="{49CA09D7-8479-4CA8-AD7A-9A945C5C898D}" srcOrd="1" destOrd="0" presId="urn:microsoft.com/office/officeart/2008/layout/CaptionedPictures"/>
    <dgm:cxn modelId="{8AC2F0F6-16B0-4FD1-9AA0-8110C3BD3527}" type="presParOf" srcId="{19F25664-59F5-4B1C-87E7-E7A01377444D}" destId="{4B2BB616-A372-4D07-8DDF-01683999E482}" srcOrd="2" destOrd="0" presId="urn:microsoft.com/office/officeart/2008/layout/CaptionedPictures"/>
    <dgm:cxn modelId="{F143D482-5F96-4CF7-B2EC-E87C0346F290}" type="presParOf" srcId="{4B2BB616-A372-4D07-8DDF-01683999E482}" destId="{92AF1398-57ED-4BF7-A07F-B5AC6AD47EDB}" srcOrd="0" destOrd="0" presId="urn:microsoft.com/office/officeart/2008/layout/CaptionedPictures"/>
    <dgm:cxn modelId="{7F9C2961-2D55-4CF2-ACA6-AC4BC02B1167}" type="presParOf" srcId="{4B2BB616-A372-4D07-8DDF-01683999E482}" destId="{19E3F76E-84F8-47F3-B0B8-CC1E6F5CD36B}" srcOrd="1" destOrd="0" presId="urn:microsoft.com/office/officeart/2008/layout/CaptionedPictures"/>
    <dgm:cxn modelId="{462B868B-1274-4B5F-9585-AEFF9AE38CC7}" type="presParOf" srcId="{4B2BB616-A372-4D07-8DDF-01683999E482}" destId="{4761B2F7-F8B1-4D11-A516-E0CFD4628D5B}" srcOrd="2" destOrd="0" presId="urn:microsoft.com/office/officeart/2008/layout/CaptionedPictures"/>
    <dgm:cxn modelId="{D2B098BE-1C02-43AC-B053-B85E53896515}" type="presParOf" srcId="{4761B2F7-F8B1-4D11-A516-E0CFD4628D5B}" destId="{6C31CF3E-F834-4CC7-B81D-901467D290F8}" srcOrd="0" destOrd="0" presId="urn:microsoft.com/office/officeart/2008/layout/CaptionedPictures"/>
    <dgm:cxn modelId="{A80A5CAA-2D15-4BA3-ABB9-C1135B3EF058}" type="presParOf" srcId="{4761B2F7-F8B1-4D11-A516-E0CFD4628D5B}" destId="{74C33148-991F-4DF6-8CA4-07E51DE15D94}" srcOrd="1" destOrd="0" presId="urn:microsoft.com/office/officeart/2008/layout/CaptionedPictures"/>
    <dgm:cxn modelId="{21B9F0D3-FE90-4D75-AD6D-F79A1B68E3C8}" type="presParOf" srcId="{19F25664-59F5-4B1C-87E7-E7A01377444D}" destId="{514D0830-321A-45D2-AE47-173F2D2BD026}" srcOrd="3" destOrd="0" presId="urn:microsoft.com/office/officeart/2008/layout/CaptionedPictures"/>
    <dgm:cxn modelId="{A8E892F9-76E5-4F51-964B-7E739A6CFCAC}" type="presParOf" srcId="{19F25664-59F5-4B1C-87E7-E7A01377444D}" destId="{725987A9-1C2C-4415-8DC5-D17FCD94835B}" srcOrd="4" destOrd="0" presId="urn:microsoft.com/office/officeart/2008/layout/CaptionedPictures"/>
    <dgm:cxn modelId="{9C7C61CD-A5F2-4989-B370-CC603EC03A54}" type="presParOf" srcId="{725987A9-1C2C-4415-8DC5-D17FCD94835B}" destId="{8B55A021-AD3E-4714-BDD5-2E8662CE55E9}" srcOrd="0" destOrd="0" presId="urn:microsoft.com/office/officeart/2008/layout/CaptionedPictures"/>
    <dgm:cxn modelId="{61BAC313-A061-4F8D-9072-23FBBA35D9A8}" type="presParOf" srcId="{725987A9-1C2C-4415-8DC5-D17FCD94835B}" destId="{4AEEED3D-156B-4EA5-9008-F52B299ECF63}" srcOrd="1" destOrd="0" presId="urn:microsoft.com/office/officeart/2008/layout/CaptionedPictures"/>
    <dgm:cxn modelId="{98448B32-04F0-4468-9384-BFF6FFE4A8CC}" type="presParOf" srcId="{725987A9-1C2C-4415-8DC5-D17FCD94835B}" destId="{A30289DB-E1EA-4601-A14E-ACF64A5C6B64}" srcOrd="2" destOrd="0" presId="urn:microsoft.com/office/officeart/2008/layout/CaptionedPictures"/>
    <dgm:cxn modelId="{929C2939-7F66-4F22-9E16-8D2B66205AB3}" type="presParOf" srcId="{A30289DB-E1EA-4601-A14E-ACF64A5C6B64}" destId="{5455E593-EC2A-4163-B8F8-A0B25990625B}" srcOrd="0" destOrd="0" presId="urn:microsoft.com/office/officeart/2008/layout/CaptionedPictures"/>
    <dgm:cxn modelId="{0DC26F16-BFA4-4138-9B36-4CA40FE23D07}" type="presParOf" srcId="{A30289DB-E1EA-4601-A14E-ACF64A5C6B64}" destId="{EAF6B9F6-501B-405A-863B-3413463B1BC6}" srcOrd="1" destOrd="0" presId="urn:microsoft.com/office/officeart/2008/layout/CaptionedPictures"/>
    <dgm:cxn modelId="{38E2C48B-8144-4C8D-8C05-D72E52F14B32}" type="presParOf" srcId="{19F25664-59F5-4B1C-87E7-E7A01377444D}" destId="{C388C4A5-F485-4629-BD45-037F826D2F97}" srcOrd="5" destOrd="0" presId="urn:microsoft.com/office/officeart/2008/layout/CaptionedPictures"/>
    <dgm:cxn modelId="{92BF592B-8B26-4929-AA78-98F95CDEE520}" type="presParOf" srcId="{19F25664-59F5-4B1C-87E7-E7A01377444D}" destId="{AD8D9AD8-B8DE-4151-98B2-09C1307A0911}" srcOrd="6" destOrd="0" presId="urn:microsoft.com/office/officeart/2008/layout/CaptionedPictures"/>
    <dgm:cxn modelId="{764A73C0-2088-44D7-8572-53139922612D}" type="presParOf" srcId="{AD8D9AD8-B8DE-4151-98B2-09C1307A0911}" destId="{2AC95DD5-9A12-4A77-B814-03CD2E83628E}" srcOrd="0" destOrd="0" presId="urn:microsoft.com/office/officeart/2008/layout/CaptionedPictures"/>
    <dgm:cxn modelId="{99BA604D-E501-427F-ABEA-F3639EB3BF25}" type="presParOf" srcId="{AD8D9AD8-B8DE-4151-98B2-09C1307A0911}" destId="{3515AF60-FB25-4136-BA5B-E3054B96BC0F}" srcOrd="1" destOrd="0" presId="urn:microsoft.com/office/officeart/2008/layout/CaptionedPictures"/>
    <dgm:cxn modelId="{C289B457-F7F4-4059-8562-9967217B638D}" type="presParOf" srcId="{AD8D9AD8-B8DE-4151-98B2-09C1307A0911}" destId="{F2CECC87-843D-4CE2-BD9B-12AF246E1D96}" srcOrd="2" destOrd="0" presId="urn:microsoft.com/office/officeart/2008/layout/CaptionedPictures"/>
    <dgm:cxn modelId="{A720D533-03D4-41A9-926C-79007A0FC01E}" type="presParOf" srcId="{F2CECC87-843D-4CE2-BD9B-12AF246E1D96}" destId="{74AAD096-2415-4E5A-855B-9E1A728E5459}" srcOrd="0" destOrd="0" presId="urn:microsoft.com/office/officeart/2008/layout/CaptionedPictures"/>
    <dgm:cxn modelId="{42E7CD61-EAFF-4AAB-9E23-11D2989694E0}" type="presParOf" srcId="{F2CECC87-843D-4CE2-BD9B-12AF246E1D96}" destId="{A43E117A-DD75-49DD-8F33-10B320E9EEB2}" srcOrd="1" destOrd="0" presId="urn:microsoft.com/office/officeart/2008/layout/CaptionedPictures"/>
    <dgm:cxn modelId="{DA4DC3E0-3675-4315-8E36-7FD4C97B0CD3}" type="presParOf" srcId="{19F25664-59F5-4B1C-87E7-E7A01377444D}" destId="{8A30ECFC-D009-4BB5-A26E-E40EFD88627C}" srcOrd="7" destOrd="0" presId="urn:microsoft.com/office/officeart/2008/layout/CaptionedPictures"/>
    <dgm:cxn modelId="{EFEBC97F-BA20-43B8-B2F3-ACD5E876706A}" type="presParOf" srcId="{19F25664-59F5-4B1C-87E7-E7A01377444D}" destId="{85FF0327-65A1-4EC4-B242-418423FF5EA1}" srcOrd="8" destOrd="0" presId="urn:microsoft.com/office/officeart/2008/layout/CaptionedPictures"/>
    <dgm:cxn modelId="{4CC06C4A-BA8E-4808-8926-0A2C7196B91A}" type="presParOf" srcId="{85FF0327-65A1-4EC4-B242-418423FF5EA1}" destId="{DB35ED2F-E0B7-470D-9A7A-B1F89B733D99}" srcOrd="0" destOrd="0" presId="urn:microsoft.com/office/officeart/2008/layout/CaptionedPictures"/>
    <dgm:cxn modelId="{FF4A59B1-2AEA-4AA1-8062-04BDB4C1BCA9}" type="presParOf" srcId="{85FF0327-65A1-4EC4-B242-418423FF5EA1}" destId="{A1F944B7-90EC-4101-BB8F-4CB814DE6761}" srcOrd="1" destOrd="0" presId="urn:microsoft.com/office/officeart/2008/layout/CaptionedPictures"/>
    <dgm:cxn modelId="{2D7131DB-7B97-44E6-9CFC-36D4AFAFA800}" type="presParOf" srcId="{85FF0327-65A1-4EC4-B242-418423FF5EA1}" destId="{EC6D579B-9A24-4290-BED1-A8067494630F}" srcOrd="2" destOrd="0" presId="urn:microsoft.com/office/officeart/2008/layout/CaptionedPictures"/>
    <dgm:cxn modelId="{39670EB5-AF90-4FD0-A86C-AB8B6C2A2157}" type="presParOf" srcId="{EC6D579B-9A24-4290-BED1-A8067494630F}" destId="{BD4C19B4-EB3B-495B-9336-CBD1B46ABC54}" srcOrd="0" destOrd="0" presId="urn:microsoft.com/office/officeart/2008/layout/CaptionedPictures"/>
    <dgm:cxn modelId="{5798B0AA-B794-42A3-9972-4C3645A43A85}" type="presParOf" srcId="{EC6D579B-9A24-4290-BED1-A8067494630F}" destId="{89071F54-A786-4D71-94A3-F96EFA588D8B}" srcOrd="1" destOrd="0" presId="urn:microsoft.com/office/officeart/2008/layout/CaptionedPictures"/>
    <dgm:cxn modelId="{E94E5EC7-058C-427B-B6FE-D9A6B72B756D}" type="presParOf" srcId="{19F25664-59F5-4B1C-87E7-E7A01377444D}" destId="{D2129D32-4063-49AA-85DC-68962845ACE5}" srcOrd="9" destOrd="0" presId="urn:microsoft.com/office/officeart/2008/layout/CaptionedPictures"/>
    <dgm:cxn modelId="{3F2A6572-8587-48D1-9E26-2AEA6852C5E3}" type="presParOf" srcId="{19F25664-59F5-4B1C-87E7-E7A01377444D}" destId="{C5397A90-ECA9-48BC-9440-8684DFBD6E6F}" srcOrd="10" destOrd="0" presId="urn:microsoft.com/office/officeart/2008/layout/CaptionedPictures"/>
    <dgm:cxn modelId="{AAD30CEC-7A7A-4565-BA64-5F3E90767447}" type="presParOf" srcId="{C5397A90-ECA9-48BC-9440-8684DFBD6E6F}" destId="{AE4C4FEB-11DF-4E88-BBF8-F8C18BEC3A49}" srcOrd="0" destOrd="0" presId="urn:microsoft.com/office/officeart/2008/layout/CaptionedPictures"/>
    <dgm:cxn modelId="{15FC6C82-352B-4CCA-9ECE-AC21FD33ED66}" type="presParOf" srcId="{C5397A90-ECA9-48BC-9440-8684DFBD6E6F}" destId="{04EDE5F4-A604-410E-9CC5-DF7E51400E36}" srcOrd="1" destOrd="0" presId="urn:microsoft.com/office/officeart/2008/layout/CaptionedPictures"/>
    <dgm:cxn modelId="{64C01C13-7249-440E-B59D-DE4AD882B9EF}" type="presParOf" srcId="{C5397A90-ECA9-48BC-9440-8684DFBD6E6F}" destId="{3512D61F-F74E-4224-B2D2-02A4D3A91DB3}" srcOrd="2" destOrd="0" presId="urn:microsoft.com/office/officeart/2008/layout/CaptionedPictures"/>
    <dgm:cxn modelId="{3C24C33C-CAC6-4219-A3AC-6801B7EF0FC6}" type="presParOf" srcId="{3512D61F-F74E-4224-B2D2-02A4D3A91DB3}" destId="{36651C67-EC51-4834-B31F-6830576CCAD8}" srcOrd="0" destOrd="0" presId="urn:microsoft.com/office/officeart/2008/layout/CaptionedPictures"/>
    <dgm:cxn modelId="{EDD4AEC8-2CCA-4BF1-83AE-34B4C0DF660A}" type="presParOf" srcId="{3512D61F-F74E-4224-B2D2-02A4D3A91DB3}" destId="{D9EFD4E7-25CB-45C0-8D29-4AFBA9BD8EDC}" srcOrd="1" destOrd="0" presId="urn:microsoft.com/office/officeart/2008/layout/CaptionedPictures"/>
    <dgm:cxn modelId="{7893D72C-3410-4196-A497-537B6C12AF9C}" type="presParOf" srcId="{19F25664-59F5-4B1C-87E7-E7A01377444D}" destId="{50ACA880-9BDD-4772-AF58-ABC7FD3686DF}" srcOrd="11" destOrd="0" presId="urn:microsoft.com/office/officeart/2008/layout/CaptionedPictures"/>
    <dgm:cxn modelId="{C98AE790-B02D-4EA4-B07B-12B2AB3F274D}" type="presParOf" srcId="{19F25664-59F5-4B1C-87E7-E7A01377444D}" destId="{F89E009D-2511-4A76-B16A-E6297030B5CB}" srcOrd="12" destOrd="0" presId="urn:microsoft.com/office/officeart/2008/layout/CaptionedPictures"/>
    <dgm:cxn modelId="{C6996D46-3D46-4590-948B-E555101DB2C0}" type="presParOf" srcId="{F89E009D-2511-4A76-B16A-E6297030B5CB}" destId="{A6868970-0700-46BF-976A-CF6CC40E1124}" srcOrd="0" destOrd="0" presId="urn:microsoft.com/office/officeart/2008/layout/CaptionedPictures"/>
    <dgm:cxn modelId="{9C63FD6E-891B-4C52-90F1-12F78098BB2C}" type="presParOf" srcId="{F89E009D-2511-4A76-B16A-E6297030B5CB}" destId="{2CAB77D9-F790-4136-9539-EA581CF73715}" srcOrd="1" destOrd="0" presId="urn:microsoft.com/office/officeart/2008/layout/CaptionedPictures"/>
    <dgm:cxn modelId="{BE8C6EC8-D3DA-43D7-8273-B95BD6DA65E1}" type="presParOf" srcId="{F89E009D-2511-4A76-B16A-E6297030B5CB}" destId="{6674BDB7-78B0-4B9B-B1E5-91AE828711B1}" srcOrd="2" destOrd="0" presId="urn:microsoft.com/office/officeart/2008/layout/CaptionedPictures"/>
    <dgm:cxn modelId="{09812D78-60CC-4D0B-8120-69997DE6DAF5}" type="presParOf" srcId="{6674BDB7-78B0-4B9B-B1E5-91AE828711B1}" destId="{0F7DD474-2E4A-4237-8FF8-0DC6C9E51308}" srcOrd="0" destOrd="0" presId="urn:microsoft.com/office/officeart/2008/layout/CaptionedPictures"/>
    <dgm:cxn modelId="{44DBC0FA-7F51-4A49-8DA7-77AA76B23384}" type="presParOf" srcId="{6674BDB7-78B0-4B9B-B1E5-91AE828711B1}" destId="{0FDBCEF1-39A8-4C51-8F43-FF27208B1AA8}" srcOrd="1" destOrd="0" presId="urn:microsoft.com/office/officeart/2008/layout/CaptionedPictures"/>
    <dgm:cxn modelId="{9FED3305-01F0-4B53-B990-E6558CF78612}" type="presParOf" srcId="{19F25664-59F5-4B1C-87E7-E7A01377444D}" destId="{0420627E-A55E-4FE7-8233-1DBDF4553ED0}" srcOrd="13" destOrd="0" presId="urn:microsoft.com/office/officeart/2008/layout/CaptionedPictures"/>
    <dgm:cxn modelId="{6886ACE8-12B5-44DD-AED1-71C3B0E412E5}" type="presParOf" srcId="{19F25664-59F5-4B1C-87E7-E7A01377444D}" destId="{F3D57159-E15E-48C3-9FAF-EF65FDBBD101}" srcOrd="14" destOrd="0" presId="urn:microsoft.com/office/officeart/2008/layout/CaptionedPictures"/>
    <dgm:cxn modelId="{6FE33494-5FAD-4FC5-BF24-692D70BF791C}" type="presParOf" srcId="{F3D57159-E15E-48C3-9FAF-EF65FDBBD101}" destId="{92EB1623-91CB-4D47-8F79-05DBE8477A08}" srcOrd="0" destOrd="0" presId="urn:microsoft.com/office/officeart/2008/layout/CaptionedPictures"/>
    <dgm:cxn modelId="{8F1B0E1C-06FA-447A-92E7-CC609C9504D1}" type="presParOf" srcId="{F3D57159-E15E-48C3-9FAF-EF65FDBBD101}" destId="{238E384B-B53E-4A67-A2E9-62F9B36C77AA}" srcOrd="1" destOrd="0" presId="urn:microsoft.com/office/officeart/2008/layout/CaptionedPictures"/>
    <dgm:cxn modelId="{E8B0B2B9-D036-4106-9FAB-FA7180F1DCA7}" type="presParOf" srcId="{F3D57159-E15E-48C3-9FAF-EF65FDBBD101}" destId="{889F75A5-CC33-4A30-A66B-036952F902F0}" srcOrd="2" destOrd="0" presId="urn:microsoft.com/office/officeart/2008/layout/CaptionedPictures"/>
    <dgm:cxn modelId="{62EBB253-DA3B-4AD1-A5AD-4880E4CBD741}" type="presParOf" srcId="{889F75A5-CC33-4A30-A66B-036952F902F0}" destId="{6FF2AC36-4CD7-4CA7-AD9D-9283AFA63664}" srcOrd="0" destOrd="0" presId="urn:microsoft.com/office/officeart/2008/layout/CaptionedPictures"/>
    <dgm:cxn modelId="{CF88E6B0-B677-4EFC-B8A3-84DF887489E3}" type="presParOf" srcId="{889F75A5-CC33-4A30-A66B-036952F902F0}" destId="{4F5A18BB-9022-4AC3-AC9D-2B98A252243D}" srcOrd="1" destOrd="0" presId="urn:microsoft.com/office/officeart/2008/layout/CaptionedPictures"/>
    <dgm:cxn modelId="{5077E092-5C99-43DA-B26A-474FBF49794E}" type="presParOf" srcId="{19F25664-59F5-4B1C-87E7-E7A01377444D}" destId="{BDC1DBBB-FCE8-495C-8F80-0FDCE1FAE6FD}" srcOrd="15" destOrd="0" presId="urn:microsoft.com/office/officeart/2008/layout/CaptionedPictures"/>
    <dgm:cxn modelId="{DCD0D878-9C3E-483A-9FE5-75158B70739C}" type="presParOf" srcId="{19F25664-59F5-4B1C-87E7-E7A01377444D}" destId="{FFAD24CD-2DA6-4098-8D6E-7C04136E3C8E}" srcOrd="16" destOrd="0" presId="urn:microsoft.com/office/officeart/2008/layout/CaptionedPictures"/>
    <dgm:cxn modelId="{EA60EC25-02DE-4174-8218-4835E0E54E37}" type="presParOf" srcId="{FFAD24CD-2DA6-4098-8D6E-7C04136E3C8E}" destId="{6F114A2D-394E-4A3F-B7C5-90265B336871}" srcOrd="0" destOrd="0" presId="urn:microsoft.com/office/officeart/2008/layout/CaptionedPictures"/>
    <dgm:cxn modelId="{04EBA899-5DF5-4792-808D-458646909078}" type="presParOf" srcId="{FFAD24CD-2DA6-4098-8D6E-7C04136E3C8E}" destId="{CCDAA13B-C717-49EB-845C-132ECE6E99CB}" srcOrd="1" destOrd="0" presId="urn:microsoft.com/office/officeart/2008/layout/CaptionedPictures"/>
    <dgm:cxn modelId="{D31A8ECD-93A7-4845-BD5F-D204DBF3BA67}" type="presParOf" srcId="{FFAD24CD-2DA6-4098-8D6E-7C04136E3C8E}" destId="{7A8A3127-75CB-40A6-AE8E-E8B081E11EAD}" srcOrd="2" destOrd="0" presId="urn:microsoft.com/office/officeart/2008/layout/CaptionedPictures"/>
    <dgm:cxn modelId="{797C9CDA-B180-4640-9DCC-11A4F4BFE1EA}" type="presParOf" srcId="{7A8A3127-75CB-40A6-AE8E-E8B081E11EAD}" destId="{7C1EB455-DAF4-4001-94FD-FCA9672C8D84}" srcOrd="0" destOrd="0" presId="urn:microsoft.com/office/officeart/2008/layout/CaptionedPictures"/>
    <dgm:cxn modelId="{6D1EA26E-8810-46BE-8FE0-8815897FF310}" type="presParOf" srcId="{7A8A3127-75CB-40A6-AE8E-E8B081E11EAD}" destId="{0D6798F9-93FE-4261-A269-926C460C8182}" srcOrd="1" destOrd="0" presId="urn:microsoft.com/office/officeart/2008/layout/CaptionedPictures"/>
    <dgm:cxn modelId="{F975A87A-28DB-49CA-9FDE-980B4BFCBF3B}" type="presParOf" srcId="{19F25664-59F5-4B1C-87E7-E7A01377444D}" destId="{B74AF36E-8C4B-466D-AA51-9C640A768107}" srcOrd="17" destOrd="0" presId="urn:microsoft.com/office/officeart/2008/layout/CaptionedPictures"/>
    <dgm:cxn modelId="{A4238D20-81D5-40CD-962E-D570D39B0ED0}" type="presParOf" srcId="{19F25664-59F5-4B1C-87E7-E7A01377444D}" destId="{4D651449-83E9-4213-9771-90C6E5AC6AEC}" srcOrd="18" destOrd="0" presId="urn:microsoft.com/office/officeart/2008/layout/CaptionedPictures"/>
    <dgm:cxn modelId="{879FF750-3613-4907-B753-5E72D3D8FB17}" type="presParOf" srcId="{4D651449-83E9-4213-9771-90C6E5AC6AEC}" destId="{21ED9657-9FCC-43A8-9671-CF2514722E73}" srcOrd="0" destOrd="0" presId="urn:microsoft.com/office/officeart/2008/layout/CaptionedPictures"/>
    <dgm:cxn modelId="{E7794EBC-4FEF-4073-BB84-F48D52304097}" type="presParOf" srcId="{4D651449-83E9-4213-9771-90C6E5AC6AEC}" destId="{0C03DED2-26CE-4F9F-92C3-E40829E513F4}" srcOrd="1" destOrd="0" presId="urn:microsoft.com/office/officeart/2008/layout/CaptionedPictures"/>
    <dgm:cxn modelId="{C7FE5F74-FD3A-4CB9-9A02-D1F1F48F8D34}" type="presParOf" srcId="{4D651449-83E9-4213-9771-90C6E5AC6AEC}" destId="{CF6F24C0-72C8-471F-9278-F23111EF8DF8}" srcOrd="2" destOrd="0" presId="urn:microsoft.com/office/officeart/2008/layout/CaptionedPictures"/>
    <dgm:cxn modelId="{FD94E95C-CA2C-4243-8C12-A28710789AA5}" type="presParOf" srcId="{CF6F24C0-72C8-471F-9278-F23111EF8DF8}" destId="{A1255FBE-463E-40F9-8484-A171FCE68D41}" srcOrd="0" destOrd="0" presId="urn:microsoft.com/office/officeart/2008/layout/CaptionedPictures"/>
    <dgm:cxn modelId="{EC1C4076-D651-4A5F-A774-E56CC0AC2CE5}" type="presParOf" srcId="{CF6F24C0-72C8-471F-9278-F23111EF8DF8}" destId="{C188FD09-0219-49D0-AF83-4ECDCA201C90}" srcOrd="1" destOrd="0" presId="urn:microsoft.com/office/officeart/2008/layout/CaptionedPictures"/>
    <dgm:cxn modelId="{9B9A5513-AC6F-4414-94BF-D5A1F7A0587F}" type="presParOf" srcId="{19F25664-59F5-4B1C-87E7-E7A01377444D}" destId="{9ED70AEB-358B-4EC2-8F8C-CE4D4CA351F4}" srcOrd="19" destOrd="0" presId="urn:microsoft.com/office/officeart/2008/layout/CaptionedPictures"/>
    <dgm:cxn modelId="{9F199306-7D50-4D6B-894A-E3B4442C5964}" type="presParOf" srcId="{19F25664-59F5-4B1C-87E7-E7A01377444D}" destId="{6B9C7A10-5829-440E-9A54-B560F3A9049C}" srcOrd="20" destOrd="0" presId="urn:microsoft.com/office/officeart/2008/layout/CaptionedPictures"/>
    <dgm:cxn modelId="{6A0B2B10-8CAB-4ED1-96EA-C9CF64024A18}" type="presParOf" srcId="{6B9C7A10-5829-440E-9A54-B560F3A9049C}" destId="{16F91D1C-96DC-4FBB-BD1A-3FCBD6FAA799}" srcOrd="0" destOrd="0" presId="urn:microsoft.com/office/officeart/2008/layout/CaptionedPictures"/>
    <dgm:cxn modelId="{A2C72D7E-0282-418D-BD21-D966C2B83BD1}" type="presParOf" srcId="{6B9C7A10-5829-440E-9A54-B560F3A9049C}" destId="{3289FB62-9F0B-4E36-A6CA-8BAD82DBF3E2}" srcOrd="1" destOrd="0" presId="urn:microsoft.com/office/officeart/2008/layout/CaptionedPictures"/>
    <dgm:cxn modelId="{10903850-0924-4FBE-BF88-341838A1E3E8}" type="presParOf" srcId="{6B9C7A10-5829-440E-9A54-B560F3A9049C}" destId="{9184CFD0-977C-4CCA-B193-A3CDE4DB76D5}" srcOrd="2" destOrd="0" presId="urn:microsoft.com/office/officeart/2008/layout/CaptionedPictures"/>
    <dgm:cxn modelId="{2B4435F6-CB42-43F9-B270-0ADC453B3C22}" type="presParOf" srcId="{9184CFD0-977C-4CCA-B193-A3CDE4DB76D5}" destId="{8514FC74-7DBE-4A85-9652-069FD155F7BE}" srcOrd="0" destOrd="0" presId="urn:microsoft.com/office/officeart/2008/layout/CaptionedPictures"/>
    <dgm:cxn modelId="{75B0524B-41C3-4410-A4BB-5DC6C398118A}" type="presParOf" srcId="{9184CFD0-977C-4CCA-B193-A3CDE4DB76D5}" destId="{CB793C66-B70B-4DFE-8083-35E37CE942C8}" srcOrd="1" destOrd="0" presId="urn:microsoft.com/office/officeart/2008/layout/CaptionedPictures"/>
    <dgm:cxn modelId="{69A9DA56-49D3-40B4-B5B7-6C17F639CBCB}" type="presParOf" srcId="{19F25664-59F5-4B1C-87E7-E7A01377444D}" destId="{19B9B40A-6543-4CF5-AF42-6ACE67F2516B}" srcOrd="21" destOrd="0" presId="urn:microsoft.com/office/officeart/2008/layout/CaptionedPictures"/>
    <dgm:cxn modelId="{14120F38-4395-4A75-ADFD-1DF39B17871B}" type="presParOf" srcId="{19F25664-59F5-4B1C-87E7-E7A01377444D}" destId="{2F86B6AE-363C-4A75-98C0-05FD7BE5908C}" srcOrd="22" destOrd="0" presId="urn:microsoft.com/office/officeart/2008/layout/CaptionedPictures"/>
    <dgm:cxn modelId="{6E76DF9A-3F9D-4BD2-BA02-E50A56FBEFB5}" type="presParOf" srcId="{2F86B6AE-363C-4A75-98C0-05FD7BE5908C}" destId="{0D5D984C-9C4B-437D-BDB2-F8867CC13092}" srcOrd="0" destOrd="0" presId="urn:microsoft.com/office/officeart/2008/layout/CaptionedPictures"/>
    <dgm:cxn modelId="{7A37A26C-D074-45E9-ABC1-8E347780DFCD}" type="presParOf" srcId="{2F86B6AE-363C-4A75-98C0-05FD7BE5908C}" destId="{509EA2DE-CC29-4F56-A7B7-C50D1E28775F}" srcOrd="1" destOrd="0" presId="urn:microsoft.com/office/officeart/2008/layout/CaptionedPictures"/>
    <dgm:cxn modelId="{9762EBD3-4A12-4E4E-8A56-E7DD5FBB4404}" type="presParOf" srcId="{2F86B6AE-363C-4A75-98C0-05FD7BE5908C}" destId="{1EC52A1E-5C42-49C4-88B3-9F23B1E3AC1D}" srcOrd="2" destOrd="0" presId="urn:microsoft.com/office/officeart/2008/layout/CaptionedPictures"/>
    <dgm:cxn modelId="{5A7EFC12-8114-4819-B1E1-11A5881CF8E8}" type="presParOf" srcId="{1EC52A1E-5C42-49C4-88B3-9F23B1E3AC1D}" destId="{3F434FD7-6DF8-4CF7-89D3-E30C5E5ADD96}" srcOrd="0" destOrd="0" presId="urn:microsoft.com/office/officeart/2008/layout/CaptionedPictures"/>
    <dgm:cxn modelId="{C74E085E-1DAC-4BFD-9211-69E730A266D9}" type="presParOf" srcId="{1EC52A1E-5C42-49C4-88B3-9F23B1E3AC1D}" destId="{AFE40B39-C2D5-456F-9913-A9EE2A545C56}" srcOrd="1" destOrd="0" presId="urn:microsoft.com/office/officeart/2008/layout/CaptionedPictures"/>
    <dgm:cxn modelId="{3573CC5F-116C-4A91-9040-CDFE75FC2A42}" type="presParOf" srcId="{19F25664-59F5-4B1C-87E7-E7A01377444D}" destId="{D30B9DFA-1CBF-4F84-87B8-01E8BA9AD27E}" srcOrd="23" destOrd="0" presId="urn:microsoft.com/office/officeart/2008/layout/CaptionedPictures"/>
    <dgm:cxn modelId="{CE99098C-9977-4251-9AED-E0BAE063776F}" type="presParOf" srcId="{19F25664-59F5-4B1C-87E7-E7A01377444D}" destId="{2D4C4203-7092-4054-9077-2EA7E4545DDF}" srcOrd="24" destOrd="0" presId="urn:microsoft.com/office/officeart/2008/layout/CaptionedPictures"/>
    <dgm:cxn modelId="{C27BBFE4-F733-4DB7-83B4-140E64C43D6D}" type="presParOf" srcId="{2D4C4203-7092-4054-9077-2EA7E4545DDF}" destId="{89C171DC-7CF8-4048-9D1C-565FC2866AAD}" srcOrd="0" destOrd="0" presId="urn:microsoft.com/office/officeart/2008/layout/CaptionedPictures"/>
    <dgm:cxn modelId="{36F1D3B1-9820-4B7C-B19C-7122E772B2B2}" type="presParOf" srcId="{2D4C4203-7092-4054-9077-2EA7E4545DDF}" destId="{2C8BD96A-9300-465E-A908-CDF460D85B93}" srcOrd="1" destOrd="0" presId="urn:microsoft.com/office/officeart/2008/layout/CaptionedPictures"/>
    <dgm:cxn modelId="{29D7CD27-0B99-42E3-8082-14273968EDBC}" type="presParOf" srcId="{2D4C4203-7092-4054-9077-2EA7E4545DDF}" destId="{B836DB98-7549-4BF3-A79B-3F9E1A3B3BB8}" srcOrd="2" destOrd="0" presId="urn:microsoft.com/office/officeart/2008/layout/CaptionedPictures"/>
    <dgm:cxn modelId="{52D4720D-5B04-43DD-BDD0-B6BEA963D540}" type="presParOf" srcId="{B836DB98-7549-4BF3-A79B-3F9E1A3B3BB8}" destId="{276F1718-DBF9-421D-BF40-940CE8AB054F}" srcOrd="0" destOrd="0" presId="urn:microsoft.com/office/officeart/2008/layout/CaptionedPictures"/>
    <dgm:cxn modelId="{C3AC5937-2059-45A1-8DA6-6FDD73F4BFB2}" type="presParOf" srcId="{B836DB98-7549-4BF3-A79B-3F9E1A3B3BB8}" destId="{B469E09D-A636-4A67-A440-4894A9B65A00}" srcOrd="1" destOrd="0" presId="urn:microsoft.com/office/officeart/2008/layout/CaptionedPictures"/>
    <dgm:cxn modelId="{56F8E3FE-C58F-4C9D-8A12-BA2CD212CFFF}" type="presParOf" srcId="{19F25664-59F5-4B1C-87E7-E7A01377444D}" destId="{2039C7A2-B213-49CA-9537-BBEC95B03185}" srcOrd="25" destOrd="0" presId="urn:microsoft.com/office/officeart/2008/layout/CaptionedPictures"/>
    <dgm:cxn modelId="{A256CC4B-EEC0-44B7-8179-510D37CF20F8}" type="presParOf" srcId="{19F25664-59F5-4B1C-87E7-E7A01377444D}" destId="{998D9D07-1996-430A-8C5C-2907112BF72E}" srcOrd="26" destOrd="0" presId="urn:microsoft.com/office/officeart/2008/layout/CaptionedPictures"/>
    <dgm:cxn modelId="{54D791C8-5E85-4651-935F-0E1F5FCE6383}" type="presParOf" srcId="{998D9D07-1996-430A-8C5C-2907112BF72E}" destId="{A3710D7B-9908-4762-B358-9F2A6B6E590F}" srcOrd="0" destOrd="0" presId="urn:microsoft.com/office/officeart/2008/layout/CaptionedPictures"/>
    <dgm:cxn modelId="{AA14C4A1-5801-46BE-B47E-3F550AC07095}" type="presParOf" srcId="{998D9D07-1996-430A-8C5C-2907112BF72E}" destId="{CBD68EF2-9A91-415E-BFBE-251084E81BCB}" srcOrd="1" destOrd="0" presId="urn:microsoft.com/office/officeart/2008/layout/CaptionedPictures"/>
    <dgm:cxn modelId="{BC89E8A3-F4B6-4AE4-8D66-95C8C9FE0E96}" type="presParOf" srcId="{998D9D07-1996-430A-8C5C-2907112BF72E}" destId="{3306D90C-0D7D-4A09-8701-ACBB8F1A1B75}" srcOrd="2" destOrd="0" presId="urn:microsoft.com/office/officeart/2008/layout/CaptionedPictures"/>
    <dgm:cxn modelId="{04EBDD62-F3AF-47BC-98D9-35EECCC1D496}" type="presParOf" srcId="{3306D90C-0D7D-4A09-8701-ACBB8F1A1B75}" destId="{6F7368B9-7642-4551-8DEB-D25530061D5F}" srcOrd="0" destOrd="0" presId="urn:microsoft.com/office/officeart/2008/layout/CaptionedPictures"/>
    <dgm:cxn modelId="{EC77CA7A-19A1-4967-A7EE-AC744F60DC70}" type="presParOf" srcId="{3306D90C-0D7D-4A09-8701-ACBB8F1A1B75}" destId="{A55929A3-479E-4650-BFFB-AA031515C36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DD57CC-8015-44EE-BAFD-3E7C9485B43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C1B28-3CEE-4ACF-8C1A-AEE572287346}">
      <dgm:prSet phldrT="[Текст]" custT="1"/>
      <dgm:spPr/>
      <dgm:t>
        <a:bodyPr/>
        <a:lstStyle/>
        <a:p>
          <a:r>
            <a:rPr lang="ru-RU" sz="700" dirty="0"/>
            <a:t>Общеобразовательные организации создают на официальном сайте своей организации страницу «ШСК» и размещают на ней документы о деятельности школьных спортивных клубов, согласно утвержденному перечню. Заполняют таблицу с данными и направляют ее региональному координатору (ответственному в субъекте РФ за данное направление)</a:t>
          </a:r>
        </a:p>
      </dgm:t>
    </dgm:pt>
    <dgm:pt modelId="{01637D09-9D52-4259-B012-076303B44BAE}" type="parTrans" cxnId="{5B14F91C-A3BE-4072-BBE1-1F916536841D}">
      <dgm:prSet/>
      <dgm:spPr/>
      <dgm:t>
        <a:bodyPr/>
        <a:lstStyle/>
        <a:p>
          <a:endParaRPr lang="ru-RU" sz="700"/>
        </a:p>
      </dgm:t>
    </dgm:pt>
    <dgm:pt modelId="{8471E44F-4C9E-4C7E-B63C-484F04041A5F}" type="sibTrans" cxnId="{5B14F91C-A3BE-4072-BBE1-1F916536841D}">
      <dgm:prSet/>
      <dgm:spPr/>
      <dgm:t>
        <a:bodyPr/>
        <a:lstStyle/>
        <a:p>
          <a:endParaRPr lang="ru-RU" sz="700"/>
        </a:p>
      </dgm:t>
    </dgm:pt>
    <dgm:pt modelId="{ACB03B14-7AF3-47E6-8A7F-00DF0EC0883C}">
      <dgm:prSet custT="1"/>
      <dgm:spPr/>
      <dgm:t>
        <a:bodyPr/>
        <a:lstStyle/>
        <a:p>
          <a:r>
            <a:rPr lang="ru-RU" sz="700" dirty="0"/>
            <a:t>Региональный координатор осуществляет обработку и формирование свода сведений, полученных от образовательных организаций и направляет их  в ФГБУ «ФЦОМОФВ» в срок до 20 ноября 2020 года. В последующие годы сведения в ФГБУ «ФЦОМОФВ» направляются по мере создания в общеобразовательных организациях школьных спортивных клубов</a:t>
          </a:r>
        </a:p>
      </dgm:t>
    </dgm:pt>
    <dgm:pt modelId="{59811E4A-2E7F-42E9-A299-3FB985A08916}" type="parTrans" cxnId="{9D54DF53-4C64-47F7-80D2-7814A150158B}">
      <dgm:prSet/>
      <dgm:spPr/>
      <dgm:t>
        <a:bodyPr/>
        <a:lstStyle/>
        <a:p>
          <a:endParaRPr lang="ru-RU" sz="700"/>
        </a:p>
      </dgm:t>
    </dgm:pt>
    <dgm:pt modelId="{406D874E-0A87-4FDA-B22E-16056447958E}" type="sibTrans" cxnId="{9D54DF53-4C64-47F7-80D2-7814A150158B}">
      <dgm:prSet/>
      <dgm:spPr/>
      <dgm:t>
        <a:bodyPr/>
        <a:lstStyle/>
        <a:p>
          <a:endParaRPr lang="ru-RU" sz="700"/>
        </a:p>
      </dgm:t>
    </dgm:pt>
    <dgm:pt modelId="{C2A7B456-E049-4FA0-A614-2E7CB8CBFD04}">
      <dgm:prSet custT="1"/>
      <dgm:spPr/>
      <dgm:t>
        <a:bodyPr/>
        <a:lstStyle/>
        <a:p>
          <a:r>
            <a:rPr lang="ru-RU" sz="700" dirty="0"/>
            <a:t>ФГБУ «ФЦОМОФВ» на основании представленных региональных перечней (реестров) ШСК формирует единый всероссийский перечень (реестр) школьных спортивных клубов и размещает его на своем официальном сайте в сети интернет http://фцомофв.рф и на единой информационной площадке  «Физическая культура и спорт в образовании»</a:t>
          </a:r>
        </a:p>
      </dgm:t>
    </dgm:pt>
    <dgm:pt modelId="{36225CB9-F666-46C0-A91B-B5B7D9AFDFBC}" type="parTrans" cxnId="{453B9F5D-92D9-4BD5-BD6B-06012DD08D8A}">
      <dgm:prSet/>
      <dgm:spPr/>
      <dgm:t>
        <a:bodyPr/>
        <a:lstStyle/>
        <a:p>
          <a:endParaRPr lang="ru-RU" sz="700"/>
        </a:p>
      </dgm:t>
    </dgm:pt>
    <dgm:pt modelId="{DFEF4717-0F34-4F2F-AC39-1F2EC07EF530}" type="sibTrans" cxnId="{453B9F5D-92D9-4BD5-BD6B-06012DD08D8A}">
      <dgm:prSet/>
      <dgm:spPr/>
      <dgm:t>
        <a:bodyPr/>
        <a:lstStyle/>
        <a:p>
          <a:endParaRPr lang="ru-RU" sz="700"/>
        </a:p>
      </dgm:t>
    </dgm:pt>
    <dgm:pt modelId="{96FD97DC-6DE9-4D3B-BBD5-F7827ED3325A}" type="pres">
      <dgm:prSet presAssocID="{25DD57CC-8015-44EE-BAFD-3E7C9485B434}" presName="Name0" presStyleCnt="0">
        <dgm:presLayoutVars>
          <dgm:dir/>
          <dgm:resizeHandles val="exact"/>
        </dgm:presLayoutVars>
      </dgm:prSet>
      <dgm:spPr/>
    </dgm:pt>
    <dgm:pt modelId="{B381496B-8E5E-462E-A47C-5DBCD3CEEC42}" type="pres">
      <dgm:prSet presAssocID="{25DD57CC-8015-44EE-BAFD-3E7C9485B434}" presName="fgShape" presStyleLbl="fgShp" presStyleIdx="0" presStyleCnt="1" custScaleY="115470" custLinFactNeighborX="-454" custLinFactNeighborY="28935"/>
      <dgm:spPr/>
    </dgm:pt>
    <dgm:pt modelId="{72D1718B-F0B3-4932-AF55-6B54D7F320FD}" type="pres">
      <dgm:prSet presAssocID="{25DD57CC-8015-44EE-BAFD-3E7C9485B434}" presName="linComp" presStyleCnt="0"/>
      <dgm:spPr/>
    </dgm:pt>
    <dgm:pt modelId="{D11AF072-EA29-4D33-88E2-CC2B4AA07A9E}" type="pres">
      <dgm:prSet presAssocID="{F07C1B28-3CEE-4ACF-8C1A-AEE572287346}" presName="compNode" presStyleCnt="0"/>
      <dgm:spPr/>
    </dgm:pt>
    <dgm:pt modelId="{FD58CF93-A400-4020-8F9A-6A5BFB415BF8}" type="pres">
      <dgm:prSet presAssocID="{F07C1B28-3CEE-4ACF-8C1A-AEE572287346}" presName="bkgdShape" presStyleLbl="node1" presStyleIdx="0" presStyleCnt="3"/>
      <dgm:spPr/>
    </dgm:pt>
    <dgm:pt modelId="{F43E14B5-D62C-4618-BD20-82F624F45D48}" type="pres">
      <dgm:prSet presAssocID="{F07C1B28-3CEE-4ACF-8C1A-AEE572287346}" presName="nodeTx" presStyleLbl="node1" presStyleIdx="0" presStyleCnt="3">
        <dgm:presLayoutVars>
          <dgm:bulletEnabled val="1"/>
        </dgm:presLayoutVars>
      </dgm:prSet>
      <dgm:spPr/>
    </dgm:pt>
    <dgm:pt modelId="{2F7C8DF3-279F-4BDE-BEBC-6764745EBBD0}" type="pres">
      <dgm:prSet presAssocID="{F07C1B28-3CEE-4ACF-8C1A-AEE572287346}" presName="invisiNode" presStyleLbl="node1" presStyleIdx="0" presStyleCnt="3"/>
      <dgm:spPr/>
    </dgm:pt>
    <dgm:pt modelId="{510CECBC-631E-4B0D-A7E9-F69E22AB0A20}" type="pres">
      <dgm:prSet presAssocID="{F07C1B28-3CEE-4ACF-8C1A-AEE57228734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20807F2-8DA0-4B3C-830A-BB6B974EDAEA}" type="pres">
      <dgm:prSet presAssocID="{8471E44F-4C9E-4C7E-B63C-484F04041A5F}" presName="sibTrans" presStyleLbl="sibTrans2D1" presStyleIdx="0" presStyleCnt="0"/>
      <dgm:spPr/>
    </dgm:pt>
    <dgm:pt modelId="{6EE410A9-F98D-4980-B65A-A3081C367852}" type="pres">
      <dgm:prSet presAssocID="{ACB03B14-7AF3-47E6-8A7F-00DF0EC0883C}" presName="compNode" presStyleCnt="0"/>
      <dgm:spPr/>
    </dgm:pt>
    <dgm:pt modelId="{8662B5BC-EB9F-4022-8140-67A8D597E072}" type="pres">
      <dgm:prSet presAssocID="{ACB03B14-7AF3-47E6-8A7F-00DF0EC0883C}" presName="bkgdShape" presStyleLbl="node1" presStyleIdx="1" presStyleCnt="3"/>
      <dgm:spPr/>
    </dgm:pt>
    <dgm:pt modelId="{6AAF9320-DA75-43DD-9570-6237D6E73291}" type="pres">
      <dgm:prSet presAssocID="{ACB03B14-7AF3-47E6-8A7F-00DF0EC0883C}" presName="nodeTx" presStyleLbl="node1" presStyleIdx="1" presStyleCnt="3">
        <dgm:presLayoutVars>
          <dgm:bulletEnabled val="1"/>
        </dgm:presLayoutVars>
      </dgm:prSet>
      <dgm:spPr/>
    </dgm:pt>
    <dgm:pt modelId="{295A412C-0E06-4045-9EF6-784F007464ED}" type="pres">
      <dgm:prSet presAssocID="{ACB03B14-7AF3-47E6-8A7F-00DF0EC0883C}" presName="invisiNode" presStyleLbl="node1" presStyleIdx="1" presStyleCnt="3"/>
      <dgm:spPr/>
    </dgm:pt>
    <dgm:pt modelId="{56A78398-C45F-43DD-80EA-8487A62F1B93}" type="pres">
      <dgm:prSet presAssocID="{ACB03B14-7AF3-47E6-8A7F-00DF0EC0883C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03F26A-00F3-4066-9484-6394A34CA5EE}" type="pres">
      <dgm:prSet presAssocID="{406D874E-0A87-4FDA-B22E-16056447958E}" presName="sibTrans" presStyleLbl="sibTrans2D1" presStyleIdx="0" presStyleCnt="0"/>
      <dgm:spPr/>
    </dgm:pt>
    <dgm:pt modelId="{CE507BF8-5F30-462C-A218-C201CF4E4041}" type="pres">
      <dgm:prSet presAssocID="{C2A7B456-E049-4FA0-A614-2E7CB8CBFD04}" presName="compNode" presStyleCnt="0"/>
      <dgm:spPr/>
    </dgm:pt>
    <dgm:pt modelId="{DFCEB3A2-FDC7-4691-A663-D96F4A877A7F}" type="pres">
      <dgm:prSet presAssocID="{C2A7B456-E049-4FA0-A614-2E7CB8CBFD04}" presName="bkgdShape" presStyleLbl="node1" presStyleIdx="2" presStyleCnt="3"/>
      <dgm:spPr/>
    </dgm:pt>
    <dgm:pt modelId="{9630733C-8336-4964-806A-84EB4AAB97EE}" type="pres">
      <dgm:prSet presAssocID="{C2A7B456-E049-4FA0-A614-2E7CB8CBFD04}" presName="nodeTx" presStyleLbl="node1" presStyleIdx="2" presStyleCnt="3">
        <dgm:presLayoutVars>
          <dgm:bulletEnabled val="1"/>
        </dgm:presLayoutVars>
      </dgm:prSet>
      <dgm:spPr/>
    </dgm:pt>
    <dgm:pt modelId="{787B25ED-52AC-41D2-9DE1-1A281B0387D5}" type="pres">
      <dgm:prSet presAssocID="{C2A7B456-E049-4FA0-A614-2E7CB8CBFD04}" presName="invisiNode" presStyleLbl="node1" presStyleIdx="2" presStyleCnt="3"/>
      <dgm:spPr/>
    </dgm:pt>
    <dgm:pt modelId="{A91BA9E3-8B64-4BFE-B815-BC49ECAA5184}" type="pres">
      <dgm:prSet presAssocID="{C2A7B456-E049-4FA0-A614-2E7CB8CBFD04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B14F91C-A3BE-4072-BBE1-1F916536841D}" srcId="{25DD57CC-8015-44EE-BAFD-3E7C9485B434}" destId="{F07C1B28-3CEE-4ACF-8C1A-AEE572287346}" srcOrd="0" destOrd="0" parTransId="{01637D09-9D52-4259-B012-076303B44BAE}" sibTransId="{8471E44F-4C9E-4C7E-B63C-484F04041A5F}"/>
    <dgm:cxn modelId="{7B676926-F239-4C15-BBC8-2A21C17469BE}" type="presOf" srcId="{F07C1B28-3CEE-4ACF-8C1A-AEE572287346}" destId="{F43E14B5-D62C-4618-BD20-82F624F45D48}" srcOrd="1" destOrd="0" presId="urn:microsoft.com/office/officeart/2005/8/layout/hList7"/>
    <dgm:cxn modelId="{16AB0829-D629-4F46-ADF7-185D9CAA813F}" type="presOf" srcId="{ACB03B14-7AF3-47E6-8A7F-00DF0EC0883C}" destId="{8662B5BC-EB9F-4022-8140-67A8D597E072}" srcOrd="0" destOrd="0" presId="urn:microsoft.com/office/officeart/2005/8/layout/hList7"/>
    <dgm:cxn modelId="{279F0F3F-FBAD-4257-A057-C444D5CECE67}" type="presOf" srcId="{406D874E-0A87-4FDA-B22E-16056447958E}" destId="{7403F26A-00F3-4066-9484-6394A34CA5EE}" srcOrd="0" destOrd="0" presId="urn:microsoft.com/office/officeart/2005/8/layout/hList7"/>
    <dgm:cxn modelId="{453B9F5D-92D9-4BD5-BD6B-06012DD08D8A}" srcId="{25DD57CC-8015-44EE-BAFD-3E7C9485B434}" destId="{C2A7B456-E049-4FA0-A614-2E7CB8CBFD04}" srcOrd="2" destOrd="0" parTransId="{36225CB9-F666-46C0-A91B-B5B7D9AFDFBC}" sibTransId="{DFEF4717-0F34-4F2F-AC39-1F2EC07EF530}"/>
    <dgm:cxn modelId="{B7F62562-53E7-486C-B5BB-E42D2940531F}" type="presOf" srcId="{C2A7B456-E049-4FA0-A614-2E7CB8CBFD04}" destId="{DFCEB3A2-FDC7-4691-A663-D96F4A877A7F}" srcOrd="0" destOrd="0" presId="urn:microsoft.com/office/officeart/2005/8/layout/hList7"/>
    <dgm:cxn modelId="{EB3ABB43-8BAF-4FE6-89E6-569964F737C4}" type="presOf" srcId="{F07C1B28-3CEE-4ACF-8C1A-AEE572287346}" destId="{FD58CF93-A400-4020-8F9A-6A5BFB415BF8}" srcOrd="0" destOrd="0" presId="urn:microsoft.com/office/officeart/2005/8/layout/hList7"/>
    <dgm:cxn modelId="{7AA53545-B813-4E7B-9B0A-8FFD6B02F551}" type="presOf" srcId="{8471E44F-4C9E-4C7E-B63C-484F04041A5F}" destId="{E20807F2-8DA0-4B3C-830A-BB6B974EDAEA}" srcOrd="0" destOrd="0" presId="urn:microsoft.com/office/officeart/2005/8/layout/hList7"/>
    <dgm:cxn modelId="{CB28F069-F86F-4E78-8AE3-0BCB41A331EE}" type="presOf" srcId="{ACB03B14-7AF3-47E6-8A7F-00DF0EC0883C}" destId="{6AAF9320-DA75-43DD-9570-6237D6E73291}" srcOrd="1" destOrd="0" presId="urn:microsoft.com/office/officeart/2005/8/layout/hList7"/>
    <dgm:cxn modelId="{4A57376A-31AE-4C10-A381-EC607CD911AD}" type="presOf" srcId="{C2A7B456-E049-4FA0-A614-2E7CB8CBFD04}" destId="{9630733C-8336-4964-806A-84EB4AAB97EE}" srcOrd="1" destOrd="0" presId="urn:microsoft.com/office/officeart/2005/8/layout/hList7"/>
    <dgm:cxn modelId="{9D54DF53-4C64-47F7-80D2-7814A150158B}" srcId="{25DD57CC-8015-44EE-BAFD-3E7C9485B434}" destId="{ACB03B14-7AF3-47E6-8A7F-00DF0EC0883C}" srcOrd="1" destOrd="0" parTransId="{59811E4A-2E7F-42E9-A299-3FB985A08916}" sibTransId="{406D874E-0A87-4FDA-B22E-16056447958E}"/>
    <dgm:cxn modelId="{96E4CAF5-B608-4856-B2FF-98389C8AA8F5}" type="presOf" srcId="{25DD57CC-8015-44EE-BAFD-3E7C9485B434}" destId="{96FD97DC-6DE9-4D3B-BBD5-F7827ED3325A}" srcOrd="0" destOrd="0" presId="urn:microsoft.com/office/officeart/2005/8/layout/hList7"/>
    <dgm:cxn modelId="{E6755FC1-A3CE-4A39-8D48-545FCEAA925C}" type="presParOf" srcId="{96FD97DC-6DE9-4D3B-BBD5-F7827ED3325A}" destId="{B381496B-8E5E-462E-A47C-5DBCD3CEEC42}" srcOrd="0" destOrd="0" presId="urn:microsoft.com/office/officeart/2005/8/layout/hList7"/>
    <dgm:cxn modelId="{00F9188C-CF74-4481-8F03-015C7EEA8C3D}" type="presParOf" srcId="{96FD97DC-6DE9-4D3B-BBD5-F7827ED3325A}" destId="{72D1718B-F0B3-4932-AF55-6B54D7F320FD}" srcOrd="1" destOrd="0" presId="urn:microsoft.com/office/officeart/2005/8/layout/hList7"/>
    <dgm:cxn modelId="{572D684F-AB8F-4FF0-8AEC-7F0C6440B6DD}" type="presParOf" srcId="{72D1718B-F0B3-4932-AF55-6B54D7F320FD}" destId="{D11AF072-EA29-4D33-88E2-CC2B4AA07A9E}" srcOrd="0" destOrd="0" presId="urn:microsoft.com/office/officeart/2005/8/layout/hList7"/>
    <dgm:cxn modelId="{09EC3FB5-5F5F-4C68-A5D8-85418E1E9DAB}" type="presParOf" srcId="{D11AF072-EA29-4D33-88E2-CC2B4AA07A9E}" destId="{FD58CF93-A400-4020-8F9A-6A5BFB415BF8}" srcOrd="0" destOrd="0" presId="urn:microsoft.com/office/officeart/2005/8/layout/hList7"/>
    <dgm:cxn modelId="{71CE5C51-C2C4-4756-9B40-B91FDBF19993}" type="presParOf" srcId="{D11AF072-EA29-4D33-88E2-CC2B4AA07A9E}" destId="{F43E14B5-D62C-4618-BD20-82F624F45D48}" srcOrd="1" destOrd="0" presId="urn:microsoft.com/office/officeart/2005/8/layout/hList7"/>
    <dgm:cxn modelId="{06884C15-17DA-46D4-8A4D-4DA5CCACD434}" type="presParOf" srcId="{D11AF072-EA29-4D33-88E2-CC2B4AA07A9E}" destId="{2F7C8DF3-279F-4BDE-BEBC-6764745EBBD0}" srcOrd="2" destOrd="0" presId="urn:microsoft.com/office/officeart/2005/8/layout/hList7"/>
    <dgm:cxn modelId="{985934AB-46C9-4E9E-B0B3-E7E83C377822}" type="presParOf" srcId="{D11AF072-EA29-4D33-88E2-CC2B4AA07A9E}" destId="{510CECBC-631E-4B0D-A7E9-F69E22AB0A20}" srcOrd="3" destOrd="0" presId="urn:microsoft.com/office/officeart/2005/8/layout/hList7"/>
    <dgm:cxn modelId="{68BC436E-2A1B-40FA-BE58-8AD1D8B13CB3}" type="presParOf" srcId="{72D1718B-F0B3-4932-AF55-6B54D7F320FD}" destId="{E20807F2-8DA0-4B3C-830A-BB6B974EDAEA}" srcOrd="1" destOrd="0" presId="urn:microsoft.com/office/officeart/2005/8/layout/hList7"/>
    <dgm:cxn modelId="{7EAFD19C-D1EC-4B08-BA4B-A02508E2479B}" type="presParOf" srcId="{72D1718B-F0B3-4932-AF55-6B54D7F320FD}" destId="{6EE410A9-F98D-4980-B65A-A3081C367852}" srcOrd="2" destOrd="0" presId="urn:microsoft.com/office/officeart/2005/8/layout/hList7"/>
    <dgm:cxn modelId="{A2EDCF60-0970-4024-A0D0-2FBD12885455}" type="presParOf" srcId="{6EE410A9-F98D-4980-B65A-A3081C367852}" destId="{8662B5BC-EB9F-4022-8140-67A8D597E072}" srcOrd="0" destOrd="0" presId="urn:microsoft.com/office/officeart/2005/8/layout/hList7"/>
    <dgm:cxn modelId="{20AF48FE-BC04-4C02-BC6E-44EEBB90871A}" type="presParOf" srcId="{6EE410A9-F98D-4980-B65A-A3081C367852}" destId="{6AAF9320-DA75-43DD-9570-6237D6E73291}" srcOrd="1" destOrd="0" presId="urn:microsoft.com/office/officeart/2005/8/layout/hList7"/>
    <dgm:cxn modelId="{E6797809-417E-42A5-9B02-B9A18EB74EE7}" type="presParOf" srcId="{6EE410A9-F98D-4980-B65A-A3081C367852}" destId="{295A412C-0E06-4045-9EF6-784F007464ED}" srcOrd="2" destOrd="0" presId="urn:microsoft.com/office/officeart/2005/8/layout/hList7"/>
    <dgm:cxn modelId="{BC57EAAC-1663-407C-BB5C-08DEFC02900B}" type="presParOf" srcId="{6EE410A9-F98D-4980-B65A-A3081C367852}" destId="{56A78398-C45F-43DD-80EA-8487A62F1B93}" srcOrd="3" destOrd="0" presId="urn:microsoft.com/office/officeart/2005/8/layout/hList7"/>
    <dgm:cxn modelId="{C4F5A012-4EA6-49C7-A84D-85E22A532493}" type="presParOf" srcId="{72D1718B-F0B3-4932-AF55-6B54D7F320FD}" destId="{7403F26A-00F3-4066-9484-6394A34CA5EE}" srcOrd="3" destOrd="0" presId="urn:microsoft.com/office/officeart/2005/8/layout/hList7"/>
    <dgm:cxn modelId="{4825B261-CA99-4852-813D-124BE0499B9F}" type="presParOf" srcId="{72D1718B-F0B3-4932-AF55-6B54D7F320FD}" destId="{CE507BF8-5F30-462C-A218-C201CF4E4041}" srcOrd="4" destOrd="0" presId="urn:microsoft.com/office/officeart/2005/8/layout/hList7"/>
    <dgm:cxn modelId="{C95C4032-3208-49AE-9521-6F2E4B9DD945}" type="presParOf" srcId="{CE507BF8-5F30-462C-A218-C201CF4E4041}" destId="{DFCEB3A2-FDC7-4691-A663-D96F4A877A7F}" srcOrd="0" destOrd="0" presId="urn:microsoft.com/office/officeart/2005/8/layout/hList7"/>
    <dgm:cxn modelId="{72D3517A-87A5-4FB5-A77E-A7BFF79FC27A}" type="presParOf" srcId="{CE507BF8-5F30-462C-A218-C201CF4E4041}" destId="{9630733C-8336-4964-806A-84EB4AAB97EE}" srcOrd="1" destOrd="0" presId="urn:microsoft.com/office/officeart/2005/8/layout/hList7"/>
    <dgm:cxn modelId="{CB504847-D864-4AB4-9F0B-0B1BAA3B1FD6}" type="presParOf" srcId="{CE507BF8-5F30-462C-A218-C201CF4E4041}" destId="{787B25ED-52AC-41D2-9DE1-1A281B0387D5}" srcOrd="2" destOrd="0" presId="urn:microsoft.com/office/officeart/2005/8/layout/hList7"/>
    <dgm:cxn modelId="{7627D5B1-7485-4B27-B1EE-6B79872553C0}" type="presParOf" srcId="{CE507BF8-5F30-462C-A218-C201CF4E4041}" destId="{A91BA9E3-8B64-4BFE-B815-BC49ECAA51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2458372" y="407090"/>
          <a:ext cx="1277102" cy="1277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3750734" y="251125"/>
          <a:ext cx="378846" cy="37896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2502977" y="456271"/>
          <a:ext cx="1179089" cy="117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195061" y="0"/>
          <a:ext cx="1894819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1195061" y="0"/>
        <a:ext cx="1894819" cy="3789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469CB-A97F-4705-A393-7B6A512B2492}">
      <dsp:nvSpPr>
        <dsp:cNvPr id="0" name=""/>
        <dsp:cNvSpPr/>
      </dsp:nvSpPr>
      <dsp:spPr>
        <a:xfrm>
          <a:off x="1306" y="0"/>
          <a:ext cx="3327538" cy="111034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16200000">
        <a:off x="-121181" y="122487"/>
        <a:ext cx="910482" cy="665507"/>
      </dsp:txXfrm>
    </dsp:sp>
    <dsp:sp modelId="{33FE1696-EAB6-45D0-8009-A9A980315D23}">
      <dsp:nvSpPr>
        <dsp:cNvPr id="0" name=""/>
        <dsp:cNvSpPr/>
      </dsp:nvSpPr>
      <dsp:spPr>
        <a:xfrm>
          <a:off x="666814" y="0"/>
          <a:ext cx="2479016" cy="11103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Федеральное государственное бюджетное учреждение «Федеральный центр организационно-методического обеспечения физического воспитания» 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Министерства просвещения Российской Федерации </a:t>
          </a:r>
        </a:p>
      </dsp:txBody>
      <dsp:txXfrm>
        <a:off x="666814" y="0"/>
        <a:ext cx="2479016" cy="1110345"/>
      </dsp:txXfrm>
    </dsp:sp>
    <dsp:sp modelId="{CA9F1F7E-5B52-413E-8430-B0EEBA482883}">
      <dsp:nvSpPr>
        <dsp:cNvPr id="0" name=""/>
        <dsp:cNvSpPr/>
      </dsp:nvSpPr>
      <dsp:spPr>
        <a:xfrm>
          <a:off x="3445308" y="0"/>
          <a:ext cx="3327538" cy="111034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16200000">
        <a:off x="3322821" y="122487"/>
        <a:ext cx="910482" cy="665507"/>
      </dsp:txXfrm>
    </dsp:sp>
    <dsp:sp modelId="{54F71A11-45F5-484C-ABD9-F552C540D6CE}">
      <dsp:nvSpPr>
        <dsp:cNvPr id="0" name=""/>
        <dsp:cNvSpPr/>
      </dsp:nvSpPr>
      <dsp:spPr>
        <a:xfrm rot="5400000">
          <a:off x="3334079" y="205841"/>
          <a:ext cx="163234" cy="4991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02628-BAD2-4CB6-9FF0-AFE572BC38EB}">
      <dsp:nvSpPr>
        <dsp:cNvPr id="0" name=""/>
        <dsp:cNvSpPr/>
      </dsp:nvSpPr>
      <dsp:spPr>
        <a:xfrm>
          <a:off x="4110816" y="0"/>
          <a:ext cx="2479016" cy="11103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Федеральный координатор и ответственный исполнитель формирования и наполнения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Единого Всероссийского перечня (реестра) ШСК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4110816" y="0"/>
        <a:ext cx="2479016" cy="11103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D343F-D497-44BD-8A74-DB3E540D68E6}">
      <dsp:nvSpPr>
        <dsp:cNvPr id="0" name=""/>
        <dsp:cNvSpPr/>
      </dsp:nvSpPr>
      <dsp:spPr>
        <a:xfrm>
          <a:off x="0" y="0"/>
          <a:ext cx="446449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A33379-12ED-4CA3-9603-FE91BE2DDEF3}">
      <dsp:nvSpPr>
        <dsp:cNvPr id="0" name=""/>
        <dsp:cNvSpPr/>
      </dsp:nvSpPr>
      <dsp:spPr>
        <a:xfrm>
          <a:off x="0" y="0"/>
          <a:ext cx="892899" cy="338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i="1" kern="1200" dirty="0">
              <a:solidFill>
                <a:srgbClr val="C00000"/>
              </a:solidFill>
              <a:latin typeface="+mn-lt"/>
            </a:rPr>
            <a:t>Органам исполнительной власти, осуществляющим управление в сфере образования</a:t>
          </a:r>
          <a:endParaRPr lang="ru-RU" sz="700" b="1" i="1" kern="1200" dirty="0">
            <a:solidFill>
              <a:srgbClr val="C00000"/>
            </a:solidFill>
            <a:latin typeface="+mn-lt"/>
            <a:cs typeface="Arial" panose="020B0604020202020204" pitchFamily="34" charset="0"/>
          </a:endParaRPr>
        </a:p>
      </dsp:txBody>
      <dsp:txXfrm>
        <a:off x="0" y="0"/>
        <a:ext cx="892899" cy="3383662"/>
      </dsp:txXfrm>
    </dsp:sp>
    <dsp:sp modelId="{4433CDA7-05F2-4434-9DB8-0910BCEBAFD7}">
      <dsp:nvSpPr>
        <dsp:cNvPr id="0" name=""/>
        <dsp:cNvSpPr/>
      </dsp:nvSpPr>
      <dsp:spPr>
        <a:xfrm>
          <a:off x="959866" y="34117"/>
          <a:ext cx="3504629" cy="36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Разработать комплекс мер по созданию и развитию ШСК в субъекте</a:t>
          </a:r>
        </a:p>
      </dsp:txBody>
      <dsp:txXfrm>
        <a:off x="959866" y="34117"/>
        <a:ext cx="3504629" cy="362273"/>
      </dsp:txXfrm>
    </dsp:sp>
    <dsp:sp modelId="{A63E8982-E822-448F-AB4F-77277193E0B7}">
      <dsp:nvSpPr>
        <dsp:cNvPr id="0" name=""/>
        <dsp:cNvSpPr/>
      </dsp:nvSpPr>
      <dsp:spPr>
        <a:xfrm>
          <a:off x="892899" y="396390"/>
          <a:ext cx="3571596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C0EAE7-B254-469F-A04C-E2E1CB018DDB}">
      <dsp:nvSpPr>
        <dsp:cNvPr id="0" name=""/>
        <dsp:cNvSpPr/>
      </dsp:nvSpPr>
      <dsp:spPr>
        <a:xfrm>
          <a:off x="959866" y="430508"/>
          <a:ext cx="3504629" cy="49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Включить в Концепцию развития субъекта, как одну из приоритетных задач – развитие школьного спорта с акцентом на открытие новых ШСК</a:t>
          </a:r>
        </a:p>
      </dsp:txBody>
      <dsp:txXfrm>
        <a:off x="959866" y="430508"/>
        <a:ext cx="3504629" cy="497057"/>
      </dsp:txXfrm>
    </dsp:sp>
    <dsp:sp modelId="{82B97737-4BDC-4B1E-9A02-E8C6950BA731}">
      <dsp:nvSpPr>
        <dsp:cNvPr id="0" name=""/>
        <dsp:cNvSpPr/>
      </dsp:nvSpPr>
      <dsp:spPr>
        <a:xfrm>
          <a:off x="892899" y="927565"/>
          <a:ext cx="3571596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783F1A0-BE07-45EE-B33A-25E8B698C764}">
      <dsp:nvSpPr>
        <dsp:cNvPr id="0" name=""/>
        <dsp:cNvSpPr/>
      </dsp:nvSpPr>
      <dsp:spPr>
        <a:xfrm>
          <a:off x="959866" y="961683"/>
          <a:ext cx="3504629" cy="68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Разработать в течение 2021 года региональную Межотраслевую программу развития школьного спорта (</a:t>
          </a:r>
          <a:r>
            <a:rPr lang="ru-RU" sz="900" i="1" kern="1200" dirty="0">
              <a:solidFill>
                <a:srgbClr val="002060"/>
              </a:solidFill>
              <a:latin typeface="Kazimir"/>
            </a:rPr>
            <a:t>в соответствии с пунктом 33 перечня мероприятий Межотраслевой программы).</a:t>
          </a:r>
          <a:endParaRPr lang="ru-RU" sz="900" kern="1200" dirty="0">
            <a:solidFill>
              <a:srgbClr val="002060"/>
            </a:solidFill>
            <a:latin typeface="Kazimir"/>
          </a:endParaRPr>
        </a:p>
      </dsp:txBody>
      <dsp:txXfrm>
        <a:off x="959866" y="961683"/>
        <a:ext cx="3504629" cy="682349"/>
      </dsp:txXfrm>
    </dsp:sp>
    <dsp:sp modelId="{9C838626-8E6A-47C9-8301-BC34C7DCA325}">
      <dsp:nvSpPr>
        <dsp:cNvPr id="0" name=""/>
        <dsp:cNvSpPr/>
      </dsp:nvSpPr>
      <dsp:spPr>
        <a:xfrm>
          <a:off x="892899" y="1644033"/>
          <a:ext cx="3571596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14B202F-F8B9-4F2F-8AE2-CA2164DE75BB}">
      <dsp:nvSpPr>
        <dsp:cNvPr id="0" name=""/>
        <dsp:cNvSpPr/>
      </dsp:nvSpPr>
      <dsp:spPr>
        <a:xfrm>
          <a:off x="959866" y="1678150"/>
          <a:ext cx="3504629" cy="77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Предусмотреть финансирование ШСК </a:t>
          </a:r>
          <a:r>
            <a:rPr lang="ru-RU" sz="900" i="1" kern="1200" dirty="0">
              <a:solidFill>
                <a:srgbClr val="002060"/>
              </a:solidFill>
              <a:latin typeface="Kazimir"/>
            </a:rPr>
            <a:t>(на заработную плату, создание новых мест, содержание материально-технической базы, приобретение спортивного оборудования, инвентаря, наградной атрибутики) </a:t>
          </a:r>
          <a:r>
            <a:rPr lang="ru-RU" sz="900" kern="1200" dirty="0">
              <a:solidFill>
                <a:srgbClr val="002060"/>
              </a:solidFill>
              <a:latin typeface="Kazimir"/>
            </a:rPr>
            <a:t>в рамках реализации Межотраслевой программы.</a:t>
          </a:r>
        </a:p>
      </dsp:txBody>
      <dsp:txXfrm>
        <a:off x="959866" y="1678150"/>
        <a:ext cx="3504629" cy="779168"/>
      </dsp:txXfrm>
    </dsp:sp>
    <dsp:sp modelId="{6575063A-BAD9-48B8-8295-2E68A1DDE35F}">
      <dsp:nvSpPr>
        <dsp:cNvPr id="0" name=""/>
        <dsp:cNvSpPr/>
      </dsp:nvSpPr>
      <dsp:spPr>
        <a:xfrm>
          <a:off x="892899" y="2457319"/>
          <a:ext cx="3571596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1630BB6-1032-49EA-9563-F4847464E345}">
      <dsp:nvSpPr>
        <dsp:cNvPr id="0" name=""/>
        <dsp:cNvSpPr/>
      </dsp:nvSpPr>
      <dsp:spPr>
        <a:xfrm>
          <a:off x="959866" y="2491436"/>
          <a:ext cx="3504629" cy="85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rgbClr val="002060"/>
              </a:solidFill>
              <a:latin typeface="Kazimir"/>
            </a:rPr>
            <a:t>Включить в оценку эффективности деятельности органов местного самоуправления городских округов и муниципальных районов, осуществляющих управление в сфере образования, увеличение числа обучающихся вовлеченных в занятия физической культурой, школьным и массовым спортом. </a:t>
          </a:r>
        </a:p>
      </dsp:txBody>
      <dsp:txXfrm>
        <a:off x="959866" y="2491436"/>
        <a:ext cx="3504629" cy="856226"/>
      </dsp:txXfrm>
    </dsp:sp>
    <dsp:sp modelId="{85BD44CF-175B-4DC1-A786-0D2C330ABDC6}">
      <dsp:nvSpPr>
        <dsp:cNvPr id="0" name=""/>
        <dsp:cNvSpPr/>
      </dsp:nvSpPr>
      <dsp:spPr>
        <a:xfrm>
          <a:off x="892899" y="3347662"/>
          <a:ext cx="3571596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D343F-D497-44BD-8A74-DB3E540D68E6}">
      <dsp:nvSpPr>
        <dsp:cNvPr id="0" name=""/>
        <dsp:cNvSpPr/>
      </dsp:nvSpPr>
      <dsp:spPr>
        <a:xfrm>
          <a:off x="0" y="0"/>
          <a:ext cx="4248472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l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l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A33379-12ED-4CA3-9603-FE91BE2DDEF3}">
      <dsp:nvSpPr>
        <dsp:cNvPr id="0" name=""/>
        <dsp:cNvSpPr/>
      </dsp:nvSpPr>
      <dsp:spPr>
        <a:xfrm>
          <a:off x="0" y="0"/>
          <a:ext cx="925179" cy="287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i="1" kern="1200" dirty="0">
              <a:solidFill>
                <a:srgbClr val="C00000"/>
              </a:solidFill>
            </a:rPr>
            <a:t>Руководителям органов исполнительной власти субъектов Российской Федерации в сфере образования</a:t>
          </a:r>
        </a:p>
      </dsp:txBody>
      <dsp:txXfrm>
        <a:off x="0" y="0"/>
        <a:ext cx="925179" cy="2879606"/>
      </dsp:txXfrm>
    </dsp:sp>
    <dsp:sp modelId="{20C0EAE7-B254-469F-A04C-E2E1CB018DDB}">
      <dsp:nvSpPr>
        <dsp:cNvPr id="0" name=""/>
        <dsp:cNvSpPr/>
      </dsp:nvSpPr>
      <dsp:spPr>
        <a:xfrm>
          <a:off x="987412" y="130763"/>
          <a:ext cx="3256885" cy="261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i="1" kern="1200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Принять меры по открытию новых ШСК в общеобразовательных организациях для </a:t>
          </a:r>
          <a:r>
            <a:rPr lang="ru-RU" sz="1000" i="1" kern="1200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достижения</a:t>
          </a:r>
          <a:r>
            <a:rPr lang="ru-RU" sz="1050" i="1" kern="1200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  значения показателя (индикатора) «Доля общеобразовательных организаций, имеющих школьный спортивный клуб»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solidFill>
                <a:srgbClr val="C00000"/>
              </a:solidFill>
              <a:latin typeface="Kazimir"/>
              <a:cs typeface="Arial" panose="020B0604020202020204" pitchFamily="34" charset="0"/>
            </a:rPr>
            <a:t>2021 год - 75%,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solidFill>
                <a:srgbClr val="C00000"/>
              </a:solidFill>
              <a:latin typeface="Kazimir"/>
              <a:cs typeface="Arial" panose="020B0604020202020204" pitchFamily="34" charset="0"/>
            </a:rPr>
            <a:t>2024 года -  100%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i="1" kern="1200" dirty="0">
              <a:solidFill>
                <a:srgbClr val="002060"/>
              </a:solidFill>
              <a:latin typeface="Kazimir"/>
              <a:cs typeface="Arial" panose="020B0604020202020204" pitchFamily="34" charset="0"/>
            </a:rPr>
            <a:t>в каждом субъекте Российской Федерации</a:t>
          </a:r>
        </a:p>
      </dsp:txBody>
      <dsp:txXfrm>
        <a:off x="987412" y="130763"/>
        <a:ext cx="3256885" cy="2615267"/>
      </dsp:txXfrm>
    </dsp:sp>
    <dsp:sp modelId="{82B97737-4BDC-4B1E-9A02-E8C6950BA731}">
      <dsp:nvSpPr>
        <dsp:cNvPr id="0" name=""/>
        <dsp:cNvSpPr/>
      </dsp:nvSpPr>
      <dsp:spPr>
        <a:xfrm>
          <a:off x="925179" y="2746030"/>
          <a:ext cx="3319118" cy="0"/>
        </a:xfrm>
        <a:prstGeom prst="lin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FA777-42CA-4838-8C67-5CECF2FBCAAA}">
      <dsp:nvSpPr>
        <dsp:cNvPr id="0" name=""/>
        <dsp:cNvSpPr/>
      </dsp:nvSpPr>
      <dsp:spPr>
        <a:xfrm>
          <a:off x="0" y="1854"/>
          <a:ext cx="41987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5E002-036F-4ACE-B80C-945A621FCC44}">
      <dsp:nvSpPr>
        <dsp:cNvPr id="0" name=""/>
        <dsp:cNvSpPr/>
      </dsp:nvSpPr>
      <dsp:spPr>
        <a:xfrm>
          <a:off x="0" y="1854"/>
          <a:ext cx="839755" cy="3795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</a:endParaRPr>
        </a:p>
      </dsp:txBody>
      <dsp:txXfrm>
        <a:off x="0" y="1854"/>
        <a:ext cx="839755" cy="3795274"/>
      </dsp:txXfrm>
    </dsp:sp>
    <dsp:sp modelId="{881EC45E-8FDC-4941-9B36-3E5AE65CB3C6}">
      <dsp:nvSpPr>
        <dsp:cNvPr id="0" name=""/>
        <dsp:cNvSpPr/>
      </dsp:nvSpPr>
      <dsp:spPr>
        <a:xfrm>
          <a:off x="902736" y="36462"/>
          <a:ext cx="3296039" cy="6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приобщение обучающихся к российским традиционным духовным ценностям, основам гражданственности, правилам и нормам позитивного поведения в российском обществе, историческим и национально-культурным традициям средствами физической культуры и спорта</a:t>
          </a:r>
        </a:p>
      </dsp:txBody>
      <dsp:txXfrm>
        <a:off x="902736" y="36462"/>
        <a:ext cx="3296039" cy="692155"/>
      </dsp:txXfrm>
    </dsp:sp>
    <dsp:sp modelId="{1DD49D44-8892-4C59-94BD-52C1F7019B5E}">
      <dsp:nvSpPr>
        <dsp:cNvPr id="0" name=""/>
        <dsp:cNvSpPr/>
      </dsp:nvSpPr>
      <dsp:spPr>
        <a:xfrm>
          <a:off x="839755" y="728618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9374C-1340-4C15-83DD-AB8BB4E87069}">
      <dsp:nvSpPr>
        <dsp:cNvPr id="0" name=""/>
        <dsp:cNvSpPr/>
      </dsp:nvSpPr>
      <dsp:spPr>
        <a:xfrm>
          <a:off x="902736" y="763226"/>
          <a:ext cx="3296039" cy="6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обновление форм, средств и методов воспитания в области физической культуры и школьного спорта для развития творческих, интеллектуальных и физических возможностей обучающихся, в том числе для социализации обучающихся с ограниченными возможностями здоровья</a:t>
          </a:r>
        </a:p>
      </dsp:txBody>
      <dsp:txXfrm>
        <a:off x="902736" y="763226"/>
        <a:ext cx="3296039" cy="692155"/>
      </dsp:txXfrm>
    </dsp:sp>
    <dsp:sp modelId="{44D07BC9-6F8E-4525-AEA8-DC63E4775C85}">
      <dsp:nvSpPr>
        <dsp:cNvPr id="0" name=""/>
        <dsp:cNvSpPr/>
      </dsp:nvSpPr>
      <dsp:spPr>
        <a:xfrm>
          <a:off x="839755" y="1455381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EEE8B-26FA-4B43-A857-0D71B676B133}">
      <dsp:nvSpPr>
        <dsp:cNvPr id="0" name=""/>
        <dsp:cNvSpPr/>
      </dsp:nvSpPr>
      <dsp:spPr>
        <a:xfrm>
          <a:off x="902736" y="1489989"/>
          <a:ext cx="3296039" cy="6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обновление и расширение программно-методического обеспечения в области физической культуры и школьного спорта, удовлетворяющего современным запросам молодёжи</a:t>
          </a:r>
        </a:p>
      </dsp:txBody>
      <dsp:txXfrm>
        <a:off x="902736" y="1489989"/>
        <a:ext cx="3296039" cy="692155"/>
      </dsp:txXfrm>
    </dsp:sp>
    <dsp:sp modelId="{A3E0E052-C784-4D6C-AD3C-E2B4BF29B426}">
      <dsp:nvSpPr>
        <dsp:cNvPr id="0" name=""/>
        <dsp:cNvSpPr/>
      </dsp:nvSpPr>
      <dsp:spPr>
        <a:xfrm>
          <a:off x="839755" y="2182145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AF58-6776-4ED3-821C-5E7EF4475BDB}">
      <dsp:nvSpPr>
        <dsp:cNvPr id="0" name=""/>
        <dsp:cNvSpPr/>
      </dsp:nvSpPr>
      <dsp:spPr>
        <a:xfrm>
          <a:off x="902736" y="2216753"/>
          <a:ext cx="3296039" cy="8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поддержка деятельности ШСК через развитие форм включения детей в интеллектуально-познавательную, творческую, физкультурно-спортивную деятельность, привлечение к активному участию в организации и проведении массовых физкультурно-спортивных мероприятий, в социально значимых проектах, волонтерском движении</a:t>
          </a:r>
        </a:p>
      </dsp:txBody>
      <dsp:txXfrm>
        <a:off x="902736" y="2216753"/>
        <a:ext cx="3296039" cy="817941"/>
      </dsp:txXfrm>
    </dsp:sp>
    <dsp:sp modelId="{98674E81-4F09-4318-A927-9EEF4171EFCF}">
      <dsp:nvSpPr>
        <dsp:cNvPr id="0" name=""/>
        <dsp:cNvSpPr/>
      </dsp:nvSpPr>
      <dsp:spPr>
        <a:xfrm>
          <a:off x="839755" y="3034694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D673D-3637-4EA3-B852-5F8831F9C4D4}">
      <dsp:nvSpPr>
        <dsp:cNvPr id="0" name=""/>
        <dsp:cNvSpPr/>
      </dsp:nvSpPr>
      <dsp:spPr>
        <a:xfrm>
          <a:off x="902736" y="3069302"/>
          <a:ext cx="3296039" cy="6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обеспечение условий для индивидуализации обучения, профессиональной ориентации, выявления и поддержки обучающихся, проявивших выдающиеся способности в области физической культуры и спорта</a:t>
          </a:r>
        </a:p>
      </dsp:txBody>
      <dsp:txXfrm>
        <a:off x="902736" y="3069302"/>
        <a:ext cx="3296039" cy="692155"/>
      </dsp:txXfrm>
    </dsp:sp>
    <dsp:sp modelId="{782DAE28-8F96-48C3-8D60-2028C05C9AD9}">
      <dsp:nvSpPr>
        <dsp:cNvPr id="0" name=""/>
        <dsp:cNvSpPr/>
      </dsp:nvSpPr>
      <dsp:spPr>
        <a:xfrm>
          <a:off x="839755" y="3761457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FA777-42CA-4838-8C67-5CECF2FBCAAA}">
      <dsp:nvSpPr>
        <dsp:cNvPr id="0" name=""/>
        <dsp:cNvSpPr/>
      </dsp:nvSpPr>
      <dsp:spPr>
        <a:xfrm>
          <a:off x="0" y="0"/>
          <a:ext cx="44270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5E002-036F-4ACE-B80C-945A621FCC44}">
      <dsp:nvSpPr>
        <dsp:cNvPr id="0" name=""/>
        <dsp:cNvSpPr/>
      </dsp:nvSpPr>
      <dsp:spPr>
        <a:xfrm>
          <a:off x="0" y="0"/>
          <a:ext cx="885418" cy="379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</a:endParaRPr>
        </a:p>
      </dsp:txBody>
      <dsp:txXfrm>
        <a:off x="0" y="0"/>
        <a:ext cx="885418" cy="3798984"/>
      </dsp:txXfrm>
    </dsp:sp>
    <dsp:sp modelId="{881EC45E-8FDC-4941-9B36-3E5AE65CB3C6}">
      <dsp:nvSpPr>
        <dsp:cNvPr id="0" name=""/>
        <dsp:cNvSpPr/>
      </dsp:nvSpPr>
      <dsp:spPr>
        <a:xfrm>
          <a:off x="951824" y="44658"/>
          <a:ext cx="3475268" cy="89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укрепление и развитие кадрового потенциала системы воспитания, повышение авторитета и статуса профессий, связанных с воспитанием детей (учитель физической культуры, педагог дополнительного образования, тренер-преподаватель), создание атмосферы уважения в обществе к их деятельности</a:t>
          </a:r>
        </a:p>
      </dsp:txBody>
      <dsp:txXfrm>
        <a:off x="951824" y="44658"/>
        <a:ext cx="3475268" cy="893169"/>
      </dsp:txXfrm>
    </dsp:sp>
    <dsp:sp modelId="{1DD49D44-8892-4C59-94BD-52C1F7019B5E}">
      <dsp:nvSpPr>
        <dsp:cNvPr id="0" name=""/>
        <dsp:cNvSpPr/>
      </dsp:nvSpPr>
      <dsp:spPr>
        <a:xfrm>
          <a:off x="885418" y="937827"/>
          <a:ext cx="3541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9374C-1340-4C15-83DD-AB8BB4E87069}">
      <dsp:nvSpPr>
        <dsp:cNvPr id="0" name=""/>
        <dsp:cNvSpPr/>
      </dsp:nvSpPr>
      <dsp:spPr>
        <a:xfrm>
          <a:off x="951824" y="982486"/>
          <a:ext cx="3475268" cy="89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повышение уровня общей культуры, снижение уровня асоциального поведения, антиобщественных проявлений, вредных привычек со стороны детей средствами физической культуры и спорта</a:t>
          </a:r>
        </a:p>
      </dsp:txBody>
      <dsp:txXfrm>
        <a:off x="951824" y="982486"/>
        <a:ext cx="3475268" cy="893169"/>
      </dsp:txXfrm>
    </dsp:sp>
    <dsp:sp modelId="{44D07BC9-6F8E-4525-AEA8-DC63E4775C85}">
      <dsp:nvSpPr>
        <dsp:cNvPr id="0" name=""/>
        <dsp:cNvSpPr/>
      </dsp:nvSpPr>
      <dsp:spPr>
        <a:xfrm>
          <a:off x="885418" y="1875655"/>
          <a:ext cx="3541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EEE8B-26FA-4B43-A857-0D71B676B133}">
      <dsp:nvSpPr>
        <dsp:cNvPr id="0" name=""/>
        <dsp:cNvSpPr/>
      </dsp:nvSpPr>
      <dsp:spPr>
        <a:xfrm>
          <a:off x="951824" y="1920314"/>
          <a:ext cx="3475268" cy="89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повышение интереса со стороны родителей обучающихся к необходимым знаниям в области ФК и С, современной педагогики для воспитания детей, развития их интереса к физической культуре, спорту и ведению здорового образа жизни</a:t>
          </a:r>
        </a:p>
      </dsp:txBody>
      <dsp:txXfrm>
        <a:off x="951824" y="1920314"/>
        <a:ext cx="3475268" cy="893169"/>
      </dsp:txXfrm>
    </dsp:sp>
    <dsp:sp modelId="{A3E0E052-C784-4D6C-AD3C-E2B4BF29B426}">
      <dsp:nvSpPr>
        <dsp:cNvPr id="0" name=""/>
        <dsp:cNvSpPr/>
      </dsp:nvSpPr>
      <dsp:spPr>
        <a:xfrm>
          <a:off x="885418" y="2813483"/>
          <a:ext cx="3541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AF58-6776-4ED3-821C-5E7EF4475BDB}">
      <dsp:nvSpPr>
        <dsp:cNvPr id="0" name=""/>
        <dsp:cNvSpPr/>
      </dsp:nvSpPr>
      <dsp:spPr>
        <a:xfrm>
          <a:off x="951824" y="2858141"/>
          <a:ext cx="3475268" cy="89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расширение воспитательных возможностей информационных и коммуникационных технологий, электронных информационно-методических ресурсов, направленных на пропаганду занятий физической культурой и спортом, ведение здорового образа жизни, нравственных, духовных и гражданских ценностей</a:t>
          </a:r>
        </a:p>
      </dsp:txBody>
      <dsp:txXfrm>
        <a:off x="951824" y="2858141"/>
        <a:ext cx="3475268" cy="893169"/>
      </dsp:txXfrm>
    </dsp:sp>
    <dsp:sp modelId="{98674E81-4F09-4318-A927-9EEF4171EFCF}">
      <dsp:nvSpPr>
        <dsp:cNvPr id="0" name=""/>
        <dsp:cNvSpPr/>
      </dsp:nvSpPr>
      <dsp:spPr>
        <a:xfrm>
          <a:off x="885418" y="3751311"/>
          <a:ext cx="3541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CB6C5-5117-4495-BA0E-A20A952232DB}">
      <dsp:nvSpPr>
        <dsp:cNvPr id="0" name=""/>
        <dsp:cNvSpPr/>
      </dsp:nvSpPr>
      <dsp:spPr>
        <a:xfrm>
          <a:off x="1477935" y="-184449"/>
          <a:ext cx="1922118" cy="179456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ADD1-7988-4297-A213-F55825B28307}">
      <dsp:nvSpPr>
        <dsp:cNvPr id="0" name=""/>
        <dsp:cNvSpPr/>
      </dsp:nvSpPr>
      <dsp:spPr>
        <a:xfrm>
          <a:off x="1917084" y="223110"/>
          <a:ext cx="1034737" cy="70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4892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" kern="1200" dirty="0">
              <a:solidFill>
                <a:srgbClr val="002060"/>
              </a:solidFill>
            </a:rPr>
            <a:t>Организация проведения общественно-значимых мероприятий в сфере физического воспитания, сохранения и укрепления здоровья детей и молодежи</a:t>
          </a:r>
        </a:p>
      </dsp:txBody>
      <dsp:txXfrm>
        <a:off x="1917084" y="223110"/>
        <a:ext cx="1034737" cy="706864"/>
      </dsp:txXfrm>
    </dsp:sp>
    <dsp:sp modelId="{EBCEEA61-BC8A-4428-909C-2CA1FD08E168}">
      <dsp:nvSpPr>
        <dsp:cNvPr id="0" name=""/>
        <dsp:cNvSpPr/>
      </dsp:nvSpPr>
      <dsp:spPr>
        <a:xfrm>
          <a:off x="444543" y="650021"/>
          <a:ext cx="1927807" cy="18566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C9ECC-A49E-4683-BE3A-C0CA19C902CF}">
      <dsp:nvSpPr>
        <dsp:cNvPr id="0" name=""/>
        <dsp:cNvSpPr/>
      </dsp:nvSpPr>
      <dsp:spPr>
        <a:xfrm>
          <a:off x="1795890" y="1978817"/>
          <a:ext cx="1256023" cy="90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600" kern="1200" dirty="0">
              <a:solidFill>
                <a:srgbClr val="002060"/>
              </a:solidFill>
            </a:rPr>
            <a:t>Воспитание </a:t>
          </a:r>
        </a:p>
        <a:p>
          <a:pPr marL="0" lvl="0" indent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600" kern="1200" dirty="0">
              <a:solidFill>
                <a:srgbClr val="002060"/>
              </a:solidFill>
            </a:rPr>
            <a:t>и формирование личности с  активной гражданской позицией, сохраняющей и преумножающей ценности  Российского государства средствами ФК и С</a:t>
          </a:r>
        </a:p>
      </dsp:txBody>
      <dsp:txXfrm>
        <a:off x="1795890" y="1978817"/>
        <a:ext cx="1256023" cy="900030"/>
      </dsp:txXfrm>
    </dsp:sp>
    <dsp:sp modelId="{A17A18F8-C98B-40D6-B446-25058EDDD3C7}">
      <dsp:nvSpPr>
        <dsp:cNvPr id="0" name=""/>
        <dsp:cNvSpPr/>
      </dsp:nvSpPr>
      <dsp:spPr>
        <a:xfrm>
          <a:off x="1599365" y="1682227"/>
          <a:ext cx="1650433" cy="15445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81C80-D807-4940-8575-9E8FF759C3FD}">
      <dsp:nvSpPr>
        <dsp:cNvPr id="0" name=""/>
        <dsp:cNvSpPr/>
      </dsp:nvSpPr>
      <dsp:spPr>
        <a:xfrm>
          <a:off x="854377" y="1198076"/>
          <a:ext cx="1112960" cy="706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600" kern="1200" dirty="0">
              <a:solidFill>
                <a:srgbClr val="002060"/>
              </a:solidFill>
            </a:rPr>
            <a:t>Организационно-методическое </a:t>
          </a:r>
        </a:p>
        <a:p>
          <a:pPr marL="0" lvl="0" indent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600" kern="1200" dirty="0">
              <a:solidFill>
                <a:srgbClr val="002060"/>
              </a:solidFill>
            </a:rPr>
            <a:t>и информационно-аналитическое обеспечение в сфере физического воспитания, сохранения и укрепления здоровья детей </a:t>
          </a:r>
        </a:p>
        <a:p>
          <a:pPr marL="0" lvl="0" indent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600" kern="1200" dirty="0">
              <a:solidFill>
                <a:srgbClr val="002060"/>
              </a:solidFill>
            </a:rPr>
            <a:t>и молодежи</a:t>
          </a:r>
        </a:p>
      </dsp:txBody>
      <dsp:txXfrm>
        <a:off x="854377" y="1198076"/>
        <a:ext cx="1112960" cy="7065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4ACE6-A9A5-4AA0-85D2-D861C454B1B1}">
      <dsp:nvSpPr>
        <dsp:cNvPr id="0" name=""/>
        <dsp:cNvSpPr/>
      </dsp:nvSpPr>
      <dsp:spPr>
        <a:xfrm>
          <a:off x="0" y="222"/>
          <a:ext cx="633590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ACD2D-3E65-4568-96BB-D4AF0D6B3C6F}">
      <dsp:nvSpPr>
        <dsp:cNvPr id="0" name=""/>
        <dsp:cNvSpPr/>
      </dsp:nvSpPr>
      <dsp:spPr>
        <a:xfrm>
          <a:off x="0" y="222"/>
          <a:ext cx="1267180" cy="45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70C0"/>
              </a:solidFill>
              <a:latin typeface="Kazimir"/>
            </a:rPr>
            <a:t>2024 год</a:t>
          </a:r>
        </a:p>
      </dsp:txBody>
      <dsp:txXfrm>
        <a:off x="0" y="222"/>
        <a:ext cx="1267180" cy="455098"/>
      </dsp:txXfrm>
    </dsp:sp>
    <dsp:sp modelId="{E4286BB6-F7CC-43CA-9607-1556443E396C}">
      <dsp:nvSpPr>
        <dsp:cNvPr id="0" name=""/>
        <dsp:cNvSpPr/>
      </dsp:nvSpPr>
      <dsp:spPr>
        <a:xfrm>
          <a:off x="1673024" y="4206"/>
          <a:ext cx="4459353" cy="41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rgbClr val="002060"/>
              </a:solidFill>
              <a:latin typeface="Kazimir"/>
            </a:rPr>
            <a:t>ЗАВЕРШЕНИЕ СОЗДАНИЯ ШСК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rgbClr val="002060"/>
              </a:solidFill>
              <a:latin typeface="Kazimir"/>
            </a:rPr>
            <a:t>В КАЖДОЙ ОБЩЕОБРАЗОВАТЕЛЬНОЙ ОРГАНИЗАЦИИ</a:t>
          </a:r>
        </a:p>
      </dsp:txBody>
      <dsp:txXfrm>
        <a:off x="1673024" y="4206"/>
        <a:ext cx="4459353" cy="413321"/>
      </dsp:txXfrm>
    </dsp:sp>
    <dsp:sp modelId="{62115F68-B1C8-4438-BDF4-AF4F5F072FFB}">
      <dsp:nvSpPr>
        <dsp:cNvPr id="0" name=""/>
        <dsp:cNvSpPr/>
      </dsp:nvSpPr>
      <dsp:spPr>
        <a:xfrm>
          <a:off x="1267180" y="434210"/>
          <a:ext cx="5068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446B-46CE-48C1-B86A-0D213746745A}">
      <dsp:nvSpPr>
        <dsp:cNvPr id="0" name=""/>
        <dsp:cNvSpPr/>
      </dsp:nvSpPr>
      <dsp:spPr>
        <a:xfrm rot="10800000">
          <a:off x="984474" y="813"/>
          <a:ext cx="3583894" cy="327056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Всероссийские спортивные игры школьных спортивных клубов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66238" y="813"/>
        <a:ext cx="3502130" cy="327056"/>
      </dsp:txXfrm>
    </dsp:sp>
    <dsp:sp modelId="{6D60BBEE-3659-42B7-AEF5-DC909CF9B630}">
      <dsp:nvSpPr>
        <dsp:cNvPr id="0" name=""/>
        <dsp:cNvSpPr/>
      </dsp:nvSpPr>
      <dsp:spPr>
        <a:xfrm>
          <a:off x="820946" y="813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56EDA-CE61-4C21-8295-242CF763C371}">
      <dsp:nvSpPr>
        <dsp:cNvPr id="0" name=""/>
        <dsp:cNvSpPr/>
      </dsp:nvSpPr>
      <dsp:spPr>
        <a:xfrm rot="10800000">
          <a:off x="930312" y="425498"/>
          <a:ext cx="3656109" cy="473489"/>
        </a:xfrm>
        <a:prstGeom prst="homePlat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</a:r>
        </a:p>
      </dsp:txBody>
      <dsp:txXfrm rot="10800000">
        <a:off x="1048684" y="425498"/>
        <a:ext cx="3537737" cy="473489"/>
      </dsp:txXfrm>
    </dsp:sp>
    <dsp:sp modelId="{A351BF69-D554-4F60-ABFC-B2C6534C96A2}">
      <dsp:nvSpPr>
        <dsp:cNvPr id="0" name=""/>
        <dsp:cNvSpPr/>
      </dsp:nvSpPr>
      <dsp:spPr>
        <a:xfrm>
          <a:off x="802892" y="498714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1099-AB24-4036-A51A-986D3F97EFFD}">
      <dsp:nvSpPr>
        <dsp:cNvPr id="0" name=""/>
        <dsp:cNvSpPr/>
      </dsp:nvSpPr>
      <dsp:spPr>
        <a:xfrm rot="10800000">
          <a:off x="984474" y="996616"/>
          <a:ext cx="3583894" cy="327056"/>
        </a:xfrm>
        <a:prstGeom prst="homePlate">
          <a:avLst/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Формирование Единого Всероссийского перечня  (реестра)  школьных спортивных клубов </a:t>
          </a:r>
        </a:p>
      </dsp:txBody>
      <dsp:txXfrm rot="10800000">
        <a:off x="1066238" y="996616"/>
        <a:ext cx="3502130" cy="327056"/>
      </dsp:txXfrm>
    </dsp:sp>
    <dsp:sp modelId="{BA864762-F3C0-4F8D-9430-24966652887B}">
      <dsp:nvSpPr>
        <dsp:cNvPr id="0" name=""/>
        <dsp:cNvSpPr/>
      </dsp:nvSpPr>
      <dsp:spPr>
        <a:xfrm>
          <a:off x="820946" y="996616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C318C-9444-4811-B45F-FD3FB8DCE0C8}">
      <dsp:nvSpPr>
        <dsp:cNvPr id="0" name=""/>
        <dsp:cNvSpPr/>
      </dsp:nvSpPr>
      <dsp:spPr>
        <a:xfrm rot="10800000">
          <a:off x="984474" y="1421300"/>
          <a:ext cx="3583894" cy="410491"/>
        </a:xfrm>
        <a:prstGeom prst="homePlat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Создание сетевого взаимодействия между  школьными спортивными клубами общеобразовательных организаций</a:t>
          </a:r>
        </a:p>
      </dsp:txBody>
      <dsp:txXfrm rot="10800000">
        <a:off x="1087097" y="1421300"/>
        <a:ext cx="3481271" cy="410491"/>
      </dsp:txXfrm>
    </dsp:sp>
    <dsp:sp modelId="{7F1A8E09-D4DD-4881-A7D7-308688183DF4}">
      <dsp:nvSpPr>
        <dsp:cNvPr id="0" name=""/>
        <dsp:cNvSpPr/>
      </dsp:nvSpPr>
      <dsp:spPr>
        <a:xfrm>
          <a:off x="820946" y="1463018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F0B6E-F5C3-46BE-A606-D89631C758FA}">
      <dsp:nvSpPr>
        <dsp:cNvPr id="0" name=""/>
        <dsp:cNvSpPr/>
      </dsp:nvSpPr>
      <dsp:spPr>
        <a:xfrm rot="10800000">
          <a:off x="992192" y="1942812"/>
          <a:ext cx="3583894" cy="327056"/>
        </a:xfrm>
        <a:prstGeom prst="homePlat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Форум школьных спортивных клубов</a:t>
          </a:r>
        </a:p>
      </dsp:txBody>
      <dsp:txXfrm rot="10800000">
        <a:off x="1073956" y="1942812"/>
        <a:ext cx="3502130" cy="327056"/>
      </dsp:txXfrm>
    </dsp:sp>
    <dsp:sp modelId="{96B97ABA-9C1C-4FB1-8E5C-53E68EE44522}">
      <dsp:nvSpPr>
        <dsp:cNvPr id="0" name=""/>
        <dsp:cNvSpPr/>
      </dsp:nvSpPr>
      <dsp:spPr>
        <a:xfrm>
          <a:off x="770890" y="1930997"/>
          <a:ext cx="357930" cy="35383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B2E23-3ADD-4188-B2A0-DE7E86198DBC}">
      <dsp:nvSpPr>
        <dsp:cNvPr id="0" name=""/>
        <dsp:cNvSpPr/>
      </dsp:nvSpPr>
      <dsp:spPr>
        <a:xfrm rot="10800000">
          <a:off x="984474" y="2380888"/>
          <a:ext cx="3583894" cy="327056"/>
        </a:xfrm>
        <a:prstGeom prst="homePlate">
          <a:avLst/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Фестиваль школьных спортивных клубов</a:t>
          </a:r>
        </a:p>
      </dsp:txBody>
      <dsp:txXfrm rot="10800000">
        <a:off x="1066238" y="2380888"/>
        <a:ext cx="3502130" cy="327056"/>
      </dsp:txXfrm>
    </dsp:sp>
    <dsp:sp modelId="{D9CA2FE3-F1A0-4E62-81E8-B2721923F1EB}">
      <dsp:nvSpPr>
        <dsp:cNvPr id="0" name=""/>
        <dsp:cNvSpPr/>
      </dsp:nvSpPr>
      <dsp:spPr>
        <a:xfrm>
          <a:off x="820946" y="2380888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43B6B-239E-4BA7-9AF2-A217375CF891}">
      <dsp:nvSpPr>
        <dsp:cNvPr id="0" name=""/>
        <dsp:cNvSpPr/>
      </dsp:nvSpPr>
      <dsp:spPr>
        <a:xfrm rot="10800000">
          <a:off x="984474" y="2805573"/>
          <a:ext cx="3583894" cy="327056"/>
        </a:xfrm>
        <a:prstGeom prst="homePlat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Создание школьных спортивных лиг по видам спорта</a:t>
          </a:r>
        </a:p>
      </dsp:txBody>
      <dsp:txXfrm rot="10800000">
        <a:off x="1066238" y="2805573"/>
        <a:ext cx="3502130" cy="327056"/>
      </dsp:txXfrm>
    </dsp:sp>
    <dsp:sp modelId="{47609BF4-4C89-470F-AA2A-0880AFD5AC85}">
      <dsp:nvSpPr>
        <dsp:cNvPr id="0" name=""/>
        <dsp:cNvSpPr/>
      </dsp:nvSpPr>
      <dsp:spPr>
        <a:xfrm>
          <a:off x="820946" y="2805573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FE5A7-A619-46B7-9409-D61AF45BAE52}">
      <dsp:nvSpPr>
        <dsp:cNvPr id="0" name=""/>
        <dsp:cNvSpPr/>
      </dsp:nvSpPr>
      <dsp:spPr>
        <a:xfrm>
          <a:off x="1351060" y="343357"/>
          <a:ext cx="1077162" cy="107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D2C18-011D-46B2-B577-1F52D58EE41F}">
      <dsp:nvSpPr>
        <dsp:cNvPr id="0" name=""/>
        <dsp:cNvSpPr/>
      </dsp:nvSpPr>
      <dsp:spPr>
        <a:xfrm>
          <a:off x="2441093" y="211810"/>
          <a:ext cx="319535" cy="31963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B9836-1829-4BC7-A14C-6CF01749330C}">
      <dsp:nvSpPr>
        <dsp:cNvPr id="0" name=""/>
        <dsp:cNvSpPr/>
      </dsp:nvSpPr>
      <dsp:spPr>
        <a:xfrm>
          <a:off x="1388682" y="384838"/>
          <a:ext cx="994494" cy="99441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C32CD-455F-429A-898B-F4F422994E1A}">
      <dsp:nvSpPr>
        <dsp:cNvPr id="0" name=""/>
        <dsp:cNvSpPr/>
      </dsp:nvSpPr>
      <dsp:spPr>
        <a:xfrm>
          <a:off x="285531" y="0"/>
          <a:ext cx="1598170" cy="31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285531" y="0"/>
        <a:ext cx="1598170" cy="319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67D9-B7F0-4C69-A7B5-F04E6DE8F249}">
      <dsp:nvSpPr>
        <dsp:cNvPr id="0" name=""/>
        <dsp:cNvSpPr/>
      </dsp:nvSpPr>
      <dsp:spPr>
        <a:xfrm>
          <a:off x="2640437" y="4319"/>
          <a:ext cx="176939" cy="1769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A11FA-59C3-48D1-8C6A-261AC8815CB2}">
      <dsp:nvSpPr>
        <dsp:cNvPr id="0" name=""/>
        <dsp:cNvSpPr/>
      </dsp:nvSpPr>
      <dsp:spPr>
        <a:xfrm>
          <a:off x="2658131" y="22013"/>
          <a:ext cx="141551" cy="14155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7641B-62E8-47AC-BBD9-2B462D1F2A0E}">
      <dsp:nvSpPr>
        <dsp:cNvPr id="0" name=""/>
        <dsp:cNvSpPr/>
      </dsp:nvSpPr>
      <dsp:spPr>
        <a:xfrm>
          <a:off x="2788392" y="181258"/>
          <a:ext cx="3292275" cy="74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C00000"/>
              </a:solidFill>
            </a:rPr>
            <a:t>школьных спортивных клубов внесены в Единый Всероссийский перечень  (реестр)  ШСК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2788392" y="181258"/>
        <a:ext cx="3292275" cy="744618"/>
      </dsp:txXfrm>
    </dsp:sp>
    <dsp:sp modelId="{FCCE4B88-D4FC-442C-83BB-34D883FAB1FA}">
      <dsp:nvSpPr>
        <dsp:cNvPr id="0" name=""/>
        <dsp:cNvSpPr/>
      </dsp:nvSpPr>
      <dsp:spPr>
        <a:xfrm>
          <a:off x="2939757" y="7864"/>
          <a:ext cx="1095491" cy="185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C00000"/>
              </a:solidFill>
            </a:rPr>
            <a:t>16 439</a:t>
          </a:r>
        </a:p>
      </dsp:txBody>
      <dsp:txXfrm>
        <a:off x="2939757" y="7864"/>
        <a:ext cx="1095491" cy="185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5DDFC-1483-4C33-916B-221AAC48F50F}">
      <dsp:nvSpPr>
        <dsp:cNvPr id="0" name=""/>
        <dsp:cNvSpPr/>
      </dsp:nvSpPr>
      <dsp:spPr>
        <a:xfrm>
          <a:off x="0" y="0"/>
          <a:ext cx="8575947" cy="16788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10F0B-129E-402E-8752-C982FBFA3749}">
      <dsp:nvSpPr>
        <dsp:cNvPr id="0" name=""/>
        <dsp:cNvSpPr/>
      </dsp:nvSpPr>
      <dsp:spPr>
        <a:xfrm>
          <a:off x="257278" y="223852"/>
          <a:ext cx="2519184" cy="12311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F5032-3779-4AEC-AA30-5F741D558D6F}">
      <dsp:nvSpPr>
        <dsp:cNvPr id="0" name=""/>
        <dsp:cNvSpPr/>
      </dsp:nvSpPr>
      <dsp:spPr>
        <a:xfrm rot="10800000">
          <a:off x="257278" y="1678896"/>
          <a:ext cx="2519184" cy="2051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t" anchorCtr="0">
          <a:noAutofit/>
        </a:bodyPr>
        <a:lstStyle/>
        <a:p>
          <a:pPr marL="0" lvl="0" indent="0" algn="l" defTabSz="2444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" b="1" kern="1200" dirty="0"/>
            <a:t>        уроки/занятия, направленные на формирование и сохранение исторических и национально–культурных ценностей и традиций, развитие интереса к профессиям спортивной индустрии; </a:t>
          </a:r>
        </a:p>
        <a:p>
          <a:pPr marL="0" lvl="0" indent="0" algn="l" defTabSz="2444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" b="1" kern="1200" dirty="0"/>
            <a:t>       встречи с  именитыми спортсменами и ветеранами спорта;</a:t>
          </a:r>
        </a:p>
        <a:p>
          <a:pPr marL="0" lvl="0" indent="0" algn="l" defTabSz="2444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" b="1" kern="1200" dirty="0"/>
            <a:t>       разработка дополнительных общеобразовательных программ в области ФК и С;</a:t>
          </a:r>
        </a:p>
        <a:p>
          <a:pPr marL="0" lvl="0" indent="0" algn="l" defTabSz="2444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" b="1" kern="1200" dirty="0"/>
            <a:t>       разработка программ и проектов, ориентирующих обучающихся и их родителей на профессиональное самоопределение в области ФК и С; на выявление способных и талантливых обучающихся в области ФК и С;</a:t>
          </a:r>
        </a:p>
        <a:p>
          <a:pPr marL="0" lvl="0" indent="0" algn="l" defTabSz="2444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" b="1" kern="1200" dirty="0"/>
            <a:t>       разработка конкурсных мероприятий для реализации воспитательных задач по привлечению обучающихся и их родителей к занятиям ФК и С и объединению всех членов семьи в команду;</a:t>
          </a:r>
        </a:p>
        <a:p>
          <a:pPr marL="0" lvl="0" indent="0" algn="l" defTabSz="2444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" b="1" kern="1200" dirty="0"/>
            <a:t>      разработка образовательно-воспитательных программ в рамках проведения Президентских состязаний, Президентских спортивных игр, Всероссийских спортивных  игр ШСК;</a:t>
          </a:r>
        </a:p>
        <a:p>
          <a:pPr marL="0" lvl="0" indent="0" algn="l" defTabSz="2444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" b="1" kern="1200" dirty="0"/>
            <a:t>      использование различных форм организации физкультурных и спортивных мероприятий (от </a:t>
          </a:r>
          <a:r>
            <a:rPr lang="ru-RU" sz="550" b="1" kern="1200" dirty="0" err="1"/>
            <a:t>внутришкольного</a:t>
          </a:r>
          <a:r>
            <a:rPr lang="ru-RU" sz="550" b="1" kern="1200" dirty="0"/>
            <a:t> до регионального уровня) в целях воспитания</a:t>
          </a:r>
        </a:p>
        <a:p>
          <a:pPr marL="0" lvl="0" indent="0" algn="l" defTabSz="2444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50" kern="1200" dirty="0"/>
        </a:p>
      </dsp:txBody>
      <dsp:txXfrm rot="10800000">
        <a:off x="320384" y="1678896"/>
        <a:ext cx="2392972" cy="1988878"/>
      </dsp:txXfrm>
    </dsp:sp>
    <dsp:sp modelId="{2D3AFF4C-FB0B-4E0A-B8CB-03B1F11EFD1E}">
      <dsp:nvSpPr>
        <dsp:cNvPr id="0" name=""/>
        <dsp:cNvSpPr/>
      </dsp:nvSpPr>
      <dsp:spPr>
        <a:xfrm>
          <a:off x="3028381" y="223852"/>
          <a:ext cx="2519184" cy="12311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6886C-788F-4073-A316-01328AF15BF7}">
      <dsp:nvSpPr>
        <dsp:cNvPr id="0" name=""/>
        <dsp:cNvSpPr/>
      </dsp:nvSpPr>
      <dsp:spPr>
        <a:xfrm rot="10800000">
          <a:off x="3028381" y="1678896"/>
          <a:ext cx="2519184" cy="2051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В части воспитательного компонента: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      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      всероссийские и международные мероприятия - форумы, круглые столы, дискуссионные площадки, семинары, мастер-классы, вебинары, </a:t>
          </a:r>
          <a:r>
            <a:rPr lang="ru-RU" sz="700" b="1" kern="1200" dirty="0" err="1"/>
            <a:t>тьюториалы</a:t>
          </a:r>
          <a:r>
            <a:rPr lang="ru-RU" sz="700" b="1" kern="1200" dirty="0"/>
            <a:t>, </a:t>
          </a:r>
          <a:r>
            <a:rPr lang="ru-RU" sz="700" b="1" kern="1200" dirty="0" err="1"/>
            <a:t>форсайт</a:t>
          </a:r>
          <a:r>
            <a:rPr lang="ru-RU" sz="700" b="1" kern="1200" dirty="0"/>
            <a:t> сессии по вопросам воспитания средствами физической культуры и спорта (ММСО, форум «Здоровье нации-основа процветания России», всероссийские совещания работников ДО ФСН);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      дополнительные профессиональные программы повышения квалификации руководителей и педагогических работников, осуществляющих образовательную деятельность в ШСК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dirty="0"/>
        </a:p>
      </dsp:txBody>
      <dsp:txXfrm rot="10800000">
        <a:off x="3091487" y="1678896"/>
        <a:ext cx="2392972" cy="1988878"/>
      </dsp:txXfrm>
    </dsp:sp>
    <dsp:sp modelId="{521263C6-FB87-478E-BFCA-04E018CD8EC0}">
      <dsp:nvSpPr>
        <dsp:cNvPr id="0" name=""/>
        <dsp:cNvSpPr/>
      </dsp:nvSpPr>
      <dsp:spPr>
        <a:xfrm>
          <a:off x="5799484" y="223852"/>
          <a:ext cx="2519184" cy="12311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9CD13-F4D0-46FB-B9CF-29E83E3FF250}">
      <dsp:nvSpPr>
        <dsp:cNvPr id="0" name=""/>
        <dsp:cNvSpPr/>
      </dsp:nvSpPr>
      <dsp:spPr>
        <a:xfrm rot="10800000">
          <a:off x="5799484" y="1678896"/>
          <a:ext cx="2519184" cy="2051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marL="0" lvl="0" indent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" b="1" kern="1200" dirty="0"/>
            <a:t>     использование современных информационно-коммуникационных технологий, направленных на пропаганду занятий ФК и С, ЗОЖ, формирование нравственных, духовных и гражданских ценностей;</a:t>
          </a:r>
        </a:p>
        <a:p>
          <a:pPr marL="0" lvl="0" indent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" b="1" kern="1200" dirty="0"/>
            <a:t>     освещение в СМИ социально значимых мероприятий «Президентские состязания», «Президентские спортивные игры», Всероссийские спортивные игры ШСК, ВФСК «Готов к труду и обороне»;</a:t>
          </a:r>
        </a:p>
        <a:p>
          <a:pPr marL="0" lvl="0" indent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" b="1" kern="1200" dirty="0"/>
            <a:t>    создание электронных буклетов, сборников статей по воспитанию средствами физической культуры и спорта, презентационных материалов  «Пантеон спортивных героев»; </a:t>
          </a:r>
        </a:p>
        <a:p>
          <a:pPr marL="0" lvl="0" indent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" b="1" kern="1200" dirty="0"/>
            <a:t>     создание социальной рекламы в части освещения вопросов здорового и безопасного образа жизни, профилактики вредных привычек, асоциального поведения, формирования антидопингового мировоззрения в подростковой среде</a:t>
          </a:r>
        </a:p>
        <a:p>
          <a:pPr marL="0" lvl="0" indent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1" kern="1200" dirty="0"/>
        </a:p>
      </dsp:txBody>
      <dsp:txXfrm rot="10800000">
        <a:off x="5862590" y="1678896"/>
        <a:ext cx="2392972" cy="1988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18B3B-BE01-4DDD-A4D5-DDAEF53F15F7}">
      <dsp:nvSpPr>
        <dsp:cNvPr id="0" name=""/>
        <dsp:cNvSpPr/>
      </dsp:nvSpPr>
      <dsp:spPr>
        <a:xfrm>
          <a:off x="293856" y="118039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345A5-4924-48F1-9A96-E2298E61EF18}">
      <dsp:nvSpPr>
        <dsp:cNvPr id="0" name=""/>
        <dsp:cNvSpPr/>
      </dsp:nvSpPr>
      <dsp:spPr>
        <a:xfrm>
          <a:off x="306016" y="265345"/>
          <a:ext cx="841061" cy="7890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775CA-407E-4A0F-8B9F-8DDFBAEE0C23}">
      <dsp:nvSpPr>
        <dsp:cNvPr id="0" name=""/>
        <dsp:cNvSpPr/>
      </dsp:nvSpPr>
      <dsp:spPr>
        <a:xfrm>
          <a:off x="332471" y="844053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332471" y="844053"/>
        <a:ext cx="803367" cy="283541"/>
      </dsp:txXfrm>
    </dsp:sp>
    <dsp:sp modelId="{92AF1398-57ED-4BF7-A07F-B5AC6AD47EDB}">
      <dsp:nvSpPr>
        <dsp:cNvPr id="0" name=""/>
        <dsp:cNvSpPr/>
      </dsp:nvSpPr>
      <dsp:spPr>
        <a:xfrm>
          <a:off x="1309301" y="120202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3F76E-84F8-47F3-B0B8-CC1E6F5CD36B}">
      <dsp:nvSpPr>
        <dsp:cNvPr id="0" name=""/>
        <dsp:cNvSpPr/>
      </dsp:nvSpPr>
      <dsp:spPr>
        <a:xfrm>
          <a:off x="1379961" y="236163"/>
          <a:ext cx="803367" cy="91921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33148-991F-4DF6-8CA4-07E51DE15D94}">
      <dsp:nvSpPr>
        <dsp:cNvPr id="0" name=""/>
        <dsp:cNvSpPr/>
      </dsp:nvSpPr>
      <dsp:spPr>
        <a:xfrm>
          <a:off x="1384211" y="876585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1384211" y="876585"/>
        <a:ext cx="803367" cy="283541"/>
      </dsp:txXfrm>
    </dsp:sp>
    <dsp:sp modelId="{8B55A021-AD3E-4714-BDD5-2E8662CE55E9}">
      <dsp:nvSpPr>
        <dsp:cNvPr id="0" name=""/>
        <dsp:cNvSpPr/>
      </dsp:nvSpPr>
      <dsp:spPr>
        <a:xfrm>
          <a:off x="2373492" y="113383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EED3D-156B-4EA5-9008-F52B299ECF63}">
      <dsp:nvSpPr>
        <dsp:cNvPr id="0" name=""/>
        <dsp:cNvSpPr/>
      </dsp:nvSpPr>
      <dsp:spPr>
        <a:xfrm>
          <a:off x="2389587" y="157627"/>
          <a:ext cx="803367" cy="94150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6B9F6-501B-405A-863B-3413463B1BC6}">
      <dsp:nvSpPr>
        <dsp:cNvPr id="0" name=""/>
        <dsp:cNvSpPr/>
      </dsp:nvSpPr>
      <dsp:spPr>
        <a:xfrm>
          <a:off x="2435950" y="882159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2435950" y="882159"/>
        <a:ext cx="803367" cy="283541"/>
      </dsp:txXfrm>
    </dsp:sp>
    <dsp:sp modelId="{2AC95DD5-9A12-4A77-B814-03CD2E83628E}">
      <dsp:nvSpPr>
        <dsp:cNvPr id="0" name=""/>
        <dsp:cNvSpPr/>
      </dsp:nvSpPr>
      <dsp:spPr>
        <a:xfrm>
          <a:off x="3422339" y="119654"/>
          <a:ext cx="835546" cy="10409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5AF60-FB25-4136-BA5B-E3054B96BC0F}">
      <dsp:nvSpPr>
        <dsp:cNvPr id="0" name=""/>
        <dsp:cNvSpPr/>
      </dsp:nvSpPr>
      <dsp:spPr>
        <a:xfrm>
          <a:off x="3422337" y="282158"/>
          <a:ext cx="803367" cy="79920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E117A-DD75-49DD-8F33-10B320E9EEB2}">
      <dsp:nvSpPr>
        <dsp:cNvPr id="0" name=""/>
        <dsp:cNvSpPr/>
      </dsp:nvSpPr>
      <dsp:spPr>
        <a:xfrm>
          <a:off x="3459147" y="848896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3459147" y="848896"/>
        <a:ext cx="803367" cy="283541"/>
      </dsp:txXfrm>
    </dsp:sp>
    <dsp:sp modelId="{DB35ED2F-E0B7-470D-9A7A-B1F89B733D99}">
      <dsp:nvSpPr>
        <dsp:cNvPr id="0" name=""/>
        <dsp:cNvSpPr/>
      </dsp:nvSpPr>
      <dsp:spPr>
        <a:xfrm>
          <a:off x="4437713" y="139658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944B7-90EC-4101-BB8F-4CB814DE6761}">
      <dsp:nvSpPr>
        <dsp:cNvPr id="0" name=""/>
        <dsp:cNvSpPr/>
      </dsp:nvSpPr>
      <dsp:spPr>
        <a:xfrm>
          <a:off x="4475982" y="219010"/>
          <a:ext cx="803367" cy="86993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71F54-A786-4D71-94A3-F96EFA588D8B}">
      <dsp:nvSpPr>
        <dsp:cNvPr id="0" name=""/>
        <dsp:cNvSpPr/>
      </dsp:nvSpPr>
      <dsp:spPr>
        <a:xfrm>
          <a:off x="4482344" y="864264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482344" y="864264"/>
        <a:ext cx="803367" cy="283541"/>
      </dsp:txXfrm>
    </dsp:sp>
    <dsp:sp modelId="{AE4C4FEB-11DF-4E88-BBF8-F8C18BEC3A49}">
      <dsp:nvSpPr>
        <dsp:cNvPr id="0" name=""/>
        <dsp:cNvSpPr/>
      </dsp:nvSpPr>
      <dsp:spPr>
        <a:xfrm>
          <a:off x="251180" y="1318437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E5F4-A604-410E-9CC5-DF7E51400E36}">
      <dsp:nvSpPr>
        <dsp:cNvPr id="0" name=""/>
        <dsp:cNvSpPr/>
      </dsp:nvSpPr>
      <dsp:spPr>
        <a:xfrm>
          <a:off x="299778" y="1413932"/>
          <a:ext cx="803367" cy="730190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FD4E7-25CB-45C0-8D29-4AFBA9BD8EDC}">
      <dsp:nvSpPr>
        <dsp:cNvPr id="0" name=""/>
        <dsp:cNvSpPr/>
      </dsp:nvSpPr>
      <dsp:spPr>
        <a:xfrm>
          <a:off x="301497" y="2084545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01497" y="2084545"/>
        <a:ext cx="803367" cy="283541"/>
      </dsp:txXfrm>
    </dsp:sp>
    <dsp:sp modelId="{A6868970-0700-46BF-976A-CF6CC40E1124}">
      <dsp:nvSpPr>
        <dsp:cNvPr id="0" name=""/>
        <dsp:cNvSpPr/>
      </dsp:nvSpPr>
      <dsp:spPr>
        <a:xfrm>
          <a:off x="1322119" y="1315163"/>
          <a:ext cx="897495" cy="10528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77D9-F790-4136-9539-EA581CF73715}">
      <dsp:nvSpPr>
        <dsp:cNvPr id="0" name=""/>
        <dsp:cNvSpPr/>
      </dsp:nvSpPr>
      <dsp:spPr>
        <a:xfrm>
          <a:off x="1369149" y="1352021"/>
          <a:ext cx="803367" cy="1015824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CEF1-39A8-4C51-8F43-FF27208B1AA8}">
      <dsp:nvSpPr>
        <dsp:cNvPr id="0" name=""/>
        <dsp:cNvSpPr/>
      </dsp:nvSpPr>
      <dsp:spPr>
        <a:xfrm>
          <a:off x="1355669" y="2146181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355669" y="2146181"/>
        <a:ext cx="803367" cy="283541"/>
      </dsp:txXfrm>
    </dsp:sp>
    <dsp:sp modelId="{92EB1623-91CB-4D47-8F79-05DBE8477A08}">
      <dsp:nvSpPr>
        <dsp:cNvPr id="0" name=""/>
        <dsp:cNvSpPr/>
      </dsp:nvSpPr>
      <dsp:spPr>
        <a:xfrm>
          <a:off x="2344803" y="1318442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E384B-B53E-4A67-A2E9-62F9B36C77AA}">
      <dsp:nvSpPr>
        <dsp:cNvPr id="0" name=""/>
        <dsp:cNvSpPr/>
      </dsp:nvSpPr>
      <dsp:spPr>
        <a:xfrm>
          <a:off x="2389435" y="1374437"/>
          <a:ext cx="803367" cy="950451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A18BB-9022-4AC3-AC9D-2B98A252243D}">
      <dsp:nvSpPr>
        <dsp:cNvPr id="0" name=""/>
        <dsp:cNvSpPr/>
      </dsp:nvSpPr>
      <dsp:spPr>
        <a:xfrm>
          <a:off x="2409840" y="2130505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409840" y="2130505"/>
        <a:ext cx="803367" cy="283541"/>
      </dsp:txXfrm>
    </dsp:sp>
    <dsp:sp modelId="{6F114A2D-394E-4A3F-B7C5-90265B336871}">
      <dsp:nvSpPr>
        <dsp:cNvPr id="0" name=""/>
        <dsp:cNvSpPr/>
      </dsp:nvSpPr>
      <dsp:spPr>
        <a:xfrm>
          <a:off x="3427588" y="1318438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A13B-C717-49EB-845C-132ECE6E99CB}">
      <dsp:nvSpPr>
        <dsp:cNvPr id="0" name=""/>
        <dsp:cNvSpPr/>
      </dsp:nvSpPr>
      <dsp:spPr>
        <a:xfrm>
          <a:off x="3427589" y="1366449"/>
          <a:ext cx="803367" cy="1002145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798F9-93FE-4261-A269-926C460C8182}">
      <dsp:nvSpPr>
        <dsp:cNvPr id="0" name=""/>
        <dsp:cNvSpPr/>
      </dsp:nvSpPr>
      <dsp:spPr>
        <a:xfrm>
          <a:off x="3461579" y="2143428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461579" y="2143428"/>
        <a:ext cx="803367" cy="283541"/>
      </dsp:txXfrm>
    </dsp:sp>
    <dsp:sp modelId="{21ED9657-9FCC-43A8-9671-CF2514722E73}">
      <dsp:nvSpPr>
        <dsp:cNvPr id="0" name=""/>
        <dsp:cNvSpPr/>
      </dsp:nvSpPr>
      <dsp:spPr>
        <a:xfrm>
          <a:off x="4445148" y="1318439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3DED2-26CE-4F9F-92C3-E40829E513F4}">
      <dsp:nvSpPr>
        <dsp:cNvPr id="0" name=""/>
        <dsp:cNvSpPr/>
      </dsp:nvSpPr>
      <dsp:spPr>
        <a:xfrm>
          <a:off x="4485072" y="1415349"/>
          <a:ext cx="803367" cy="827652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FD09-0219-49D0-AF83-4ECDCA201C90}">
      <dsp:nvSpPr>
        <dsp:cNvPr id="0" name=""/>
        <dsp:cNvSpPr/>
      </dsp:nvSpPr>
      <dsp:spPr>
        <a:xfrm>
          <a:off x="4513319" y="2099805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513319" y="2099805"/>
        <a:ext cx="803367" cy="283541"/>
      </dsp:txXfrm>
    </dsp:sp>
    <dsp:sp modelId="{16F91D1C-96DC-4FBB-BD1A-3FCBD6FAA799}">
      <dsp:nvSpPr>
        <dsp:cNvPr id="0" name=""/>
        <dsp:cNvSpPr/>
      </dsp:nvSpPr>
      <dsp:spPr>
        <a:xfrm>
          <a:off x="785168" y="2587870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FB62-9F0B-4E36-A6CA-8BAD82DBF3E2}">
      <dsp:nvSpPr>
        <dsp:cNvPr id="0" name=""/>
        <dsp:cNvSpPr/>
      </dsp:nvSpPr>
      <dsp:spPr>
        <a:xfrm>
          <a:off x="822191" y="2719460"/>
          <a:ext cx="803367" cy="817699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93C66-B70B-4DFE-8083-35E37CE942C8}">
      <dsp:nvSpPr>
        <dsp:cNvPr id="0" name=""/>
        <dsp:cNvSpPr/>
      </dsp:nvSpPr>
      <dsp:spPr>
        <a:xfrm>
          <a:off x="829799" y="3312476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829799" y="3312476"/>
        <a:ext cx="803367" cy="283541"/>
      </dsp:txXfrm>
    </dsp:sp>
    <dsp:sp modelId="{0D5D984C-9C4B-437D-BDB2-F8867CC13092}">
      <dsp:nvSpPr>
        <dsp:cNvPr id="0" name=""/>
        <dsp:cNvSpPr/>
      </dsp:nvSpPr>
      <dsp:spPr>
        <a:xfrm>
          <a:off x="1836907" y="2584929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EA2DE-CC29-4F56-A7B7-C50D1E28775F}">
      <dsp:nvSpPr>
        <dsp:cNvPr id="0" name=""/>
        <dsp:cNvSpPr/>
      </dsp:nvSpPr>
      <dsp:spPr>
        <a:xfrm>
          <a:off x="1873930" y="2722400"/>
          <a:ext cx="803367" cy="805938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40B39-C2D5-456F-9913-A9EE2A545C56}">
      <dsp:nvSpPr>
        <dsp:cNvPr id="0" name=""/>
        <dsp:cNvSpPr/>
      </dsp:nvSpPr>
      <dsp:spPr>
        <a:xfrm>
          <a:off x="1881538" y="3309535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881538" y="3309535"/>
        <a:ext cx="803367" cy="283541"/>
      </dsp:txXfrm>
    </dsp:sp>
    <dsp:sp modelId="{89C171DC-7CF8-4048-9D1C-565FC2866AAD}">
      <dsp:nvSpPr>
        <dsp:cNvPr id="0" name=""/>
        <dsp:cNvSpPr/>
      </dsp:nvSpPr>
      <dsp:spPr>
        <a:xfrm>
          <a:off x="2888646" y="2584929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BD96A-9300-465E-A908-CDF460D85B93}">
      <dsp:nvSpPr>
        <dsp:cNvPr id="0" name=""/>
        <dsp:cNvSpPr/>
      </dsp:nvSpPr>
      <dsp:spPr>
        <a:xfrm>
          <a:off x="2925669" y="2722400"/>
          <a:ext cx="803367" cy="805938"/>
        </a:xfrm>
        <a:prstGeom prst="rect">
          <a:avLst/>
        </a:prstGeom>
        <a:blipFill rotWithShape="1">
          <a:blip xmlns:r="http://schemas.openxmlformats.org/officeDocument/2006/relationships" r:embed="rId1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9E09D-A636-4A67-A440-4894A9B65A00}">
      <dsp:nvSpPr>
        <dsp:cNvPr id="0" name=""/>
        <dsp:cNvSpPr/>
      </dsp:nvSpPr>
      <dsp:spPr>
        <a:xfrm>
          <a:off x="2933277" y="3309535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933277" y="3309535"/>
        <a:ext cx="803367" cy="283541"/>
      </dsp:txXfrm>
    </dsp:sp>
    <dsp:sp modelId="{A3710D7B-9908-4762-B358-9F2A6B6E590F}">
      <dsp:nvSpPr>
        <dsp:cNvPr id="0" name=""/>
        <dsp:cNvSpPr/>
      </dsp:nvSpPr>
      <dsp:spPr>
        <a:xfrm>
          <a:off x="3940385" y="2584929"/>
          <a:ext cx="892630" cy="1050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68EF2-9A91-415E-BFBE-251084E81BCB}">
      <dsp:nvSpPr>
        <dsp:cNvPr id="0" name=""/>
        <dsp:cNvSpPr/>
      </dsp:nvSpPr>
      <dsp:spPr>
        <a:xfrm>
          <a:off x="3977409" y="2722400"/>
          <a:ext cx="803367" cy="805938"/>
        </a:xfrm>
        <a:prstGeom prst="rect">
          <a:avLst/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929A3-479E-4650-BFFB-AA031515C367}">
      <dsp:nvSpPr>
        <dsp:cNvPr id="0" name=""/>
        <dsp:cNvSpPr/>
      </dsp:nvSpPr>
      <dsp:spPr>
        <a:xfrm>
          <a:off x="3985017" y="3309535"/>
          <a:ext cx="803367" cy="2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985017" y="3309535"/>
        <a:ext cx="803367" cy="2835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8CF93-A400-4020-8F9A-6A5BFB415BF8}">
      <dsp:nvSpPr>
        <dsp:cNvPr id="0" name=""/>
        <dsp:cNvSpPr/>
      </dsp:nvSpPr>
      <dsp:spPr>
        <a:xfrm>
          <a:off x="1438" y="0"/>
          <a:ext cx="2237348" cy="2407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Общеобразовательные организации создают на официальном сайте своей организации страницу «ШСК» и размещают на ней документы о деятельности школьных спортивных клубов, согласно утвержденному перечню. Заполняют таблицу с данными и направляют ее региональному координатору (ответственному в субъекте РФ за данное направление)</a:t>
          </a:r>
        </a:p>
      </dsp:txBody>
      <dsp:txXfrm>
        <a:off x="1438" y="962919"/>
        <a:ext cx="2237348" cy="962919"/>
      </dsp:txXfrm>
    </dsp:sp>
    <dsp:sp modelId="{510CECBC-631E-4B0D-A7E9-F69E22AB0A20}">
      <dsp:nvSpPr>
        <dsp:cNvPr id="0" name=""/>
        <dsp:cNvSpPr/>
      </dsp:nvSpPr>
      <dsp:spPr>
        <a:xfrm>
          <a:off x="719297" y="144437"/>
          <a:ext cx="801630" cy="8016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B5BC-EB9F-4022-8140-67A8D597E072}">
      <dsp:nvSpPr>
        <dsp:cNvPr id="0" name=""/>
        <dsp:cNvSpPr/>
      </dsp:nvSpPr>
      <dsp:spPr>
        <a:xfrm>
          <a:off x="2305906" y="0"/>
          <a:ext cx="2237348" cy="2407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Региональный координатор осуществляет обработку и формирование свода сведений, полученных от образовательных организаций и направляет их  в ФГБУ «ФЦОМОФВ» в срок до 20 ноября 2020 года. В последующие годы сведения в ФГБУ «ФЦОМОФВ» направляются по мере создания в общеобразовательных организациях школьных спортивных клубов</a:t>
          </a:r>
        </a:p>
      </dsp:txBody>
      <dsp:txXfrm>
        <a:off x="2305906" y="962919"/>
        <a:ext cx="2237348" cy="962919"/>
      </dsp:txXfrm>
    </dsp:sp>
    <dsp:sp modelId="{56A78398-C45F-43DD-80EA-8487A62F1B93}">
      <dsp:nvSpPr>
        <dsp:cNvPr id="0" name=""/>
        <dsp:cNvSpPr/>
      </dsp:nvSpPr>
      <dsp:spPr>
        <a:xfrm>
          <a:off x="3023765" y="144437"/>
          <a:ext cx="801630" cy="8016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EB3A2-FDC7-4691-A663-D96F4A877A7F}">
      <dsp:nvSpPr>
        <dsp:cNvPr id="0" name=""/>
        <dsp:cNvSpPr/>
      </dsp:nvSpPr>
      <dsp:spPr>
        <a:xfrm>
          <a:off x="4610375" y="0"/>
          <a:ext cx="2237348" cy="2407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ФГБУ «ФЦОМОФВ» на основании представленных региональных перечней (реестров) ШСК формирует единый всероссийский перечень (реестр) школьных спортивных клубов и размещает его на своем официальном сайте в сети интернет http://фцомофв.рф и на единой информационной площадке  «Физическая культура и спорт в образовании»</a:t>
          </a:r>
        </a:p>
      </dsp:txBody>
      <dsp:txXfrm>
        <a:off x="4610375" y="962919"/>
        <a:ext cx="2237348" cy="962919"/>
      </dsp:txXfrm>
    </dsp:sp>
    <dsp:sp modelId="{A91BA9E3-8B64-4BFE-B815-BC49ECAA5184}">
      <dsp:nvSpPr>
        <dsp:cNvPr id="0" name=""/>
        <dsp:cNvSpPr/>
      </dsp:nvSpPr>
      <dsp:spPr>
        <a:xfrm>
          <a:off x="5328234" y="144437"/>
          <a:ext cx="801630" cy="8016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1496B-8E5E-462E-A47C-5DBCD3CEEC42}">
      <dsp:nvSpPr>
        <dsp:cNvPr id="0" name=""/>
        <dsp:cNvSpPr/>
      </dsp:nvSpPr>
      <dsp:spPr>
        <a:xfrm>
          <a:off x="245358" y="1990341"/>
          <a:ext cx="6301229" cy="41695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194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0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23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2" y="178907"/>
            <a:ext cx="8497092" cy="46234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24.08.2021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2" y="641246"/>
            <a:ext cx="8496300" cy="252183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219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9145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4.xml"/><Relationship Id="rId18" Type="http://schemas.microsoft.com/office/2007/relationships/diagramDrawing" Target="../diagrams/drawing15.xml"/><Relationship Id="rId26" Type="http://schemas.openxmlformats.org/officeDocument/2006/relationships/diagramQuickStyle" Target="../diagrams/quickStyle17.xml"/><Relationship Id="rId39" Type="http://schemas.openxmlformats.org/officeDocument/2006/relationships/diagramData" Target="../diagrams/data20.xml"/><Relationship Id="rId21" Type="http://schemas.openxmlformats.org/officeDocument/2006/relationships/diagramQuickStyle" Target="../diagrams/quickStyle16.xml"/><Relationship Id="rId34" Type="http://schemas.openxmlformats.org/officeDocument/2006/relationships/diagramData" Target="../diagrams/data19.xml"/><Relationship Id="rId42" Type="http://schemas.openxmlformats.org/officeDocument/2006/relationships/diagramColors" Target="../diagrams/colors20.xml"/><Relationship Id="rId47" Type="http://schemas.openxmlformats.org/officeDocument/2006/relationships/diagramColors" Target="../diagrams/colors21.xml"/><Relationship Id="rId50" Type="http://schemas.openxmlformats.org/officeDocument/2006/relationships/diagramLayout" Target="../diagrams/layout22.xml"/><Relationship Id="rId55" Type="http://schemas.openxmlformats.org/officeDocument/2006/relationships/diagramLayout" Target="../diagrams/layout23.xml"/><Relationship Id="rId7" Type="http://schemas.openxmlformats.org/officeDocument/2006/relationships/diagramColors" Target="../diagrams/colors13.xml"/><Relationship Id="rId2" Type="http://schemas.openxmlformats.org/officeDocument/2006/relationships/image" Target="../media/image6.jpeg"/><Relationship Id="rId16" Type="http://schemas.openxmlformats.org/officeDocument/2006/relationships/diagramQuickStyle" Target="../diagrams/quickStyle15.xml"/><Relationship Id="rId29" Type="http://schemas.openxmlformats.org/officeDocument/2006/relationships/diagramData" Target="../diagrams/data18.xml"/><Relationship Id="rId11" Type="http://schemas.openxmlformats.org/officeDocument/2006/relationships/diagramQuickStyle" Target="../diagrams/quickStyle14.xml"/><Relationship Id="rId24" Type="http://schemas.openxmlformats.org/officeDocument/2006/relationships/diagramData" Target="../diagrams/data17.xml"/><Relationship Id="rId32" Type="http://schemas.openxmlformats.org/officeDocument/2006/relationships/diagramColors" Target="../diagrams/colors18.xml"/><Relationship Id="rId37" Type="http://schemas.openxmlformats.org/officeDocument/2006/relationships/diagramColors" Target="../diagrams/colors19.xml"/><Relationship Id="rId40" Type="http://schemas.openxmlformats.org/officeDocument/2006/relationships/diagramLayout" Target="../diagrams/layout20.xml"/><Relationship Id="rId45" Type="http://schemas.openxmlformats.org/officeDocument/2006/relationships/diagramLayout" Target="../diagrams/layout21.xml"/><Relationship Id="rId53" Type="http://schemas.microsoft.com/office/2007/relationships/diagramDrawing" Target="../diagrams/drawing22.xml"/><Relationship Id="rId58" Type="http://schemas.microsoft.com/office/2007/relationships/diagramDrawing" Target="../diagrams/drawing23.xml"/><Relationship Id="rId5" Type="http://schemas.openxmlformats.org/officeDocument/2006/relationships/diagramLayout" Target="../diagrams/layout13.xml"/><Relationship Id="rId19" Type="http://schemas.openxmlformats.org/officeDocument/2006/relationships/diagramData" Target="../diagrams/data16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Relationship Id="rId22" Type="http://schemas.openxmlformats.org/officeDocument/2006/relationships/diagramColors" Target="../diagrams/colors16.xml"/><Relationship Id="rId27" Type="http://schemas.openxmlformats.org/officeDocument/2006/relationships/diagramColors" Target="../diagrams/colors17.xml"/><Relationship Id="rId30" Type="http://schemas.openxmlformats.org/officeDocument/2006/relationships/diagramLayout" Target="../diagrams/layout18.xml"/><Relationship Id="rId35" Type="http://schemas.openxmlformats.org/officeDocument/2006/relationships/diagramLayout" Target="../diagrams/layout19.xml"/><Relationship Id="rId43" Type="http://schemas.microsoft.com/office/2007/relationships/diagramDrawing" Target="../diagrams/drawing20.xml"/><Relationship Id="rId48" Type="http://schemas.microsoft.com/office/2007/relationships/diagramDrawing" Target="../diagrams/drawing21.xml"/><Relationship Id="rId56" Type="http://schemas.openxmlformats.org/officeDocument/2006/relationships/diagramQuickStyle" Target="../diagrams/quickStyle23.xml"/><Relationship Id="rId8" Type="http://schemas.microsoft.com/office/2007/relationships/diagramDrawing" Target="../diagrams/drawing13.xml"/><Relationship Id="rId51" Type="http://schemas.openxmlformats.org/officeDocument/2006/relationships/diagramQuickStyle" Target="../diagrams/quickStyle22.xml"/><Relationship Id="rId3" Type="http://schemas.openxmlformats.org/officeDocument/2006/relationships/image" Target="../media/image7.png"/><Relationship Id="rId12" Type="http://schemas.openxmlformats.org/officeDocument/2006/relationships/diagramColors" Target="../diagrams/colors14.xml"/><Relationship Id="rId17" Type="http://schemas.openxmlformats.org/officeDocument/2006/relationships/diagramColors" Target="../diagrams/colors15.xml"/><Relationship Id="rId25" Type="http://schemas.openxmlformats.org/officeDocument/2006/relationships/diagramLayout" Target="../diagrams/layout17.xml"/><Relationship Id="rId33" Type="http://schemas.microsoft.com/office/2007/relationships/diagramDrawing" Target="../diagrams/drawing18.xml"/><Relationship Id="rId38" Type="http://schemas.microsoft.com/office/2007/relationships/diagramDrawing" Target="../diagrams/drawing19.xml"/><Relationship Id="rId46" Type="http://schemas.openxmlformats.org/officeDocument/2006/relationships/diagramQuickStyle" Target="../diagrams/quickStyle21.xml"/><Relationship Id="rId20" Type="http://schemas.openxmlformats.org/officeDocument/2006/relationships/diagramLayout" Target="../diagrams/layout16.xml"/><Relationship Id="rId41" Type="http://schemas.openxmlformats.org/officeDocument/2006/relationships/diagramQuickStyle" Target="../diagrams/quickStyle20.xml"/><Relationship Id="rId54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15" Type="http://schemas.openxmlformats.org/officeDocument/2006/relationships/diagramLayout" Target="../diagrams/layout15.xml"/><Relationship Id="rId23" Type="http://schemas.microsoft.com/office/2007/relationships/diagramDrawing" Target="../diagrams/drawing16.xml"/><Relationship Id="rId28" Type="http://schemas.microsoft.com/office/2007/relationships/diagramDrawing" Target="../diagrams/drawing17.xml"/><Relationship Id="rId36" Type="http://schemas.openxmlformats.org/officeDocument/2006/relationships/diagramQuickStyle" Target="../diagrams/quickStyle19.xml"/><Relationship Id="rId49" Type="http://schemas.openxmlformats.org/officeDocument/2006/relationships/diagramData" Target="../diagrams/data22.xml"/><Relationship Id="rId57" Type="http://schemas.openxmlformats.org/officeDocument/2006/relationships/diagramColors" Target="../diagrams/colors23.xml"/><Relationship Id="rId10" Type="http://schemas.openxmlformats.org/officeDocument/2006/relationships/diagramLayout" Target="../diagrams/layout14.xml"/><Relationship Id="rId31" Type="http://schemas.openxmlformats.org/officeDocument/2006/relationships/diagramQuickStyle" Target="../diagrams/quickStyle18.xml"/><Relationship Id="rId44" Type="http://schemas.openxmlformats.org/officeDocument/2006/relationships/diagramData" Target="../diagrams/data21.xml"/><Relationship Id="rId52" Type="http://schemas.openxmlformats.org/officeDocument/2006/relationships/diagramColors" Target="../diagrams/colors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fcomofv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7.png"/><Relationship Id="rId5" Type="http://schemas.openxmlformats.org/officeDocument/2006/relationships/diagramData" Target="../diagrams/data3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5.xml"/><Relationship Id="rId18" Type="http://schemas.openxmlformats.org/officeDocument/2006/relationships/diagramQuickStyle" Target="../diagrams/quickStyle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diagramLayout" Target="../diagrams/layout6.xml"/><Relationship Id="rId2" Type="http://schemas.openxmlformats.org/officeDocument/2006/relationships/image" Target="../media/image6.jpeg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8.png"/><Relationship Id="rId10" Type="http://schemas.openxmlformats.org/officeDocument/2006/relationships/diagramLayout" Target="../diagrams/layout5.xml"/><Relationship Id="rId19" Type="http://schemas.openxmlformats.org/officeDocument/2006/relationships/diagramColors" Target="../diagrams/colors6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4.png"/><Relationship Id="rId5" Type="http://schemas.openxmlformats.org/officeDocument/2006/relationships/diagramData" Target="../diagrams/data7.xml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8.pn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image" Target="../media/image6.jpeg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microsoft.com/office/2007/relationships/diagramDrawing" Target="../diagrams/drawing11.xml"/><Relationship Id="rId5" Type="http://schemas.openxmlformats.org/officeDocument/2006/relationships/image" Target="../media/image7.png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3232532" y="881890"/>
            <a:ext cx="5005874" cy="317000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i="1" dirty="0"/>
              <a:t>Современные аспекты воспитания </a:t>
            </a:r>
            <a:br>
              <a:rPr lang="ru-RU" b="1" i="1" dirty="0"/>
            </a:br>
            <a:r>
              <a:rPr lang="ru-RU" b="1" i="1" dirty="0"/>
              <a:t>в деятельности </a:t>
            </a:r>
            <a:br>
              <a:rPr lang="ru-RU" b="1" i="1" dirty="0"/>
            </a:br>
            <a:r>
              <a:rPr lang="ru-RU" b="1" i="1" dirty="0"/>
              <a:t>школьных спортивных клубов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DE3C092-9081-4056-B5DA-A27A2750B079}"/>
              </a:ext>
            </a:extLst>
          </p:cNvPr>
          <p:cNvSpPr txBox="1">
            <a:spLocks/>
          </p:cNvSpPr>
          <p:nvPr/>
        </p:nvSpPr>
        <p:spPr>
          <a:xfrm>
            <a:off x="3909526" y="3942201"/>
            <a:ext cx="4942721" cy="802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ru-RU" sz="27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i="1" dirty="0">
                <a:latin typeface="+mn-lt"/>
                <a:cs typeface="Arial" panose="020B0604020202020204" pitchFamily="34" charset="0"/>
              </a:rPr>
            </a:br>
            <a:r>
              <a:rPr lang="ru-RU" sz="4800" b="1" i="1" dirty="0">
                <a:solidFill>
                  <a:srgbClr val="002060"/>
                </a:solidFill>
                <a:latin typeface="+mn-lt"/>
              </a:rPr>
              <a:t>Федченко Николай Семенович,</a:t>
            </a:r>
            <a:r>
              <a:rPr lang="ru-RU" sz="4800" i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4000" dirty="0">
                <a:solidFill>
                  <a:srgbClr val="002060"/>
                </a:solidFill>
                <a:latin typeface="+mn-lt"/>
              </a:rPr>
            </a:br>
            <a:r>
              <a:rPr lang="ru-RU" sz="4000" dirty="0">
                <a:solidFill>
                  <a:srgbClr val="002060"/>
                </a:solidFill>
                <a:latin typeface="+mn-lt"/>
              </a:rPr>
              <a:t>директор ФГБУ «Федеральный центр организационно-методического обеспечения физического воспитания» </a:t>
            </a:r>
            <a:r>
              <a:rPr lang="ru-RU" sz="4000" dirty="0" err="1">
                <a:solidFill>
                  <a:srgbClr val="002060"/>
                </a:solidFill>
                <a:latin typeface="+mn-lt"/>
              </a:rPr>
              <a:t>Минпросвещения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 России, кандидат педагогических наук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  <a:latin typeface="Gotham Pro Medium" pitchFamily="2" charset="0"/>
              <a:cs typeface="Gotham Pro Medium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1553" y="116632"/>
            <a:ext cx="66141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latin typeface="Kazimir"/>
              </a:rPr>
              <a:t>МИНИСТЕРСТВО  ПРОСВЕЩЕНИЯ  РОССИЙСКОЙ ФЕДЕРАЦИИ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  <a:latin typeface="Kazimir"/>
              </a:rPr>
              <a:t>ФГБУ «ФЕДЕРАЛЬНЫЙ ЦЕНТР</a:t>
            </a:r>
            <a:r>
              <a:rPr lang="en-US" sz="1050" b="1" dirty="0">
                <a:solidFill>
                  <a:srgbClr val="002060"/>
                </a:solidFill>
                <a:latin typeface="Kazimir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Kazimir"/>
              </a:rPr>
              <a:t>ОРГАНИЗАЦИОННО-МЕТОДИЧЕСКОГО ОБЕСПЕЧЕНИЯ ФИЗИЧЕСКОГО ВОСПИТАНИЯ»</a:t>
            </a:r>
            <a:endParaRPr lang="ru-RU" sz="1050" dirty="0">
              <a:solidFill>
                <a:srgbClr val="002060"/>
              </a:solidFill>
              <a:latin typeface="Kazimir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381BEB-4170-455F-8900-D01FFBB62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9119" r="9439" b="30936"/>
          <a:stretch/>
        </p:blipFill>
        <p:spPr>
          <a:xfrm>
            <a:off x="34158" y="76275"/>
            <a:ext cx="1286642" cy="805615"/>
          </a:xfrm>
          <a:prstGeom prst="rect">
            <a:avLst/>
          </a:prstGeom>
        </p:spPr>
      </p:pic>
      <p:pic>
        <p:nvPicPr>
          <p:cNvPr id="23" name="Picture 3" descr="ЛОГО 1">
            <a:extLst>
              <a:ext uri="{FF2B5EF4-FFF2-40B4-BE49-F238E27FC236}">
                <a16:creationId xmlns:a16="http://schemas.microsoft.com/office/drawing/2014/main" id="{47FDA84E-49BD-4AFC-BF03-307C1E87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89" y="171394"/>
            <a:ext cx="406591" cy="4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9" name="Picture 11" descr="https://gazetazp.ru/files/file/nnpic_406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0" t="38448" r="1" b="19311"/>
          <a:stretch/>
        </p:blipFill>
        <p:spPr bwMode="auto">
          <a:xfrm>
            <a:off x="761454" y="2122326"/>
            <a:ext cx="2308317" cy="14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1.bp.blogspot.com/-_Wrnoym2OE0/YG3dBudtscI/AAAAAAAAAs8/GpXrUrl2760_nv7o8v7vxrysYBOfS59fwCLcBGAsYHQ/s0/5df685da057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" y="1315616"/>
            <a:ext cx="2308317" cy="8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97505727"/>
              </p:ext>
            </p:extLst>
          </p:nvPr>
        </p:nvGraphicFramePr>
        <p:xfrm>
          <a:off x="-746710" y="2122326"/>
          <a:ext cx="5324643" cy="1684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1240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4090C0-8120-4891-82E8-B910CD717ADC}"/>
              </a:ext>
            </a:extLst>
          </p:cNvPr>
          <p:cNvSpPr txBox="1"/>
          <p:nvPr/>
        </p:nvSpPr>
        <p:spPr>
          <a:xfrm>
            <a:off x="924720" y="409910"/>
            <a:ext cx="7287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Kazimir"/>
              </a:rPr>
              <a:t>ОЖИДАЕМЫЕ РЕЗУЛЬТАТЫ ПО</a:t>
            </a:r>
            <a:r>
              <a:rPr lang="ru-RU" sz="1400" b="1" i="1" dirty="0">
                <a:solidFill>
                  <a:srgbClr val="002060"/>
                </a:solidFill>
                <a:latin typeface="Kazimir"/>
              </a:rPr>
              <a:t> ВОСПИТАНИЮ ОБУЧАЮЩИХСЯ 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Kazimir"/>
              </a:rPr>
              <a:t>В РАМКАХ </a:t>
            </a:r>
            <a:r>
              <a:rPr lang="ru-RU" b="1" i="1" dirty="0">
                <a:solidFill>
                  <a:srgbClr val="002060"/>
                </a:solidFill>
                <a:latin typeface="Kazimir"/>
              </a:rPr>
              <a:t>ДЕЯТЕЛЬНОСТИ</a:t>
            </a:r>
            <a:r>
              <a:rPr lang="ru-RU" sz="1400" b="1" i="1" dirty="0">
                <a:solidFill>
                  <a:srgbClr val="002060"/>
                </a:solidFill>
                <a:effectLst/>
                <a:latin typeface="Kazimir"/>
                <a:ea typeface="Calibri" panose="020F0502020204030204" pitchFamily="34" charset="0"/>
              </a:rPr>
              <a:t> ШКОЛЬНОГО СПОРТИВНОГО КЛУБА</a:t>
            </a:r>
            <a:endParaRPr lang="ru-RU" i="1" dirty="0">
              <a:latin typeface="Kazimir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55927477"/>
              </p:ext>
            </p:extLst>
          </p:nvPr>
        </p:nvGraphicFramePr>
        <p:xfrm>
          <a:off x="139959" y="1220885"/>
          <a:ext cx="4198776" cy="379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8975800"/>
              </p:ext>
            </p:extLst>
          </p:nvPr>
        </p:nvGraphicFramePr>
        <p:xfrm>
          <a:off x="4400939" y="1214664"/>
          <a:ext cx="4427093" cy="379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16629809"/>
              </p:ext>
            </p:extLst>
          </p:nvPr>
        </p:nvGraphicFramePr>
        <p:xfrm>
          <a:off x="4425276" y="1300064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208721899"/>
              </p:ext>
            </p:extLst>
          </p:nvPr>
        </p:nvGraphicFramePr>
        <p:xfrm>
          <a:off x="136304" y="2021631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257553599"/>
              </p:ext>
            </p:extLst>
          </p:nvPr>
        </p:nvGraphicFramePr>
        <p:xfrm>
          <a:off x="4465709" y="3169297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00290408"/>
              </p:ext>
            </p:extLst>
          </p:nvPr>
        </p:nvGraphicFramePr>
        <p:xfrm>
          <a:off x="164297" y="3467877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473889127"/>
              </p:ext>
            </p:extLst>
          </p:nvPr>
        </p:nvGraphicFramePr>
        <p:xfrm>
          <a:off x="4493700" y="2161591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006945402"/>
              </p:ext>
            </p:extLst>
          </p:nvPr>
        </p:nvGraphicFramePr>
        <p:xfrm>
          <a:off x="4503151" y="4074366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22098187"/>
              </p:ext>
            </p:extLst>
          </p:nvPr>
        </p:nvGraphicFramePr>
        <p:xfrm>
          <a:off x="108312" y="1237860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91612704"/>
              </p:ext>
            </p:extLst>
          </p:nvPr>
        </p:nvGraphicFramePr>
        <p:xfrm>
          <a:off x="136304" y="2721427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464552708"/>
              </p:ext>
            </p:extLst>
          </p:nvPr>
        </p:nvGraphicFramePr>
        <p:xfrm>
          <a:off x="173627" y="4279639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</p:spTree>
    <p:extLst>
      <p:ext uri="{BB962C8B-B14F-4D97-AF65-F5344CB8AC3E}">
        <p14:creationId xmlns:p14="http://schemas.microsoft.com/office/powerpoint/2010/main" val="14656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2716" y="4306440"/>
            <a:ext cx="322524" cy="240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2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5893" y="1279327"/>
            <a:ext cx="5692855" cy="3164973"/>
          </a:xfrm>
          <a:prstGeom prst="rect">
            <a:avLst/>
          </a:prstGeom>
          <a:noFill/>
        </p:spPr>
        <p:txBody>
          <a:bodyPr wrap="square" lIns="50549" tIns="25275" rIns="50549" bIns="25275">
            <a:spAutoFit/>
          </a:bodyPr>
          <a:lstStyle/>
          <a:p>
            <a:pPr lvl="0"/>
            <a:r>
              <a:rPr lang="ru-RU" sz="146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463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Контактная информация ФГБУ «ФЦОМОФВ»</a:t>
            </a:r>
            <a:endParaRPr lang="ru-RU" sz="1219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endParaRPr lang="ru-RU" sz="1393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393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Адрес</a:t>
            </a:r>
            <a:r>
              <a:rPr lang="ru-RU" sz="1393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1393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105094, </a:t>
            </a:r>
            <a:r>
              <a:rPr lang="ru-RU" sz="13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г. Москва, Краснодарская ул., дом 59</a:t>
            </a:r>
          </a:p>
          <a:p>
            <a:r>
              <a:rPr lang="ru-RU" sz="1393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Телефон</a:t>
            </a:r>
            <a:r>
              <a:rPr lang="ru-RU" sz="1393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13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+7 (495) 360 – 72 – 46;  +7 (495) 360 – 84 – 56</a:t>
            </a:r>
          </a:p>
          <a:p>
            <a:r>
              <a:rPr lang="ru-RU" sz="1393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Сайт</a:t>
            </a:r>
            <a:r>
              <a:rPr lang="ru-RU" sz="1393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US" sz="1393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http</a:t>
            </a:r>
            <a:r>
              <a:rPr lang="en-US" sz="1393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//</a:t>
            </a:r>
            <a:r>
              <a:rPr lang="ru-RU" sz="1393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фцомофв.рф</a:t>
            </a:r>
          </a:p>
          <a:p>
            <a:r>
              <a:rPr lang="en-US" sz="1393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Email</a:t>
            </a:r>
            <a:r>
              <a:rPr lang="en-US" sz="1393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: </a:t>
            </a:r>
            <a:r>
              <a:rPr lang="en-US" sz="1393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  <a:hlinkClick r:id="rId2"/>
              </a:rPr>
              <a:t>fcomofv@mail.ru</a:t>
            </a:r>
            <a:endParaRPr lang="ru-RU" sz="1393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endParaRPr lang="ru-RU" sz="1393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63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63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19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19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19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Режим работы</a:t>
            </a:r>
            <a:endParaRPr lang="ru-RU" sz="1219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19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понедельник-четверг:  9.00-18.00</a:t>
            </a:r>
            <a:endParaRPr lang="ru-RU" sz="1219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19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пятница:  9.00-16.45</a:t>
            </a:r>
            <a:endParaRPr lang="ru-RU" sz="1219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endParaRPr lang="ru-RU" sz="1393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59" y="602431"/>
            <a:ext cx="1361189" cy="666012"/>
          </a:xfrm>
          <a:prstGeom prst="rect">
            <a:avLst/>
          </a:prstGeom>
        </p:spPr>
      </p:pic>
      <p:pic>
        <p:nvPicPr>
          <p:cNvPr id="4097" name="Picture 1" descr="Зад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037" y="2756140"/>
            <a:ext cx="5232123" cy="72882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2" y="2756140"/>
            <a:ext cx="2202665" cy="23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19A3D9-3E82-4AEF-9323-386B24761FAE}"/>
              </a:ext>
            </a:extLst>
          </p:cNvPr>
          <p:cNvGrpSpPr/>
          <p:nvPr/>
        </p:nvGrpSpPr>
        <p:grpSpPr>
          <a:xfrm>
            <a:off x="3347832" y="2071873"/>
            <a:ext cx="5605849" cy="2674054"/>
            <a:chOff x="3350860" y="1706065"/>
            <a:chExt cx="5605849" cy="2674054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27208801-F7FC-4A2D-BAB8-F8E6BCA77771}"/>
                </a:ext>
              </a:extLst>
            </p:cNvPr>
            <p:cNvSpPr/>
            <p:nvPr/>
          </p:nvSpPr>
          <p:spPr>
            <a:xfrm rot="21600000">
              <a:off x="3350860" y="1706065"/>
              <a:ext cx="1309234" cy="267405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34811" rIns="50801" bIns="534811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</a:rPr>
                <a:t>Обеспечение единой системы внутриведомственного</a:t>
              </a:r>
              <a:r>
                <a:rPr lang="ru-RU" sz="800" b="1" kern="1200" dirty="0">
                  <a:latin typeface="+mj-lt"/>
                  <a:ea typeface="Calibri" panose="020F0502020204030204" pitchFamily="34" charset="0"/>
                </a:rPr>
                <a:t> и межведомственного взаимодействия </a:t>
              </a:r>
            </a:p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  <a:ea typeface="Calibri" panose="020F0502020204030204" pitchFamily="34" charset="0"/>
                </a:rPr>
                <a:t>с субъектами Российской Федерации </a:t>
              </a:r>
              <a:endParaRPr lang="ru-RU" sz="800" b="1" kern="1200" dirty="0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8B9B4050-3564-4ADB-A417-BEEA2E95B0B7}"/>
                </a:ext>
              </a:extLst>
            </p:cNvPr>
            <p:cNvSpPr/>
            <p:nvPr/>
          </p:nvSpPr>
          <p:spPr>
            <a:xfrm rot="21600000">
              <a:off x="4727294" y="1706065"/>
              <a:ext cx="1176978" cy="267405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000017"/>
                <a:satOff val="3846"/>
                <a:lumOff val="102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1" tIns="534811" rIns="50800" bIns="534811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b="1" kern="1200" dirty="0">
                  <a:latin typeface="+mj-lt"/>
                  <a:ea typeface="Calibri" panose="020F0502020204030204" pitchFamily="34" charset="0"/>
                </a:rPr>
                <a:t>Организационно-методическое обеспечение и сопровождение физического воспитания по развитию дополнительного образования детей физкультурно-спортивной направленности и общего образования </a:t>
              </a:r>
              <a:endParaRPr lang="ru-RU" sz="800" b="1" kern="1200" dirty="0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98D4914C-8755-4724-AF11-1C84E8800BDF}"/>
                </a:ext>
              </a:extLst>
            </p:cNvPr>
            <p:cNvSpPr/>
            <p:nvPr/>
          </p:nvSpPr>
          <p:spPr>
            <a:xfrm rot="21600000">
              <a:off x="5971475" y="1706065"/>
              <a:ext cx="978245" cy="267405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6000035"/>
                <a:satOff val="7693"/>
                <a:lumOff val="20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34812" rIns="50801" bIns="534811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  <a:ea typeface="Calibri" panose="020F0502020204030204" pitchFamily="34" charset="0"/>
                </a:rPr>
                <a:t>Организационно-методическое сопровождение национальной системы физкультурно-спортивного воспитания подрастающего поколения </a:t>
              </a:r>
            </a:p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  <a:ea typeface="Calibri" panose="020F0502020204030204" pitchFamily="34" charset="0"/>
                </a:rPr>
                <a:t>и </a:t>
              </a:r>
              <a:r>
                <a:rPr lang="ru-RU" sz="800" b="1" kern="1200" dirty="0">
                  <a:latin typeface="+mj-lt"/>
                  <a:ea typeface="BatangChe" panose="02030609000101010101" pitchFamily="49" charset="-127"/>
                </a:rPr>
                <a:t>проектов</a:t>
              </a:r>
            </a:p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  <a:ea typeface="BatangChe" panose="02030609000101010101" pitchFamily="49" charset="-127"/>
                </a:rPr>
                <a:t> в сфере ФК и С</a:t>
              </a:r>
              <a:endParaRPr lang="ru-RU" sz="800" b="1" kern="1200" dirty="0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33A779E1-621A-4EFA-BA36-B8DDC35FF02E}"/>
                </a:ext>
              </a:extLst>
            </p:cNvPr>
            <p:cNvSpPr/>
            <p:nvPr/>
          </p:nvSpPr>
          <p:spPr>
            <a:xfrm rot="21600000">
              <a:off x="7016923" y="1706065"/>
              <a:ext cx="976541" cy="267405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9000052"/>
                <a:satOff val="11539"/>
                <a:lumOff val="308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34811" rIns="50800" bIns="534811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  <a:ea typeface="BatangChe" panose="02030609000101010101" pitchFamily="49" charset="-127"/>
                </a:rPr>
                <a:t>Организационно-методическое </a:t>
              </a:r>
            </a:p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  <a:ea typeface="BatangChe" panose="02030609000101010101" pitchFamily="49" charset="-127"/>
                </a:rPr>
                <a:t>и экспертное сопровождение конкурсных мероприятий</a:t>
              </a:r>
            </a:p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  <a:ea typeface="BatangChe" panose="02030609000101010101" pitchFamily="49" charset="-127"/>
                </a:rPr>
                <a:t>в области ФК, С</a:t>
              </a:r>
            </a:p>
            <a:p>
              <a:pPr marL="0" lvl="0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latin typeface="+mj-lt"/>
                  <a:ea typeface="BatangChe" panose="02030609000101010101" pitchFamily="49" charset="-127"/>
                </a:rPr>
                <a:t>и здорового образа жизни</a:t>
              </a:r>
              <a:endParaRPr lang="ru-RU" sz="800" b="1" kern="1200" dirty="0">
                <a:latin typeface="+mj-lt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ACFECD8-BD86-4C9C-AD82-3758CDD8500D}"/>
                </a:ext>
              </a:extLst>
            </p:cNvPr>
            <p:cNvSpPr/>
            <p:nvPr/>
          </p:nvSpPr>
          <p:spPr>
            <a:xfrm rot="21600000">
              <a:off x="8060668" y="1706065"/>
              <a:ext cx="896041" cy="267405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2000070"/>
                <a:satOff val="15385"/>
                <a:lumOff val="4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34811" rIns="50800" bIns="534811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Организация </a:t>
              </a:r>
            </a:p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800" b="1" kern="12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и проведение мероприятий, направленных на повышение профессиональных компетенций педагогических работников в области ФК и С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FEF828-E88A-42B9-A4B8-D84BB096B41D}"/>
              </a:ext>
            </a:extLst>
          </p:cNvPr>
          <p:cNvSpPr txBox="1"/>
          <p:nvPr/>
        </p:nvSpPr>
        <p:spPr>
          <a:xfrm>
            <a:off x="2836506" y="238909"/>
            <a:ext cx="5840962" cy="8644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674" tIns="0" rIns="60674" bIns="60674" numCol="1" spcCol="1270" anchor="ctr" anchorCtr="0">
            <a:noAutofit/>
          </a:bodyPr>
          <a:lstStyle/>
          <a:p>
            <a:pPr algn="just"/>
            <a:r>
              <a:rPr lang="ru-RU" sz="1000" b="1" i="1" dirty="0">
                <a:solidFill>
                  <a:schemeClr val="accent1">
                    <a:lumMod val="50000"/>
                  </a:schemeClr>
                </a:solidFill>
                <a:effectLst/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УПРАВЛЕНЧЕСКИХ РЕШЕНИЙ, НАПРАВЛЕННЫХ НА ВЫПОЛНЕНИЕ ГОСУДАРСТВЕННОЙ ПОЛИТИКИ ПО РАЗВИТИЮ И ОРГАНИЗАЦИОННО-МЕТОДИЧЕСКОМУ ОБЕСПЕЧЕНИЮ ФИЗИЧЕСКОЙ КУЛЬТУРЫ И СПОРТА В СИСТЕМЕ ОБРАЗОВАНИЯ РОССИЙСКОЙ ФЕДЕРАЦИИ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66E86FFD-3A9A-4593-A061-BF99C1D03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554039"/>
              </p:ext>
            </p:extLst>
          </p:nvPr>
        </p:nvGraphicFramePr>
        <p:xfrm>
          <a:off x="-293741" y="1853907"/>
          <a:ext cx="4691285" cy="310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F841CA-666A-4854-857D-959F38F082FF}"/>
              </a:ext>
            </a:extLst>
          </p:cNvPr>
          <p:cNvSpPr/>
          <p:nvPr/>
        </p:nvSpPr>
        <p:spPr>
          <a:xfrm>
            <a:off x="2051902" y="458842"/>
            <a:ext cx="624698" cy="261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97" b="1" dirty="0">
                <a:solidFill>
                  <a:srgbClr val="C00000"/>
                </a:solidFill>
              </a:rPr>
              <a:t>ЦЕЛЬ</a:t>
            </a:r>
          </a:p>
        </p:txBody>
      </p:sp>
      <p:pic>
        <p:nvPicPr>
          <p:cNvPr id="13" name="Picture 3" descr="ЛОГО 1">
            <a:extLst>
              <a:ext uri="{FF2B5EF4-FFF2-40B4-BE49-F238E27FC236}">
                <a16:creationId xmlns:a16="http://schemas.microsoft.com/office/drawing/2014/main" id="{AE881B4E-9BA8-4778-ADDC-D65B6092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77" y="343634"/>
            <a:ext cx="401925" cy="5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Группа 20"/>
          <p:cNvGrpSpPr/>
          <p:nvPr/>
        </p:nvGrpSpPr>
        <p:grpSpPr>
          <a:xfrm>
            <a:off x="52617" y="1301877"/>
            <a:ext cx="8508398" cy="369334"/>
            <a:chOff x="179512" y="737129"/>
            <a:chExt cx="8508398" cy="369334"/>
          </a:xfrm>
        </p:grpSpPr>
        <p:pic>
          <p:nvPicPr>
            <p:cNvPr id="22" name="Рисунок 21" descr="1920x1080.png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4850529" y="737129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Рисунок 22" descr="1920x1080.png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662611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234611" y="737130"/>
              <a:ext cx="3073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i="1" dirty="0">
                  <a:solidFill>
                    <a:schemeClr val="bg1"/>
                  </a:solidFill>
                  <a:latin typeface="Kazimir"/>
                </a:rPr>
                <a:t>НАПРАВЛЕНИЯ ДЕЯТЕЛЬНОСТИ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79512" y="737130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i="1" dirty="0">
                  <a:solidFill>
                    <a:schemeClr val="bg1"/>
                  </a:solidFill>
                  <a:latin typeface="Kazimir"/>
                </a:rPr>
                <a:t>ЗАДАЧИ ЦЕНТРА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69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1920x1080.png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514515" y="2616120"/>
            <a:ext cx="2575251" cy="64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9280" r="1869" b="7063"/>
          <a:stretch/>
        </p:blipFill>
        <p:spPr bwMode="auto">
          <a:xfrm>
            <a:off x="1427582" y="1230730"/>
            <a:ext cx="7203233" cy="359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7C9D26-39A9-4FD6-9FDC-C5928A991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7621" y="450303"/>
            <a:ext cx="5552579" cy="371475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Kazimir"/>
              </a:rPr>
              <a:t>ЦЕННОСТИ – ОСНОВА СИСТЕМЫ ВОСПИТАНИЯ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21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9" y="230961"/>
            <a:ext cx="8360050" cy="6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691" y="1051511"/>
            <a:ext cx="1907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Перечень поручений Президента Российской Федерации </a:t>
            </a:r>
            <a:br>
              <a:rPr lang="ru-RU" sz="8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</a:br>
            <a:r>
              <a:rPr lang="ru-RU" sz="8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 от 22 ноября 2019 г. № Пр-2397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79CB3D-6E5A-42E5-8355-EA020C847C87}"/>
              </a:ext>
            </a:extLst>
          </p:cNvPr>
          <p:cNvSpPr/>
          <p:nvPr/>
        </p:nvSpPr>
        <p:spPr>
          <a:xfrm>
            <a:off x="2133332" y="443144"/>
            <a:ext cx="4689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ru-RU" b="1" i="1" kern="1200" dirty="0">
                <a:solidFill>
                  <a:srgbClr val="002060"/>
                </a:solidFill>
                <a:latin typeface="Kazimir"/>
                <a:ea typeface="+mn-ea"/>
                <a:cs typeface="+mn-cs"/>
              </a:rPr>
              <a:t>РАЗВИТИЕ ШКОЛЬНЫХ СПОРТИВНЫХ КЛУБОВ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0A5A6C-41EC-429D-95C5-30432AC206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4" y="945319"/>
            <a:ext cx="876007" cy="63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3659191" y="836361"/>
            <a:ext cx="5331451" cy="1844580"/>
            <a:chOff x="3882781" y="511160"/>
            <a:chExt cx="5331451" cy="184458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0771DA2-FB45-4354-B641-9713A0C5BE2C}"/>
                </a:ext>
              </a:extLst>
            </p:cNvPr>
            <p:cNvGrpSpPr/>
            <p:nvPr/>
          </p:nvGrpSpPr>
          <p:grpSpPr>
            <a:xfrm>
              <a:off x="3965997" y="627830"/>
              <a:ext cx="3847361" cy="1727910"/>
              <a:chOff x="4986228" y="1003070"/>
              <a:chExt cx="3299657" cy="1331221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801B23AE-F9F2-4063-9962-566B2DBA7F86}"/>
                  </a:ext>
                </a:extLst>
              </p:cNvPr>
              <p:cNvSpPr/>
              <p:nvPr/>
            </p:nvSpPr>
            <p:spPr>
              <a:xfrm>
                <a:off x="4986228" y="1087014"/>
                <a:ext cx="1045822" cy="272395"/>
              </a:xfrm>
              <a:custGeom>
                <a:avLst/>
                <a:gdLst>
                  <a:gd name="connsiteX0" fmla="*/ 0 w 1045822"/>
                  <a:gd name="connsiteY0" fmla="*/ 0 h 272395"/>
                  <a:gd name="connsiteX1" fmla="*/ 1045822 w 1045822"/>
                  <a:gd name="connsiteY1" fmla="*/ 0 h 272395"/>
                  <a:gd name="connsiteX2" fmla="*/ 1045822 w 1045822"/>
                  <a:gd name="connsiteY2" fmla="*/ 272395 h 272395"/>
                  <a:gd name="connsiteX3" fmla="*/ 0 w 1045822"/>
                  <a:gd name="connsiteY3" fmla="*/ 272395 h 272395"/>
                  <a:gd name="connsiteX4" fmla="*/ 0 w 1045822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22" h="272395">
                    <a:moveTo>
                      <a:pt x="0" y="0"/>
                    </a:moveTo>
                    <a:lnTo>
                      <a:pt x="1045822" y="0"/>
                    </a:lnTo>
                    <a:lnTo>
                      <a:pt x="1045822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b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rgbClr val="002060"/>
                    </a:solidFill>
                    <a:latin typeface="Kazimir"/>
                  </a:rPr>
                  <a:t>Федеральный проект «Успех каждого ребенка»</a:t>
                </a:r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85BE7396-08B7-441B-8BE0-7D788D468752}"/>
                  </a:ext>
                </a:extLst>
              </p:cNvPr>
              <p:cNvSpPr/>
              <p:nvPr/>
            </p:nvSpPr>
            <p:spPr>
              <a:xfrm>
                <a:off x="6513433" y="1187961"/>
                <a:ext cx="805836" cy="1146330"/>
              </a:xfrm>
              <a:custGeom>
                <a:avLst/>
                <a:gdLst>
                  <a:gd name="connsiteX0" fmla="*/ 0 w 805836"/>
                  <a:gd name="connsiteY0" fmla="*/ 0 h 1146330"/>
                  <a:gd name="connsiteX1" fmla="*/ 805836 w 805836"/>
                  <a:gd name="connsiteY1" fmla="*/ 0 h 1146330"/>
                  <a:gd name="connsiteX2" fmla="*/ 805836 w 805836"/>
                  <a:gd name="connsiteY2" fmla="*/ 1146330 h 1146330"/>
                  <a:gd name="connsiteX3" fmla="*/ 0 w 805836"/>
                  <a:gd name="connsiteY3" fmla="*/ 1146330 h 1146330"/>
                  <a:gd name="connsiteX4" fmla="*/ 0 w 805836"/>
                  <a:gd name="connsiteY4" fmla="*/ 0 h 114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836" h="1146330">
                    <a:moveTo>
                      <a:pt x="0" y="0"/>
                    </a:moveTo>
                    <a:lnTo>
                      <a:pt x="805836" y="0"/>
                    </a:lnTo>
                    <a:lnTo>
                      <a:pt x="805836" y="1146330"/>
                    </a:lnTo>
                    <a:lnTo>
                      <a:pt x="0" y="114633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t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600" b="0" kern="1200">
                  <a:solidFill>
                    <a:srgbClr val="006600"/>
                  </a:solidFill>
                  <a:latin typeface="Kazimir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C44A9409-C74A-4226-99E1-0902607CD0CE}"/>
                  </a:ext>
                </a:extLst>
              </p:cNvPr>
              <p:cNvSpPr/>
              <p:nvPr/>
            </p:nvSpPr>
            <p:spPr>
              <a:xfrm>
                <a:off x="6078654" y="1256780"/>
                <a:ext cx="1186707" cy="272395"/>
              </a:xfrm>
              <a:custGeom>
                <a:avLst/>
                <a:gdLst>
                  <a:gd name="connsiteX0" fmla="*/ 0 w 1003983"/>
                  <a:gd name="connsiteY0" fmla="*/ 0 h 272395"/>
                  <a:gd name="connsiteX1" fmla="*/ 1003983 w 1003983"/>
                  <a:gd name="connsiteY1" fmla="*/ 0 h 272395"/>
                  <a:gd name="connsiteX2" fmla="*/ 1003983 w 1003983"/>
                  <a:gd name="connsiteY2" fmla="*/ 272395 h 272395"/>
                  <a:gd name="connsiteX3" fmla="*/ 0 w 1003983"/>
                  <a:gd name="connsiteY3" fmla="*/ 272395 h 272395"/>
                  <a:gd name="connsiteX4" fmla="*/ 0 w 1003983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983" h="272395">
                    <a:moveTo>
                      <a:pt x="0" y="0"/>
                    </a:moveTo>
                    <a:lnTo>
                      <a:pt x="1003983" y="0"/>
                    </a:lnTo>
                    <a:lnTo>
                      <a:pt x="1003983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b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rgbClr val="002060"/>
                    </a:solidFill>
                    <a:latin typeface="Kazimir"/>
                  </a:rPr>
                  <a:t>Стратегия развития физической культуры и спорта в Российской Федерации на период до 2030 года</a:t>
                </a:r>
                <a:endParaRPr lang="ru-RU" sz="800" b="0" kern="1200" dirty="0">
                  <a:solidFill>
                    <a:srgbClr val="002060"/>
                  </a:solidFill>
                  <a:latin typeface="Kazimir"/>
                </a:endParaRPr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D99775DC-2025-4A85-ADAB-85C3E379B4A1}"/>
                  </a:ext>
                </a:extLst>
              </p:cNvPr>
              <p:cNvSpPr/>
              <p:nvPr/>
            </p:nvSpPr>
            <p:spPr>
              <a:xfrm>
                <a:off x="7450609" y="1003070"/>
                <a:ext cx="835276" cy="453273"/>
              </a:xfrm>
              <a:custGeom>
                <a:avLst/>
                <a:gdLst>
                  <a:gd name="connsiteX0" fmla="*/ 0 w 894349"/>
                  <a:gd name="connsiteY0" fmla="*/ 0 h 272395"/>
                  <a:gd name="connsiteX1" fmla="*/ 894349 w 894349"/>
                  <a:gd name="connsiteY1" fmla="*/ 0 h 272395"/>
                  <a:gd name="connsiteX2" fmla="*/ 894349 w 894349"/>
                  <a:gd name="connsiteY2" fmla="*/ 272395 h 272395"/>
                  <a:gd name="connsiteX3" fmla="*/ 0 w 894349"/>
                  <a:gd name="connsiteY3" fmla="*/ 272395 h 272395"/>
                  <a:gd name="connsiteX4" fmla="*/ 0 w 894349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349" h="272395">
                    <a:moveTo>
                      <a:pt x="0" y="0"/>
                    </a:moveTo>
                    <a:lnTo>
                      <a:pt x="894349" y="0"/>
                    </a:lnTo>
                    <a:lnTo>
                      <a:pt x="894349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b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rgbClr val="002060"/>
                    </a:solidFill>
                    <a:latin typeface="Kazimir"/>
                  </a:rPr>
                  <a:t>Межотраслевая программа  развития школьного спорта до 2024 года</a:t>
                </a:r>
              </a:p>
            </p:txBody>
          </p:sp>
        </p:grpSp>
        <p:sp>
          <p:nvSpPr>
            <p:cNvPr id="22" name="Хорда 21">
              <a:extLst>
                <a:ext uri="{FF2B5EF4-FFF2-40B4-BE49-F238E27FC236}">
                  <a16:creationId xmlns:a16="http://schemas.microsoft.com/office/drawing/2014/main" id="{C4871CC2-1235-454F-BD16-9BCE0A0407AD}"/>
                </a:ext>
              </a:extLst>
            </p:cNvPr>
            <p:cNvSpPr/>
            <p:nvPr/>
          </p:nvSpPr>
          <p:spPr>
            <a:xfrm>
              <a:off x="3882781" y="511160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Хорда 22">
              <a:extLst>
                <a:ext uri="{FF2B5EF4-FFF2-40B4-BE49-F238E27FC236}">
                  <a16:creationId xmlns:a16="http://schemas.microsoft.com/office/drawing/2014/main" id="{6A535C71-4B91-41E6-A5D8-BAEA1DD9C9D2}"/>
                </a:ext>
              </a:extLst>
            </p:cNvPr>
            <p:cNvSpPr/>
            <p:nvPr/>
          </p:nvSpPr>
          <p:spPr>
            <a:xfrm>
              <a:off x="5166645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Хорда 24">
              <a:extLst>
                <a:ext uri="{FF2B5EF4-FFF2-40B4-BE49-F238E27FC236}">
                  <a16:creationId xmlns:a16="http://schemas.microsoft.com/office/drawing/2014/main" id="{4E946184-3BB2-4EB3-A5E2-4926A5D5C9EF}"/>
                </a:ext>
              </a:extLst>
            </p:cNvPr>
            <p:cNvSpPr/>
            <p:nvPr/>
          </p:nvSpPr>
          <p:spPr>
            <a:xfrm>
              <a:off x="6636631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Хорда 25">
              <a:extLst>
                <a:ext uri="{FF2B5EF4-FFF2-40B4-BE49-F238E27FC236}">
                  <a16:creationId xmlns:a16="http://schemas.microsoft.com/office/drawing/2014/main" id="{7DB6D5CC-34CB-493C-A2F3-AD504E66C90B}"/>
                </a:ext>
              </a:extLst>
            </p:cNvPr>
            <p:cNvSpPr/>
            <p:nvPr/>
          </p:nvSpPr>
          <p:spPr>
            <a:xfrm>
              <a:off x="7813358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7FCD3E73-7470-4D67-9EC2-D9BF938A912A}"/>
                </a:ext>
              </a:extLst>
            </p:cNvPr>
            <p:cNvSpPr/>
            <p:nvPr/>
          </p:nvSpPr>
          <p:spPr>
            <a:xfrm>
              <a:off x="8031274" y="729076"/>
              <a:ext cx="1182958" cy="353566"/>
            </a:xfrm>
            <a:custGeom>
              <a:avLst/>
              <a:gdLst>
                <a:gd name="connsiteX0" fmla="*/ 0 w 894349"/>
                <a:gd name="connsiteY0" fmla="*/ 0 h 272395"/>
                <a:gd name="connsiteX1" fmla="*/ 894349 w 894349"/>
                <a:gd name="connsiteY1" fmla="*/ 0 h 272395"/>
                <a:gd name="connsiteX2" fmla="*/ 894349 w 894349"/>
                <a:gd name="connsiteY2" fmla="*/ 272395 h 272395"/>
                <a:gd name="connsiteX3" fmla="*/ 0 w 894349"/>
                <a:gd name="connsiteY3" fmla="*/ 272395 h 272395"/>
                <a:gd name="connsiteX4" fmla="*/ 0 w 894349"/>
                <a:gd name="connsiteY4" fmla="*/ 0 h 27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349" h="272395">
                  <a:moveTo>
                    <a:pt x="0" y="0"/>
                  </a:moveTo>
                  <a:lnTo>
                    <a:pt x="894349" y="0"/>
                  </a:lnTo>
                  <a:lnTo>
                    <a:pt x="894349" y="272395"/>
                  </a:lnTo>
                  <a:lnTo>
                    <a:pt x="0" y="2723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b" anchorCtr="0">
              <a:noAutofit/>
            </a:bodyPr>
            <a:lstStyle/>
            <a:p>
              <a:pPr marL="0" lvl="0" indent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b="1" kern="1200" dirty="0">
                  <a:solidFill>
                    <a:srgbClr val="002060"/>
                  </a:solidFill>
                  <a:latin typeface="Kazimir"/>
                </a:rPr>
                <a:t>Примерная </a:t>
              </a:r>
            </a:p>
            <a:p>
              <a:pPr marL="0" lvl="0" indent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b="1" kern="1200" dirty="0">
                  <a:solidFill>
                    <a:srgbClr val="002060"/>
                  </a:solidFill>
                  <a:latin typeface="Kazimir"/>
                </a:rPr>
                <a:t>программа воспитания</a:t>
              </a:r>
            </a:p>
          </p:txBody>
        </p: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CA6A360-DA86-4236-A5BE-FB3C83FC3D0B}"/>
              </a:ext>
            </a:extLst>
          </p:cNvPr>
          <p:cNvSpPr/>
          <p:nvPr/>
        </p:nvSpPr>
        <p:spPr>
          <a:xfrm>
            <a:off x="724147" y="1673702"/>
            <a:ext cx="8154592" cy="34220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D3AF170-5FFA-4F66-97D3-23AADD471561}"/>
              </a:ext>
            </a:extLst>
          </p:cNvPr>
          <p:cNvSpPr/>
          <p:nvPr/>
        </p:nvSpPr>
        <p:spPr>
          <a:xfrm>
            <a:off x="886691" y="1972163"/>
            <a:ext cx="8042563" cy="2840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5BD82D2-6979-4F6C-A72C-3C330AA8680F}"/>
              </a:ext>
            </a:extLst>
          </p:cNvPr>
          <p:cNvSpPr/>
          <p:nvPr/>
        </p:nvSpPr>
        <p:spPr>
          <a:xfrm>
            <a:off x="2132576" y="2434804"/>
            <a:ext cx="6796678" cy="23729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F1BE03C-1FC2-49B8-900A-14ACB8EC33D9}"/>
              </a:ext>
            </a:extLst>
          </p:cNvPr>
          <p:cNvSpPr/>
          <p:nvPr/>
        </p:nvSpPr>
        <p:spPr>
          <a:xfrm>
            <a:off x="2132576" y="3284899"/>
            <a:ext cx="6796679" cy="15148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71C8C80-3A5F-4A76-9D4A-AB2A59559A15}"/>
              </a:ext>
            </a:extLst>
          </p:cNvPr>
          <p:cNvSpPr/>
          <p:nvPr/>
        </p:nvSpPr>
        <p:spPr>
          <a:xfrm>
            <a:off x="963774" y="3172499"/>
            <a:ext cx="1106455" cy="142009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00" b="1" dirty="0">
                <a:solidFill>
                  <a:srgbClr val="002060"/>
                </a:solidFill>
                <a:latin typeface="Kazimir"/>
              </a:rPr>
              <a:t>Приказ Минобрнауки России от 23 марта 2020 года № 117 </a:t>
            </a:r>
          </a:p>
          <a:p>
            <a:pPr lvl="0" algn="ctr"/>
            <a:r>
              <a:rPr lang="ru-RU" sz="600" b="1" dirty="0">
                <a:solidFill>
                  <a:srgbClr val="002060"/>
                </a:solidFill>
                <a:latin typeface="Kazimir"/>
              </a:rPr>
              <a:t>«Об утверждении порядка осуществления деятельности школьных спортивных клубов (в том числе в виде общественных объединений),</a:t>
            </a:r>
          </a:p>
          <a:p>
            <a:pPr lvl="0" algn="ctr"/>
            <a:r>
              <a:rPr lang="ru-RU" sz="600" b="1" dirty="0">
                <a:solidFill>
                  <a:srgbClr val="002060"/>
                </a:solidFill>
                <a:latin typeface="Kazimir"/>
              </a:rPr>
              <a:t> не являющихся юридическими лицами»</a:t>
            </a:r>
          </a:p>
        </p:txBody>
      </p:sp>
      <p:graphicFrame>
        <p:nvGraphicFramePr>
          <p:cNvPr id="39" name="Схема 38">
            <a:extLst>
              <a:ext uri="{FF2B5EF4-FFF2-40B4-BE49-F238E27FC236}">
                <a16:creationId xmlns:a16="http://schemas.microsoft.com/office/drawing/2014/main" id="{98F07CAF-2AF6-45D2-8D76-C12022C6A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820146"/>
              </p:ext>
            </p:extLst>
          </p:nvPr>
        </p:nvGraphicFramePr>
        <p:xfrm>
          <a:off x="1695373" y="1611778"/>
          <a:ext cx="6335901" cy="45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87E90B4D-C50E-4EA9-AA58-43AB660DB0A2}"/>
              </a:ext>
            </a:extLst>
          </p:cNvPr>
          <p:cNvSpPr txBox="1"/>
          <p:nvPr/>
        </p:nvSpPr>
        <p:spPr>
          <a:xfrm>
            <a:off x="1100743" y="2078820"/>
            <a:ext cx="3807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+mn-lt"/>
              </a:rPr>
              <a:t>Деятельность школьных спортивных клубов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10598-3FFD-454F-A8F4-B4B869430482}"/>
              </a:ext>
            </a:extLst>
          </p:cNvPr>
          <p:cNvSpPr txBox="1"/>
          <p:nvPr/>
        </p:nvSpPr>
        <p:spPr>
          <a:xfrm>
            <a:off x="2313709" y="2514600"/>
            <a:ext cx="656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C00000"/>
                </a:solidFill>
                <a:latin typeface="Kazimir"/>
              </a:rPr>
              <a:t>ЦЕЛЬ</a:t>
            </a:r>
            <a:r>
              <a:rPr lang="ru-RU" sz="1000" dirty="0">
                <a:solidFill>
                  <a:srgbClr val="002060"/>
                </a:solidFill>
                <a:latin typeface="Kazimir"/>
              </a:rPr>
              <a:t> - создание условий по привлечению обучающихся общеобразовательной организации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</a:t>
            </a:r>
          </a:p>
        </p:txBody>
      </p:sp>
      <p:pic>
        <p:nvPicPr>
          <p:cNvPr id="42" name="Picture 2" descr="C:\Users\Вася\Desktop\многопроф. ШКОЛ.сп. КЛУБ\ЛОГОТИП\ЛОГО-итог\ШСК2.png">
            <a:extLst>
              <a:ext uri="{FF2B5EF4-FFF2-40B4-BE49-F238E27FC236}">
                <a16:creationId xmlns:a16="http://schemas.microsoft.com/office/drawing/2014/main" id="{C9F193D0-0DE4-4AC6-A7D5-082108AA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59" y="2578054"/>
            <a:ext cx="680548" cy="4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4B6F47-9748-4562-A987-D67BA3E99F82}"/>
              </a:ext>
            </a:extLst>
          </p:cNvPr>
          <p:cNvSpPr txBox="1"/>
          <p:nvPr/>
        </p:nvSpPr>
        <p:spPr>
          <a:xfrm>
            <a:off x="2133332" y="3384739"/>
            <a:ext cx="261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+mn-lt"/>
              </a:rPr>
              <a:t>Направления деятельности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FC66EF4-79E4-408A-A0D7-E27743F75FEB}"/>
              </a:ext>
            </a:extLst>
          </p:cNvPr>
          <p:cNvSpPr/>
          <p:nvPr/>
        </p:nvSpPr>
        <p:spPr>
          <a:xfrm>
            <a:off x="2185477" y="3764756"/>
            <a:ext cx="935792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освоение образовательных программ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728CBE1-F108-445F-8168-94DC843D60F0}"/>
              </a:ext>
            </a:extLst>
          </p:cNvPr>
          <p:cNvSpPr/>
          <p:nvPr/>
        </p:nvSpPr>
        <p:spPr>
          <a:xfrm>
            <a:off x="3158738" y="3763946"/>
            <a:ext cx="1000906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практико-ориентированная спортивная направленность 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E2D56FBA-2E3C-402F-A553-F7BE72C09C18}"/>
              </a:ext>
            </a:extLst>
          </p:cNvPr>
          <p:cNvSpPr/>
          <p:nvPr/>
        </p:nvSpPr>
        <p:spPr>
          <a:xfrm>
            <a:off x="4187045" y="3754979"/>
            <a:ext cx="991633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блок дополнительного образования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27049BCD-8C98-442A-80F8-979EDD10F2C9}"/>
              </a:ext>
            </a:extLst>
          </p:cNvPr>
          <p:cNvSpPr/>
          <p:nvPr/>
        </p:nvSpPr>
        <p:spPr>
          <a:xfrm>
            <a:off x="5207961" y="3753427"/>
            <a:ext cx="868949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спортивно-массовое направление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43FE8E3-065C-4A4C-BA36-D4C2389EA90B}"/>
              </a:ext>
            </a:extLst>
          </p:cNvPr>
          <p:cNvSpPr/>
          <p:nvPr/>
        </p:nvSpPr>
        <p:spPr>
          <a:xfrm>
            <a:off x="6106193" y="3763945"/>
            <a:ext cx="973133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физкультурно-оздоровительное направление 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C8FF7D95-6CC9-4695-AAF4-586E90337F46}"/>
              </a:ext>
            </a:extLst>
          </p:cNvPr>
          <p:cNvSpPr/>
          <p:nvPr/>
        </p:nvSpPr>
        <p:spPr>
          <a:xfrm>
            <a:off x="7108609" y="3754976"/>
            <a:ext cx="922665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выявление </a:t>
            </a:r>
          </a:p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на ранних этапах обучения способных</a:t>
            </a:r>
          </a:p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 и талантливых обучающихся 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2EC207-F395-4D2C-B7C6-C06DB3EB56E2}"/>
              </a:ext>
            </a:extLst>
          </p:cNvPr>
          <p:cNvSpPr/>
          <p:nvPr/>
        </p:nvSpPr>
        <p:spPr>
          <a:xfrm>
            <a:off x="8064085" y="3753427"/>
            <a:ext cx="814654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dirty="0">
                <a:solidFill>
                  <a:srgbClr val="0070C0"/>
                </a:solidFill>
                <a:latin typeface="Kazimir"/>
              </a:rPr>
              <a:t>пропаганда идеологии физической культуры, школьного</a:t>
            </a:r>
          </a:p>
          <a:p>
            <a:pPr lvl="0" algn="ctr"/>
            <a:r>
              <a:rPr lang="ru-RU" sz="700" dirty="0">
                <a:solidFill>
                  <a:srgbClr val="0070C0"/>
                </a:solidFill>
                <a:latin typeface="Kazimir"/>
              </a:rPr>
              <a:t> и массового спорта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https://travelask.ru/system/images/files/001/027/435/wysiwyg/c0652bc11bbd64e748f65e1e5734302f.png?15171304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0" y="893924"/>
            <a:ext cx="680321" cy="7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0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9CD796-5BCD-4E6B-8299-5B970CCF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35EF15-B09C-4C09-89C0-B590A3604D38}"/>
              </a:ext>
            </a:extLst>
          </p:cNvPr>
          <p:cNvSpPr/>
          <p:nvPr/>
        </p:nvSpPr>
        <p:spPr>
          <a:xfrm>
            <a:off x="2248028" y="424433"/>
            <a:ext cx="5064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ru-RU" sz="1600" b="1" i="1" kern="1200" dirty="0">
                <a:solidFill>
                  <a:srgbClr val="002060"/>
                </a:solidFill>
                <a:latin typeface="Kazimir"/>
                <a:ea typeface="+mn-ea"/>
                <a:cs typeface="+mn-cs"/>
              </a:rPr>
              <a:t>РАЗВИТИЕ ШКОЛЬНЫХ СПОРТИВНЫХ КЛУБОВ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2F41F28-F281-41A1-93C7-2F3064EB3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890009"/>
              </p:ext>
            </p:extLst>
          </p:nvPr>
        </p:nvGraphicFramePr>
        <p:xfrm>
          <a:off x="4101889" y="1688146"/>
          <a:ext cx="5389315" cy="313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http://www.fitness-seminar.ru/sportclub/SHSK.png">
            <a:extLst>
              <a:ext uri="{FF2B5EF4-FFF2-40B4-BE49-F238E27FC236}">
                <a16:creationId xmlns:a16="http://schemas.microsoft.com/office/drawing/2014/main" id="{966FCFB0-A7F3-4EBD-B9F6-069942A3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98" y="500048"/>
            <a:ext cx="554909" cy="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6186E3-0014-4907-B428-AF37FF3B1CCB}"/>
              </a:ext>
            </a:extLst>
          </p:cNvPr>
          <p:cNvSpPr/>
          <p:nvPr/>
        </p:nvSpPr>
        <p:spPr>
          <a:xfrm>
            <a:off x="788487" y="2050395"/>
            <a:ext cx="3505561" cy="331885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defTabSz="685800">
              <a:buClrTx/>
              <a:defRPr/>
            </a:pPr>
            <a:endParaRPr lang="ru-RU" sz="105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ru-RU" sz="105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050" b="1" u="sng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Включает:</a:t>
            </a:r>
            <a:endParaRPr lang="ru-RU" sz="105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урочную и внеурочную деятельность физкультурно-спортивного направления,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дополнительное образование,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физкультурно-спортивные мероприятия,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программы воспитания и социализации,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развитие школьного и массового спорта. </a:t>
            </a:r>
          </a:p>
          <a:p>
            <a:pPr indent="135000" algn="just" defTabSz="685800">
              <a:buClrTx/>
              <a:defRPr/>
            </a:pPr>
            <a:endParaRPr lang="ru-RU" sz="105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indent="135000" algn="just" defTabSz="685800">
              <a:buClrTx/>
              <a:defRPr/>
            </a:pPr>
            <a:r>
              <a:rPr lang="ru-RU" sz="1050" b="1" u="sng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Наиболее массовые виды спорта</a:t>
            </a:r>
            <a:r>
              <a:rPr lang="ru-RU" sz="825" b="1" u="sng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lang="ru-RU" sz="825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волейбол,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баскетбол,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футбол,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шахматы,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легкая атлетика,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настольный теннис,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лыжные гонки,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шашки.</a:t>
            </a:r>
          </a:p>
          <a:p>
            <a:pPr indent="135000" algn="just" defTabSz="685800">
              <a:buClrTx/>
              <a:defRPr/>
            </a:pPr>
            <a:endParaRPr lang="ru-RU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indent="135000" algn="just" defTabSz="685800">
              <a:spcBef>
                <a:spcPts val="450"/>
              </a:spcBef>
              <a:buClrTx/>
              <a:defRPr/>
            </a:pPr>
            <a:endParaRPr lang="ru-RU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936245953"/>
              </p:ext>
            </p:extLst>
          </p:nvPr>
        </p:nvGraphicFramePr>
        <p:xfrm>
          <a:off x="1546225" y="3540955"/>
          <a:ext cx="3046160" cy="142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179513" y="1211091"/>
            <a:ext cx="8589435" cy="383835"/>
            <a:chOff x="179512" y="722628"/>
            <a:chExt cx="8589435" cy="383835"/>
          </a:xfrm>
        </p:grpSpPr>
        <p:pic>
          <p:nvPicPr>
            <p:cNvPr id="15" name="Рисунок 14" descr="1920x1080.png"/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4877854" y="722628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Рисунок 15" descr="1920x1080.png"/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662611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4817224" y="743523"/>
              <a:ext cx="39517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i="1" dirty="0">
                  <a:solidFill>
                    <a:schemeClr val="bg1"/>
                  </a:solidFill>
                  <a:latin typeface="Kazimir"/>
                </a:rPr>
                <a:t>Основные мероприятия по развитию ШСК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9512" y="737130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i="1" dirty="0">
                  <a:solidFill>
                    <a:schemeClr val="bg1"/>
                  </a:solidFill>
                  <a:latin typeface="Kazimir"/>
                </a:rPr>
                <a:t>Сеть школьных спортивных клубов</a:t>
              </a:r>
            </a:p>
          </p:txBody>
        </p:sp>
      </p:grpSp>
      <p:pic>
        <p:nvPicPr>
          <p:cNvPr id="19" name="Рисунок 18" descr="1920x1080.png"/>
          <p:cNvPicPr>
            <a:picLocks noChangeAspect="1"/>
          </p:cNvPicPr>
          <p:nvPr/>
        </p:nvPicPr>
        <p:blipFill rotWithShape="1"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835198" y="3213279"/>
            <a:ext cx="2575251" cy="64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59874871"/>
              </p:ext>
            </p:extLst>
          </p:nvPr>
        </p:nvGraphicFramePr>
        <p:xfrm>
          <a:off x="-2180472" y="1697563"/>
          <a:ext cx="6231924" cy="92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7661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87C9D26-39A9-4FD6-9FDC-C5928A99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093" y="408371"/>
            <a:ext cx="6155359" cy="370678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Kazimir"/>
              </a:rPr>
              <a:t>ТРЕКИ ВОСПИТАНИЯ В</a:t>
            </a:r>
            <a:r>
              <a:rPr lang="ru-RU" sz="1600" b="1" i="1" dirty="0">
                <a:solidFill>
                  <a:srgbClr val="002060"/>
                </a:solidFill>
                <a:effectLst/>
                <a:latin typeface="Kazimir"/>
                <a:ea typeface="Calibri" panose="020F0502020204030204" pitchFamily="34" charset="0"/>
              </a:rPr>
              <a:t> ШКОЛЬНОМ СПОРТИВНОМ КЛУБЕ</a:t>
            </a:r>
            <a:endParaRPr lang="ru-RU" sz="1600" b="1" i="1" dirty="0">
              <a:solidFill>
                <a:srgbClr val="002060"/>
              </a:solidFill>
              <a:latin typeface="Kazimir"/>
            </a:endParaRPr>
          </a:p>
        </p:txBody>
      </p:sp>
      <p:pic>
        <p:nvPicPr>
          <p:cNvPr id="26" name="Picture 2" descr="C:\Users\Вася\Desktop\многопроф. ШКОЛ.сп. КЛУБ\ЛОГОТИП\ЛОГО-итог\ШСК2.png">
            <a:extLst>
              <a:ext uri="{FF2B5EF4-FFF2-40B4-BE49-F238E27FC236}">
                <a16:creationId xmlns:a16="http://schemas.microsoft.com/office/drawing/2014/main" id="{3C1E0764-6B95-4778-96C1-188CADE7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05" y="654403"/>
            <a:ext cx="550301" cy="32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74645" y="1099493"/>
            <a:ext cx="8575947" cy="3730881"/>
            <a:chOff x="1523999" y="1166326"/>
            <a:chExt cx="6574971" cy="3437423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2300839478"/>
                </p:ext>
              </p:extLst>
            </p:nvPr>
          </p:nvGraphicFramePr>
          <p:xfrm>
            <a:off x="1523999" y="1166326"/>
            <a:ext cx="6574971" cy="34374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B19A5E45-0904-4363-82E5-F0202EBE7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717" y="1343939"/>
              <a:ext cx="833558" cy="87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A77A7990-546C-4257-9B6E-94DBBCABC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75" y="1461565"/>
              <a:ext cx="563657" cy="610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329EE00A-BD42-4DA5-A40A-283C7F5BC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885" y="1368145"/>
              <a:ext cx="623672" cy="73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5846097" y="1994235"/>
            <a:ext cx="2594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Информационное направление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93361" y="1981497"/>
            <a:ext cx="2481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Кадровое </a:t>
            </a:r>
          </a:p>
          <a:p>
            <a:pPr lvl="0" algn="ctr"/>
            <a:r>
              <a:rPr lang="ru-RU" b="1" dirty="0">
                <a:solidFill>
                  <a:schemeClr val="bg1"/>
                </a:solidFill>
              </a:rPr>
              <a:t>направление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198" y="2088036"/>
            <a:ext cx="2634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schemeClr val="bg1"/>
                </a:solidFill>
              </a:rPr>
              <a:t>Организационно-методическое </a:t>
            </a:r>
          </a:p>
          <a:p>
            <a:pPr lvl="0" algn="ctr"/>
            <a:r>
              <a:rPr lang="ru-RU" sz="1200" b="1" dirty="0">
                <a:solidFill>
                  <a:schemeClr val="bg1"/>
                </a:solidFill>
              </a:rPr>
              <a:t>направление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77303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7">
            <a:extLst>
              <a:ext uri="{FF2B5EF4-FFF2-40B4-BE49-F238E27FC236}">
                <a16:creationId xmlns:a16="http://schemas.microsoft.com/office/drawing/2014/main" id="{DD862E02-A18D-43A8-95D7-B4EA8EFF14AF}"/>
              </a:ext>
            </a:extLst>
          </p:cNvPr>
          <p:cNvSpPr/>
          <p:nvPr/>
        </p:nvSpPr>
        <p:spPr>
          <a:xfrm rot="15523878">
            <a:off x="6405093" y="2784849"/>
            <a:ext cx="3671684" cy="798503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7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FF5DBC2B-A4CD-4AEA-9D71-7A388CC2B664}"/>
              </a:ext>
            </a:extLst>
          </p:cNvPr>
          <p:cNvSpPr/>
          <p:nvPr/>
        </p:nvSpPr>
        <p:spPr>
          <a:xfrm rot="15453236">
            <a:off x="360049" y="2816558"/>
            <a:ext cx="3696700" cy="73508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7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3E0A6BAE-A231-468C-B650-D35981D0A0E0}"/>
              </a:ext>
            </a:extLst>
          </p:cNvPr>
          <p:cNvGrpSpPr/>
          <p:nvPr/>
        </p:nvGrpSpPr>
        <p:grpSpPr>
          <a:xfrm>
            <a:off x="156043" y="914400"/>
            <a:ext cx="1570120" cy="4058544"/>
            <a:chOff x="207922" y="1715742"/>
            <a:chExt cx="2676281" cy="4476685"/>
          </a:xfrm>
        </p:grpSpPr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C9E50C14-1820-4B8D-94F1-71E89A180DEF}"/>
                </a:ext>
              </a:extLst>
            </p:cNvPr>
            <p:cNvSpPr/>
            <p:nvPr/>
          </p:nvSpPr>
          <p:spPr>
            <a:xfrm rot="15700141">
              <a:off x="-701489" y="3456620"/>
              <a:ext cx="4257758" cy="1037853"/>
            </a:xfrm>
            <a:custGeom>
              <a:avLst/>
              <a:gdLst>
                <a:gd name="connsiteX0" fmla="*/ 0 w 6781800"/>
                <a:gd name="connsiteY0" fmla="*/ 299838 h 1215160"/>
                <a:gd name="connsiteX1" fmla="*/ 2705100 w 6781800"/>
                <a:gd name="connsiteY1" fmla="*/ 52188 h 1215160"/>
                <a:gd name="connsiteX2" fmla="*/ 5619750 w 6781800"/>
                <a:gd name="connsiteY2" fmla="*/ 1195188 h 1215160"/>
                <a:gd name="connsiteX3" fmla="*/ 6781800 w 6781800"/>
                <a:gd name="connsiteY3" fmla="*/ 757038 h 1215160"/>
                <a:gd name="connsiteX0" fmla="*/ 0 w 6038850"/>
                <a:gd name="connsiteY0" fmla="*/ 299838 h 1304686"/>
                <a:gd name="connsiteX1" fmla="*/ 2705100 w 6038850"/>
                <a:gd name="connsiteY1" fmla="*/ 52188 h 1304686"/>
                <a:gd name="connsiteX2" fmla="*/ 5619750 w 6038850"/>
                <a:gd name="connsiteY2" fmla="*/ 1195188 h 1304686"/>
                <a:gd name="connsiteX3" fmla="*/ 6038850 w 6038850"/>
                <a:gd name="connsiteY3" fmla="*/ 1176138 h 1304686"/>
                <a:gd name="connsiteX0" fmla="*/ 0 w 6038850"/>
                <a:gd name="connsiteY0" fmla="*/ 287550 h 1218694"/>
                <a:gd name="connsiteX1" fmla="*/ 2705100 w 6038850"/>
                <a:gd name="connsiteY1" fmla="*/ 39900 h 1218694"/>
                <a:gd name="connsiteX2" fmla="*/ 4832350 w 6038850"/>
                <a:gd name="connsiteY2" fmla="*/ 1005100 h 1218694"/>
                <a:gd name="connsiteX3" fmla="*/ 6038850 w 6038850"/>
                <a:gd name="connsiteY3" fmla="*/ 1163850 h 1218694"/>
                <a:gd name="connsiteX0" fmla="*/ 0 w 6038850"/>
                <a:gd name="connsiteY0" fmla="*/ 287550 h 1225494"/>
                <a:gd name="connsiteX1" fmla="*/ 2705100 w 6038850"/>
                <a:gd name="connsiteY1" fmla="*/ 39900 h 1225494"/>
                <a:gd name="connsiteX2" fmla="*/ 4832350 w 6038850"/>
                <a:gd name="connsiteY2" fmla="*/ 1005100 h 1225494"/>
                <a:gd name="connsiteX3" fmla="*/ 6038850 w 6038850"/>
                <a:gd name="connsiteY3" fmla="*/ 1163850 h 122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850" h="1225494">
                  <a:moveTo>
                    <a:pt x="0" y="287550"/>
                  </a:moveTo>
                  <a:cubicBezTo>
                    <a:pt x="884237" y="89112"/>
                    <a:pt x="1899708" y="-79692"/>
                    <a:pt x="2705100" y="39900"/>
                  </a:cubicBezTo>
                  <a:cubicBezTo>
                    <a:pt x="3510492" y="159492"/>
                    <a:pt x="4371975" y="786025"/>
                    <a:pt x="4832350" y="1005100"/>
                  </a:cubicBezTo>
                  <a:cubicBezTo>
                    <a:pt x="5292725" y="1224175"/>
                    <a:pt x="5829300" y="1285558"/>
                    <a:pt x="6038850" y="1163850"/>
                  </a:cubicBezTo>
                </a:path>
              </a:pathLst>
            </a:custGeom>
            <a:ln w="12700" cmpd="sng">
              <a:solidFill>
                <a:srgbClr val="2D448F"/>
              </a:solidFill>
              <a:prstDash val="dash"/>
            </a:ln>
          </p:spPr>
          <p:style>
            <a:lnRef idx="1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9" name="Прямоугольник: скругленные углы 138">
              <a:extLst>
                <a:ext uri="{FF2B5EF4-FFF2-40B4-BE49-F238E27FC236}">
                  <a16:creationId xmlns:a16="http://schemas.microsoft.com/office/drawing/2014/main" id="{CA76F18A-DC6F-4D66-9E27-E714EECE91B2}"/>
                </a:ext>
              </a:extLst>
            </p:cNvPr>
            <p:cNvSpPr/>
            <p:nvPr/>
          </p:nvSpPr>
          <p:spPr>
            <a:xfrm>
              <a:off x="710320" y="5883443"/>
              <a:ext cx="1705099" cy="30898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600" dirty="0"/>
            </a:p>
          </p:txBody>
        </p: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52B0897-204E-43E3-94C9-672CFBE570E7}"/>
                </a:ext>
              </a:extLst>
            </p:cNvPr>
            <p:cNvGrpSpPr/>
            <p:nvPr/>
          </p:nvGrpSpPr>
          <p:grpSpPr>
            <a:xfrm>
              <a:off x="207922" y="5145527"/>
              <a:ext cx="1705098" cy="308984"/>
              <a:chOff x="1699428" y="3417455"/>
              <a:chExt cx="1284666" cy="380288"/>
            </a:xfrm>
          </p:grpSpPr>
          <p:sp>
            <p:nvSpPr>
              <p:cNvPr id="135" name="Прямоугольник: скругленные углы 134">
                <a:extLst>
                  <a:ext uri="{FF2B5EF4-FFF2-40B4-BE49-F238E27FC236}">
                    <a16:creationId xmlns:a16="http://schemas.microsoft.com/office/drawing/2014/main" id="{0C0F1684-D83B-496F-A1FD-F83A699531FF}"/>
                  </a:ext>
                </a:extLst>
              </p:cNvPr>
              <p:cNvSpPr/>
              <p:nvPr/>
            </p:nvSpPr>
            <p:spPr>
              <a:xfrm>
                <a:off x="1699428" y="3417455"/>
                <a:ext cx="1284666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E48522A-D714-4AEF-B9D1-21C36CD7B83D}"/>
                  </a:ext>
                </a:extLst>
              </p:cNvPr>
              <p:cNvSpPr txBox="1"/>
              <p:nvPr/>
            </p:nvSpPr>
            <p:spPr>
              <a:xfrm>
                <a:off x="1734843" y="3501178"/>
                <a:ext cx="1162511" cy="230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chemeClr val="bg1"/>
                    </a:solidFill>
                  </a:rPr>
                  <a:t>ВОСПИТАНИЕ</a:t>
                </a:r>
              </a:p>
            </p:txBody>
          </p:sp>
        </p:grp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6C3336BD-9EC3-4808-AF98-1272B220DC46}"/>
                </a:ext>
              </a:extLst>
            </p:cNvPr>
            <p:cNvGrpSpPr/>
            <p:nvPr/>
          </p:nvGrpSpPr>
          <p:grpSpPr>
            <a:xfrm>
              <a:off x="257549" y="3847075"/>
              <a:ext cx="2157872" cy="308984"/>
              <a:chOff x="1023201" y="4055061"/>
              <a:chExt cx="2655840" cy="380288"/>
            </a:xfrm>
          </p:grpSpPr>
          <p:sp>
            <p:nvSpPr>
              <p:cNvPr id="131" name="Прямоугольник: скругленные углы 130">
                <a:extLst>
                  <a:ext uri="{FF2B5EF4-FFF2-40B4-BE49-F238E27FC236}">
                    <a16:creationId xmlns:a16="http://schemas.microsoft.com/office/drawing/2014/main" id="{22C1C685-6AE3-47E9-94A5-EAA05E5D691A}"/>
                  </a:ext>
                </a:extLst>
              </p:cNvPr>
              <p:cNvSpPr/>
              <p:nvPr/>
            </p:nvSpPr>
            <p:spPr>
              <a:xfrm>
                <a:off x="1023201" y="4055061"/>
                <a:ext cx="2655840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148E6AB-0ADF-499A-8792-E2684878942A}"/>
                  </a:ext>
                </a:extLst>
              </p:cNvPr>
              <p:cNvSpPr txBox="1"/>
              <p:nvPr/>
            </p:nvSpPr>
            <p:spPr>
              <a:xfrm>
                <a:off x="1090911" y="4138391"/>
                <a:ext cx="2470834" cy="230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chemeClr val="bg1"/>
                    </a:solidFill>
                  </a:rPr>
                  <a:t>САМООПРЕДЕЛЕНИЕ</a:t>
                </a: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A8920F97-EAFE-4527-8539-89BF62CFAB9E}"/>
                </a:ext>
              </a:extLst>
            </p:cNvPr>
            <p:cNvGrpSpPr/>
            <p:nvPr/>
          </p:nvGrpSpPr>
          <p:grpSpPr>
            <a:xfrm>
              <a:off x="370499" y="4534909"/>
              <a:ext cx="1968695" cy="308984"/>
              <a:chOff x="1708685" y="4074521"/>
              <a:chExt cx="2423007" cy="380288"/>
            </a:xfrm>
          </p:grpSpPr>
          <p:sp>
            <p:nvSpPr>
              <p:cNvPr id="126" name="Прямоугольник: скругленные углы 125">
                <a:extLst>
                  <a:ext uri="{FF2B5EF4-FFF2-40B4-BE49-F238E27FC236}">
                    <a16:creationId xmlns:a16="http://schemas.microsoft.com/office/drawing/2014/main" id="{23EEF602-6505-4AA4-96CA-1E98CDEE8D39}"/>
                  </a:ext>
                </a:extLst>
              </p:cNvPr>
              <p:cNvSpPr/>
              <p:nvPr/>
            </p:nvSpPr>
            <p:spPr>
              <a:xfrm>
                <a:off x="1948736" y="4074521"/>
                <a:ext cx="2121470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C1F30F7-3D1D-44CC-A896-977E99162DE0}"/>
                  </a:ext>
                </a:extLst>
              </p:cNvPr>
              <p:cNvSpPr txBox="1"/>
              <p:nvPr/>
            </p:nvSpPr>
            <p:spPr>
              <a:xfrm>
                <a:off x="1708685" y="4150674"/>
                <a:ext cx="2423007" cy="230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chemeClr val="bg1"/>
                    </a:solidFill>
                  </a:rPr>
                  <a:t>ФОРМИРОВАНИЕ</a:t>
                </a:r>
              </a:p>
            </p:txBody>
          </p:sp>
        </p:grpSp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BFCE3A2B-48B1-4ED4-8EA1-3A04A5331B96}"/>
                </a:ext>
              </a:extLst>
            </p:cNvPr>
            <p:cNvSpPr/>
            <p:nvPr/>
          </p:nvSpPr>
          <p:spPr>
            <a:xfrm>
              <a:off x="314216" y="2389645"/>
              <a:ext cx="1760865" cy="3089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600" dirty="0"/>
            </a:p>
          </p:txBody>
        </p: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E0689668-DE12-452F-9B09-67FA0CCB6DA9}"/>
                </a:ext>
              </a:extLst>
            </p:cNvPr>
            <p:cNvGrpSpPr/>
            <p:nvPr/>
          </p:nvGrpSpPr>
          <p:grpSpPr>
            <a:xfrm>
              <a:off x="777151" y="1715742"/>
              <a:ext cx="2107052" cy="274915"/>
              <a:chOff x="1445682" y="4011697"/>
              <a:chExt cx="2593294" cy="338357"/>
            </a:xfrm>
          </p:grpSpPr>
          <p:sp>
            <p:nvSpPr>
              <p:cNvPr id="111" name="Прямоугольник: скругленные углы 110">
                <a:extLst>
                  <a:ext uri="{FF2B5EF4-FFF2-40B4-BE49-F238E27FC236}">
                    <a16:creationId xmlns:a16="http://schemas.microsoft.com/office/drawing/2014/main" id="{79E5F4AB-141C-42DA-AE40-9637485448D4}"/>
                  </a:ext>
                </a:extLst>
              </p:cNvPr>
              <p:cNvSpPr/>
              <p:nvPr/>
            </p:nvSpPr>
            <p:spPr>
              <a:xfrm>
                <a:off x="1445682" y="4011697"/>
                <a:ext cx="2593294" cy="338357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8718E0F-977E-450A-B881-832C76532C3A}"/>
                  </a:ext>
                </a:extLst>
              </p:cNvPr>
              <p:cNvSpPr txBox="1"/>
              <p:nvPr/>
            </p:nvSpPr>
            <p:spPr>
              <a:xfrm>
                <a:off x="1486748" y="4080823"/>
                <a:ext cx="2400826" cy="230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chemeClr val="bg1"/>
                    </a:solidFill>
                  </a:rPr>
                  <a:t>САМОРЕАЛИЗАЦИЯ</a:t>
                </a:r>
              </a:p>
            </p:txBody>
          </p:sp>
        </p:grpSp>
      </p:grp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4D01DD3-669D-41E2-B015-DF45CE4471F4}"/>
              </a:ext>
            </a:extLst>
          </p:cNvPr>
          <p:cNvSpPr/>
          <p:nvPr/>
        </p:nvSpPr>
        <p:spPr>
          <a:xfrm>
            <a:off x="380340" y="2187194"/>
            <a:ext cx="897163" cy="2988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D30F7-D6DD-4821-AD58-905F43D86E50}"/>
              </a:ext>
            </a:extLst>
          </p:cNvPr>
          <p:cNvSpPr txBox="1"/>
          <p:nvPr/>
        </p:nvSpPr>
        <p:spPr>
          <a:xfrm>
            <a:off x="424169" y="4747417"/>
            <a:ext cx="78614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bg1"/>
                </a:solidFill>
              </a:rPr>
              <a:t>РОЖДЕНИЕ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71F39-DE5B-40C2-B248-1EBB3C0A81F1}"/>
              </a:ext>
            </a:extLst>
          </p:cNvPr>
          <p:cNvSpPr txBox="1"/>
          <p:nvPr/>
        </p:nvSpPr>
        <p:spPr>
          <a:xfrm>
            <a:off x="442624" y="2220963"/>
            <a:ext cx="78614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bg1"/>
                </a:solidFill>
              </a:rPr>
              <a:t>СТАНОВЛЕНИЕ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58E1D-A4DC-4E5A-B55F-A738C134BB69}"/>
              </a:ext>
            </a:extLst>
          </p:cNvPr>
          <p:cNvSpPr txBox="1"/>
          <p:nvPr/>
        </p:nvSpPr>
        <p:spPr>
          <a:xfrm>
            <a:off x="242601" y="1620816"/>
            <a:ext cx="78614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bg1"/>
                </a:solidFill>
              </a:rPr>
              <a:t>ДОСТИЖЕНИЕ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5728" y="424433"/>
            <a:ext cx="558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Kazimir"/>
              </a:rPr>
              <a:t>ТРАЕКТОРИЯ УСПЕШНОСТИ В СПОРТЕ И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836" y="1159194"/>
            <a:ext cx="1547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ИДУЩИЕ ВПЕРЕД!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0043041"/>
              </p:ext>
            </p:extLst>
          </p:nvPr>
        </p:nvGraphicFramePr>
        <p:xfrm>
          <a:off x="2255728" y="1311263"/>
          <a:ext cx="5618184" cy="370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85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0F6CB-C62A-48F7-A1F8-2BA2A0EF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EC3B03-508E-4687-95C2-8E5BC028520D}"/>
              </a:ext>
            </a:extLst>
          </p:cNvPr>
          <p:cNvSpPr/>
          <p:nvPr/>
        </p:nvSpPr>
        <p:spPr>
          <a:xfrm>
            <a:off x="2342876" y="477803"/>
            <a:ext cx="398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ru-RU" sz="1600" b="1" i="1" kern="1200" dirty="0">
                <a:solidFill>
                  <a:srgbClr val="002060"/>
                </a:solidFill>
                <a:latin typeface="Kazimir"/>
                <a:ea typeface="+mn-ea"/>
                <a:cs typeface="+mn-cs"/>
              </a:rPr>
              <a:t>РЕЕСТР ШКОЛЬНЫХ СПОРТИВНЫХ КЛУБОВ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FFFFC149-DD84-4BFA-9C64-2390B352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6" y="342319"/>
            <a:ext cx="357330" cy="4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1920x1080.png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429293" y="3195371"/>
            <a:ext cx="2195202" cy="792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47237733"/>
              </p:ext>
            </p:extLst>
          </p:nvPr>
        </p:nvGraphicFramePr>
        <p:xfrm>
          <a:off x="1478924" y="2493815"/>
          <a:ext cx="6849162" cy="240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7A8475-29A6-4D68-91A8-E7DF09662911}"/>
              </a:ext>
            </a:extLst>
          </p:cNvPr>
          <p:cNvSpPr txBox="1"/>
          <p:nvPr/>
        </p:nvSpPr>
        <p:spPr>
          <a:xfrm>
            <a:off x="2805993" y="4527434"/>
            <a:ext cx="43430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10"/>
              </a:spcAft>
            </a:pPr>
            <a:r>
              <a:rPr lang="ru-RU" sz="10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Всероссийского перечня (реестра) ШСК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10236610"/>
              </p:ext>
            </p:extLst>
          </p:nvPr>
        </p:nvGraphicFramePr>
        <p:xfrm>
          <a:off x="1487806" y="1259631"/>
          <a:ext cx="6774154" cy="111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9452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1920x1080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>
            <a:off x="5245943" y="3436763"/>
            <a:ext cx="3674880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6225" y="330183"/>
            <a:ext cx="6744812" cy="714380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Kazimir"/>
                <a:cs typeface="Arial" panose="020B0604020202020204" pitchFamily="34" charset="0"/>
              </a:rPr>
              <a:t>ПРЕДЛОЖЕНИЯ ПО </a:t>
            </a:r>
            <a:r>
              <a:rPr lang="ru-RU" sz="1600" b="1" i="1" dirty="0" err="1">
                <a:solidFill>
                  <a:srgbClr val="002060"/>
                </a:solidFill>
                <a:latin typeface="Kazimir"/>
                <a:cs typeface="Arial" panose="020B0604020202020204" pitchFamily="34" charset="0"/>
              </a:rPr>
              <a:t>формированиЮ</a:t>
            </a:r>
            <a:br>
              <a:rPr lang="ru-RU" sz="1600" b="1" i="1" dirty="0">
                <a:solidFill>
                  <a:srgbClr val="002060"/>
                </a:solidFill>
                <a:latin typeface="Kazimir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Kazimir"/>
                <a:cs typeface="Arial" panose="020B0604020202020204" pitchFamily="34" charset="0"/>
              </a:rPr>
              <a:t> единого всероссийского перечня (реестра) ШСК</a:t>
            </a:r>
            <a:br>
              <a:rPr lang="en-US" sz="16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i="1" dirty="0">
              <a:solidFill>
                <a:srgbClr val="006600"/>
              </a:solidFill>
              <a:latin typeface="Kazimir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0397155"/>
              </p:ext>
            </p:extLst>
          </p:nvPr>
        </p:nvGraphicFramePr>
        <p:xfrm>
          <a:off x="170628" y="1682506"/>
          <a:ext cx="4464496" cy="338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49128934"/>
              </p:ext>
            </p:extLst>
          </p:nvPr>
        </p:nvGraphicFramePr>
        <p:xfrm>
          <a:off x="4691770" y="1729403"/>
          <a:ext cx="4248472" cy="287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79513" y="1240983"/>
            <a:ext cx="8576499" cy="369333"/>
            <a:chOff x="179512" y="737130"/>
            <a:chExt cx="8576499" cy="369333"/>
          </a:xfrm>
        </p:grpSpPr>
        <p:pic>
          <p:nvPicPr>
            <p:cNvPr id="19" name="Рисунок 18" descr="1920x1080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4918630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Рисунок 17" descr="1920x1080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662611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4983091" y="737130"/>
              <a:ext cx="3582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i="1" dirty="0">
                  <a:solidFill>
                    <a:schemeClr val="bg1"/>
                  </a:solidFill>
                  <a:latin typeface="Kazimir"/>
                </a:rPr>
                <a:t>Первоочередные мероприятия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9512" y="73713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i="1" dirty="0">
                  <a:solidFill>
                    <a:schemeClr val="bg1"/>
                  </a:solidFill>
                  <a:latin typeface="Kazimir"/>
                </a:rPr>
                <a:t>Создание и развитие ШСК </a:t>
              </a:r>
            </a:p>
          </p:txBody>
        </p:sp>
      </p:grpSp>
      <p:pic>
        <p:nvPicPr>
          <p:cNvPr id="21" name="Рисунок 20" descr="1920x1080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522043" y="3440541"/>
            <a:ext cx="2195202" cy="792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0780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1993</TotalTime>
  <Words>1584</Words>
  <Application>Microsoft Office PowerPoint</Application>
  <PresentationFormat>Экран (16:9)</PresentationFormat>
  <Paragraphs>163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Century Gothic</vt:lpstr>
      <vt:lpstr>Bookman Old Style</vt:lpstr>
      <vt:lpstr>Wingdings</vt:lpstr>
      <vt:lpstr>Times New Roman</vt:lpstr>
      <vt:lpstr>Kazimir</vt:lpstr>
      <vt:lpstr>Gotham Pro Medium</vt:lpstr>
      <vt:lpstr>微软雅黑</vt:lpstr>
      <vt:lpstr>Book Antiqua</vt:lpstr>
      <vt:lpstr>Calibri</vt:lpstr>
      <vt:lpstr>Arial</vt:lpstr>
      <vt:lpstr>Аптека</vt:lpstr>
      <vt:lpstr>Презентация PowerPoint</vt:lpstr>
      <vt:lpstr>Презентация PowerPoint</vt:lpstr>
      <vt:lpstr>ЦЕННОСТИ – ОСНОВА СИСТЕМЫ ВОСПИТАНИЯ</vt:lpstr>
      <vt:lpstr>Презентация PowerPoint</vt:lpstr>
      <vt:lpstr>Презентация PowerPoint</vt:lpstr>
      <vt:lpstr>ТРЕКИ ВОСПИТАНИЯ В ШКОЛЬНОМ СПОРТИВНОМ КЛУБЕ</vt:lpstr>
      <vt:lpstr>Презентация PowerPoint</vt:lpstr>
      <vt:lpstr>Презентация PowerPoint</vt:lpstr>
      <vt:lpstr>ПРЕДЛОЖЕНИЯ ПО формированиЮ  единого всероссийского перечня (реестра) ШСК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Marina-PC</dc:creator>
  <cp:lastModifiedBy>Марина Анисимова</cp:lastModifiedBy>
  <cp:revision>141</cp:revision>
  <dcterms:modified xsi:type="dcterms:W3CDTF">2021-08-24T12:00:12Z</dcterms:modified>
</cp:coreProperties>
</file>