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9" r:id="rId3"/>
    <p:sldId id="260" r:id="rId4"/>
    <p:sldId id="261" r:id="rId5"/>
    <p:sldId id="263" r:id="rId6"/>
    <p:sldId id="264" r:id="rId7"/>
    <p:sldId id="266" r:id="rId8"/>
    <p:sldId id="273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6AC"/>
    <a:srgbClr val="5F6D90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44D40-EDAF-437C-A9EF-FAD08EB371EF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71F1D0A-A123-4062-A01F-3CAA80A013C6}">
      <dgm:prSet phldrT="[Текст]"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/>
            <a:t>1. Несоответствие размещенных документов организационно-правовой форме ССК, выбранной в заявке:</a:t>
          </a:r>
        </a:p>
      </dgm:t>
    </dgm:pt>
    <dgm:pt modelId="{D5254D6B-3AB6-4770-92A7-4BEA4820472C}" type="parTrans" cxnId="{4DB1BCA5-6216-445A-8E57-74D092B82C8B}">
      <dgm:prSet/>
      <dgm:spPr/>
      <dgm:t>
        <a:bodyPr/>
        <a:lstStyle/>
        <a:p>
          <a:endParaRPr lang="ru-RU" sz="4800"/>
        </a:p>
      </dgm:t>
    </dgm:pt>
    <dgm:pt modelId="{7297AB06-78D8-4710-8D27-9FD91F843722}" type="sibTrans" cxnId="{4DB1BCA5-6216-445A-8E57-74D092B82C8B}">
      <dgm:prSet/>
      <dgm:spPr/>
      <dgm:t>
        <a:bodyPr/>
        <a:lstStyle/>
        <a:p>
          <a:endParaRPr lang="ru-RU" sz="4800"/>
        </a:p>
      </dgm:t>
    </dgm:pt>
    <dgm:pt modelId="{DAD1B46C-2652-464B-B45A-9732621073E5}">
      <dgm:prSet custT="1"/>
      <dgm:spPr/>
      <dgm:t>
        <a:bodyPr/>
        <a:lstStyle/>
        <a:p>
          <a:r>
            <a:rPr lang="ru-RU" sz="1400"/>
            <a:t>- размещение приказа и устава или протокола и положения;</a:t>
          </a:r>
        </a:p>
      </dgm:t>
    </dgm:pt>
    <dgm:pt modelId="{21332FAE-FD4A-4726-BDC2-A90EDD325E4E}" type="parTrans" cxnId="{9374A7A3-8536-4D20-AB15-DFBBA1F10971}">
      <dgm:prSet/>
      <dgm:spPr/>
      <dgm:t>
        <a:bodyPr/>
        <a:lstStyle/>
        <a:p>
          <a:endParaRPr lang="ru-RU" sz="4800"/>
        </a:p>
      </dgm:t>
    </dgm:pt>
    <dgm:pt modelId="{42CCEB4C-2E70-4CD0-BF4A-D74E57685D61}" type="sibTrans" cxnId="{9374A7A3-8536-4D20-AB15-DFBBA1F10971}">
      <dgm:prSet/>
      <dgm:spPr/>
      <dgm:t>
        <a:bodyPr/>
        <a:lstStyle/>
        <a:p>
          <a:endParaRPr lang="ru-RU" sz="4800"/>
        </a:p>
      </dgm:t>
    </dgm:pt>
    <dgm:pt modelId="{F0E27CCB-6C38-4D95-A2CF-82FE0188CFF4}">
      <dgm:prSet custT="1"/>
      <dgm:spPr/>
      <dgm:t>
        <a:bodyPr/>
        <a:lstStyle/>
        <a:p>
          <a:r>
            <a:rPr lang="ru-RU" sz="1400" dirty="0"/>
            <a:t>- размещение приказа и протокола или устава и положения;</a:t>
          </a:r>
        </a:p>
      </dgm:t>
    </dgm:pt>
    <dgm:pt modelId="{59600A52-D740-4A68-BFBE-9BA59ED9243B}" type="parTrans" cxnId="{D8A09273-BDBD-4653-AE82-DC8C08C62796}">
      <dgm:prSet/>
      <dgm:spPr/>
      <dgm:t>
        <a:bodyPr/>
        <a:lstStyle/>
        <a:p>
          <a:endParaRPr lang="ru-RU" sz="4800"/>
        </a:p>
      </dgm:t>
    </dgm:pt>
    <dgm:pt modelId="{F1E2C0F6-6FBC-41A1-8BF4-5D78AB5B6FA6}" type="sibTrans" cxnId="{D8A09273-BDBD-4653-AE82-DC8C08C62796}">
      <dgm:prSet/>
      <dgm:spPr/>
      <dgm:t>
        <a:bodyPr/>
        <a:lstStyle/>
        <a:p>
          <a:endParaRPr lang="ru-RU" sz="4800"/>
        </a:p>
      </dgm:t>
    </dgm:pt>
    <dgm:pt modelId="{2134EE07-849E-44B1-B463-1B641646991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/>
            <a:t>2. Размещение не подписанных документов </a:t>
          </a:r>
        </a:p>
      </dgm:t>
    </dgm:pt>
    <dgm:pt modelId="{DE8C99BC-061B-4FB9-A3D3-25110E91E9BD}" type="parTrans" cxnId="{B69F6366-D9DE-41D3-904A-B54A5FD17B8F}">
      <dgm:prSet/>
      <dgm:spPr/>
      <dgm:t>
        <a:bodyPr/>
        <a:lstStyle/>
        <a:p>
          <a:endParaRPr lang="ru-RU" sz="4800"/>
        </a:p>
      </dgm:t>
    </dgm:pt>
    <dgm:pt modelId="{3B932DD6-9968-4D87-9DF0-44462E0BBEE2}" type="sibTrans" cxnId="{B69F6366-D9DE-41D3-904A-B54A5FD17B8F}">
      <dgm:prSet/>
      <dgm:spPr/>
      <dgm:t>
        <a:bodyPr/>
        <a:lstStyle/>
        <a:p>
          <a:endParaRPr lang="ru-RU" sz="4800"/>
        </a:p>
      </dgm:t>
    </dgm:pt>
    <dgm:pt modelId="{4AE90F59-CDA9-4A8A-AEE2-BAF5191F6456}">
      <dgm:prSet custT="1"/>
      <dgm:spPr/>
      <dgm:t>
        <a:bodyPr/>
        <a:lstStyle/>
        <a:p>
          <a:r>
            <a:rPr lang="ru-RU" sz="1400" dirty="0"/>
            <a:t>В структурном подразделении документы подписывает директор ПОО, а в общественном объединении – руководитель ССК (устав утверждается протоколом собрания). </a:t>
          </a:r>
        </a:p>
      </dgm:t>
    </dgm:pt>
    <dgm:pt modelId="{0BDAADE0-E71F-4037-82A8-A29D82AFAA3C}" type="parTrans" cxnId="{742939FC-DB73-4A8B-85AC-F5FD3B406A76}">
      <dgm:prSet/>
      <dgm:spPr/>
      <dgm:t>
        <a:bodyPr/>
        <a:lstStyle/>
        <a:p>
          <a:endParaRPr lang="ru-RU" sz="4800"/>
        </a:p>
      </dgm:t>
    </dgm:pt>
    <dgm:pt modelId="{B5BB70D2-07D8-4629-A411-2D8B6D5CFEB6}" type="sibTrans" cxnId="{742939FC-DB73-4A8B-85AC-F5FD3B406A76}">
      <dgm:prSet/>
      <dgm:spPr/>
      <dgm:t>
        <a:bodyPr/>
        <a:lstStyle/>
        <a:p>
          <a:endParaRPr lang="ru-RU" sz="4800"/>
        </a:p>
      </dgm:t>
    </dgm:pt>
    <dgm:pt modelId="{1FCB1DE0-D64F-4CBF-A7D6-5D1C00EC270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/>
            <a:t>3. Размещение приказа или протокола, где отсутствует пункт о создании ССК</a:t>
          </a:r>
        </a:p>
      </dgm:t>
    </dgm:pt>
    <dgm:pt modelId="{594FE1D0-5BDF-4AE7-9915-AD30A3390887}" type="parTrans" cxnId="{86F155A2-63D6-4220-AD71-F87FDD5A77B4}">
      <dgm:prSet/>
      <dgm:spPr/>
      <dgm:t>
        <a:bodyPr/>
        <a:lstStyle/>
        <a:p>
          <a:endParaRPr lang="ru-RU" sz="4800"/>
        </a:p>
      </dgm:t>
    </dgm:pt>
    <dgm:pt modelId="{25CA5822-50E2-4D35-836C-FE230C625BE1}" type="sibTrans" cxnId="{86F155A2-63D6-4220-AD71-F87FDD5A77B4}">
      <dgm:prSet/>
      <dgm:spPr/>
      <dgm:t>
        <a:bodyPr/>
        <a:lstStyle/>
        <a:p>
          <a:endParaRPr lang="ru-RU" sz="4800"/>
        </a:p>
      </dgm:t>
    </dgm:pt>
    <dgm:pt modelId="{5BF96A78-000C-4465-BC3F-8A05FE73D5C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/>
            <a:t>4. Размещение не полного перечня документов:</a:t>
          </a:r>
        </a:p>
      </dgm:t>
    </dgm:pt>
    <dgm:pt modelId="{C3B55B5E-A58B-4E9E-8280-EEFA697FD8CF}" type="parTrans" cxnId="{1077063C-D8F0-4753-9618-0DDB50840A60}">
      <dgm:prSet/>
      <dgm:spPr/>
      <dgm:t>
        <a:bodyPr/>
        <a:lstStyle/>
        <a:p>
          <a:endParaRPr lang="ru-RU" sz="4800"/>
        </a:p>
      </dgm:t>
    </dgm:pt>
    <dgm:pt modelId="{8A6BA171-CEDD-4CC0-B811-46BE7EC72FC8}" type="sibTrans" cxnId="{1077063C-D8F0-4753-9618-0DDB50840A60}">
      <dgm:prSet/>
      <dgm:spPr/>
      <dgm:t>
        <a:bodyPr/>
        <a:lstStyle/>
        <a:p>
          <a:endParaRPr lang="ru-RU" sz="4800"/>
        </a:p>
      </dgm:t>
    </dgm:pt>
    <dgm:pt modelId="{845F9873-51FB-4671-BC05-AA37F8F4B054}">
      <dgm:prSet custT="1"/>
      <dgm:spPr/>
      <dgm:t>
        <a:bodyPr/>
        <a:lstStyle/>
        <a:p>
          <a:r>
            <a:rPr lang="ru-RU" sz="1400"/>
            <a:t>- не размещен приказ/протокол о создании ССК;</a:t>
          </a:r>
        </a:p>
      </dgm:t>
    </dgm:pt>
    <dgm:pt modelId="{224C3DE0-9E67-4D27-BF00-79D816D4F6BB}" type="parTrans" cxnId="{F50B3C5F-B232-41F9-AC3F-1F090F6E6C2A}">
      <dgm:prSet/>
      <dgm:spPr/>
      <dgm:t>
        <a:bodyPr/>
        <a:lstStyle/>
        <a:p>
          <a:endParaRPr lang="ru-RU" sz="4800"/>
        </a:p>
      </dgm:t>
    </dgm:pt>
    <dgm:pt modelId="{8B2CE826-74B1-42C5-BF88-6AEB03845B71}" type="sibTrans" cxnId="{F50B3C5F-B232-41F9-AC3F-1F090F6E6C2A}">
      <dgm:prSet/>
      <dgm:spPr/>
      <dgm:t>
        <a:bodyPr/>
        <a:lstStyle/>
        <a:p>
          <a:endParaRPr lang="ru-RU" sz="4800"/>
        </a:p>
      </dgm:t>
    </dgm:pt>
    <dgm:pt modelId="{06A44E20-970E-4BEA-9C22-0C716564E3F9}">
      <dgm:prSet custT="1"/>
      <dgm:spPr/>
      <dgm:t>
        <a:bodyPr/>
        <a:lstStyle/>
        <a:p>
          <a:r>
            <a:rPr lang="ru-RU" sz="1400" dirty="0"/>
            <a:t>- не размещено положение/устав о ССК</a:t>
          </a:r>
        </a:p>
      </dgm:t>
    </dgm:pt>
    <dgm:pt modelId="{0A26546D-7931-4DEC-9E3D-92756D2FAA72}" type="parTrans" cxnId="{638639AB-A7A4-45C4-A29A-9DD5F75DD1FE}">
      <dgm:prSet/>
      <dgm:spPr/>
      <dgm:t>
        <a:bodyPr/>
        <a:lstStyle/>
        <a:p>
          <a:endParaRPr lang="ru-RU" sz="4800"/>
        </a:p>
      </dgm:t>
    </dgm:pt>
    <dgm:pt modelId="{3854BF63-8563-418F-974C-04EB33FA56D4}" type="sibTrans" cxnId="{638639AB-A7A4-45C4-A29A-9DD5F75DD1FE}">
      <dgm:prSet/>
      <dgm:spPr/>
      <dgm:t>
        <a:bodyPr/>
        <a:lstStyle/>
        <a:p>
          <a:endParaRPr lang="ru-RU" sz="4800"/>
        </a:p>
      </dgm:t>
    </dgm:pt>
    <dgm:pt modelId="{DF657C7B-E02E-49B2-B67C-C19825F5D96C}">
      <dgm:prSet custT="1"/>
      <dgm:spPr/>
      <dgm:t>
        <a:bodyPr/>
        <a:lstStyle/>
        <a:p>
          <a:r>
            <a:rPr lang="ru-RU" sz="1400"/>
            <a:t>- размещен только план работы ССК или календарный план физкультурных, спортивных и оздоровительных мероприятий;</a:t>
          </a:r>
        </a:p>
      </dgm:t>
    </dgm:pt>
    <dgm:pt modelId="{0D1E257E-202D-46BD-8119-6B66312AA487}" type="parTrans" cxnId="{D0B70071-E6E7-46D3-BFB1-B806581A5AFE}">
      <dgm:prSet/>
      <dgm:spPr/>
      <dgm:t>
        <a:bodyPr/>
        <a:lstStyle/>
        <a:p>
          <a:endParaRPr lang="ru-RU" sz="4800"/>
        </a:p>
      </dgm:t>
    </dgm:pt>
    <dgm:pt modelId="{242F2352-DCD9-4DA3-A557-683FF47B85B5}" type="sibTrans" cxnId="{D0B70071-E6E7-46D3-BFB1-B806581A5AFE}">
      <dgm:prSet/>
      <dgm:spPr/>
      <dgm:t>
        <a:bodyPr/>
        <a:lstStyle/>
        <a:p>
          <a:endParaRPr lang="ru-RU" sz="4800"/>
        </a:p>
      </dgm:t>
    </dgm:pt>
    <dgm:pt modelId="{86B7198F-A823-44AF-81B1-75227B710CCF}">
      <dgm:prSet custT="1"/>
      <dgm:spPr/>
      <dgm:t>
        <a:bodyPr/>
        <a:lstStyle/>
        <a:p>
          <a:r>
            <a:rPr lang="ru-RU" sz="1400"/>
            <a:t>- не размещено расписание спортивных секций.</a:t>
          </a:r>
        </a:p>
      </dgm:t>
    </dgm:pt>
    <dgm:pt modelId="{2E8A4E39-D283-46B9-B3D2-E05CF814AF4A}" type="parTrans" cxnId="{455A96A1-DA0A-41C2-B483-1730C0AB0697}">
      <dgm:prSet/>
      <dgm:spPr/>
      <dgm:t>
        <a:bodyPr/>
        <a:lstStyle/>
        <a:p>
          <a:endParaRPr lang="ru-RU" sz="4800"/>
        </a:p>
      </dgm:t>
    </dgm:pt>
    <dgm:pt modelId="{B79873ED-6A4F-49B9-9B68-781DB15E9085}" type="sibTrans" cxnId="{455A96A1-DA0A-41C2-B483-1730C0AB0697}">
      <dgm:prSet/>
      <dgm:spPr/>
      <dgm:t>
        <a:bodyPr/>
        <a:lstStyle/>
        <a:p>
          <a:endParaRPr lang="ru-RU" sz="4800"/>
        </a:p>
      </dgm:t>
    </dgm:pt>
    <dgm:pt modelId="{16FE1B34-5F42-4006-A317-6A7E5A7B6192}">
      <dgm:prSet custT="1"/>
      <dgm:spPr/>
      <dgm:t>
        <a:bodyPr/>
        <a:lstStyle/>
        <a:p>
          <a:r>
            <a:rPr lang="ru-RU" sz="1400" dirty="0"/>
            <a:t>5. Прикрепление в заявки ссылки на главную страницу официального сайта ПОО или на страницу ССК в социальной сети «ВКонтакте»</a:t>
          </a:r>
        </a:p>
      </dgm:t>
    </dgm:pt>
    <dgm:pt modelId="{855ED3F8-A41A-47D5-BCDF-E2DE13BF6BF9}" type="parTrans" cxnId="{3FB702A2-A478-46B2-8338-E37899C81981}">
      <dgm:prSet/>
      <dgm:spPr/>
      <dgm:t>
        <a:bodyPr/>
        <a:lstStyle/>
        <a:p>
          <a:endParaRPr lang="ru-RU" sz="4800"/>
        </a:p>
      </dgm:t>
    </dgm:pt>
    <dgm:pt modelId="{BF51C39B-CABC-42C8-B2F7-F3863E1157AB}" type="sibTrans" cxnId="{3FB702A2-A478-46B2-8338-E37899C81981}">
      <dgm:prSet/>
      <dgm:spPr/>
      <dgm:t>
        <a:bodyPr/>
        <a:lstStyle/>
        <a:p>
          <a:endParaRPr lang="ru-RU" sz="4800"/>
        </a:p>
      </dgm:t>
    </dgm:pt>
    <dgm:pt modelId="{A9EBE4B3-DF8A-47CF-82C8-C8140D9EB70F}">
      <dgm:prSet custT="1"/>
      <dgm:spPr/>
      <dgm:t>
        <a:bodyPr/>
        <a:lstStyle/>
        <a:p>
          <a:r>
            <a:rPr lang="ru-RU" sz="1400" dirty="0"/>
            <a:t>6. Отличие даты и номера протокола/приказа от документа, размещенного на сайте </a:t>
          </a:r>
        </a:p>
      </dgm:t>
    </dgm:pt>
    <dgm:pt modelId="{598736A4-BD29-4617-903F-701E112E20B4}" type="parTrans" cxnId="{E4D18D9A-7E7B-422C-B545-AB1C61F31F4A}">
      <dgm:prSet/>
      <dgm:spPr/>
      <dgm:t>
        <a:bodyPr/>
        <a:lstStyle/>
        <a:p>
          <a:endParaRPr lang="ru-RU" sz="4800"/>
        </a:p>
      </dgm:t>
    </dgm:pt>
    <dgm:pt modelId="{AABA3CB6-AB97-45AA-B2AA-73B0B4E6F939}" type="sibTrans" cxnId="{E4D18D9A-7E7B-422C-B545-AB1C61F31F4A}">
      <dgm:prSet/>
      <dgm:spPr/>
      <dgm:t>
        <a:bodyPr/>
        <a:lstStyle/>
        <a:p>
          <a:endParaRPr lang="ru-RU" sz="4800"/>
        </a:p>
      </dgm:t>
    </dgm:pt>
    <dgm:pt modelId="{8CC3B085-9B2F-4D87-BC9B-D61E959363D7}">
      <dgm:prSet custT="1"/>
      <dgm:spPr/>
      <dgm:t>
        <a:bodyPr/>
        <a:lstStyle/>
        <a:p>
          <a:r>
            <a:rPr lang="ru-RU" sz="1400" dirty="0"/>
            <a:t>7. Размещение документов в формате </a:t>
          </a:r>
          <a:r>
            <a:rPr lang="en-US" sz="1400" dirty="0"/>
            <a:t>WORD</a:t>
          </a:r>
          <a:r>
            <a:rPr lang="ru-RU" sz="1400" dirty="0"/>
            <a:t>, </a:t>
          </a:r>
          <a:r>
            <a:rPr lang="en-US" sz="1400" dirty="0"/>
            <a:t>ZIP</a:t>
          </a:r>
          <a:r>
            <a:rPr lang="ru-RU" sz="1400" dirty="0"/>
            <a:t> или </a:t>
          </a:r>
          <a:r>
            <a:rPr lang="en-US" sz="1400" dirty="0"/>
            <a:t>PNG</a:t>
          </a:r>
          <a:endParaRPr lang="ru-RU" sz="1400" dirty="0"/>
        </a:p>
      </dgm:t>
    </dgm:pt>
    <dgm:pt modelId="{F2D9AF9D-68C0-401E-B844-464E000F2346}" type="parTrans" cxnId="{883D9D55-02D6-423D-B70E-8EC41F1F5CC8}">
      <dgm:prSet/>
      <dgm:spPr/>
      <dgm:t>
        <a:bodyPr/>
        <a:lstStyle/>
        <a:p>
          <a:endParaRPr lang="ru-RU" sz="4800"/>
        </a:p>
      </dgm:t>
    </dgm:pt>
    <dgm:pt modelId="{443B246D-2B57-4A1D-9B07-6734BFD2E066}" type="sibTrans" cxnId="{883D9D55-02D6-423D-B70E-8EC41F1F5CC8}">
      <dgm:prSet/>
      <dgm:spPr/>
      <dgm:t>
        <a:bodyPr/>
        <a:lstStyle/>
        <a:p>
          <a:endParaRPr lang="ru-RU" sz="4800"/>
        </a:p>
      </dgm:t>
    </dgm:pt>
    <dgm:pt modelId="{ABE831CD-BFEF-4D89-9BCB-B7D7E8165270}" type="pres">
      <dgm:prSet presAssocID="{06944D40-EDAF-437C-A9EF-FAD08EB371EF}" presName="linear" presStyleCnt="0">
        <dgm:presLayoutVars>
          <dgm:dir/>
          <dgm:animLvl val="lvl"/>
          <dgm:resizeHandles val="exact"/>
        </dgm:presLayoutVars>
      </dgm:prSet>
      <dgm:spPr/>
    </dgm:pt>
    <dgm:pt modelId="{99895A32-A51D-4D71-9EEA-1D9F7B872658}" type="pres">
      <dgm:prSet presAssocID="{E71F1D0A-A123-4062-A01F-3CAA80A013C6}" presName="parentLin" presStyleCnt="0"/>
      <dgm:spPr/>
    </dgm:pt>
    <dgm:pt modelId="{162E0370-FCC4-4EA3-98F5-806A507C052D}" type="pres">
      <dgm:prSet presAssocID="{E71F1D0A-A123-4062-A01F-3CAA80A013C6}" presName="parentLeftMargin" presStyleLbl="node1" presStyleIdx="0" presStyleCnt="7"/>
      <dgm:spPr/>
    </dgm:pt>
    <dgm:pt modelId="{BEA732A1-8F9B-40F0-951C-6A89DB383B6D}" type="pres">
      <dgm:prSet presAssocID="{E71F1D0A-A123-4062-A01F-3CAA80A013C6}" presName="parentText" presStyleLbl="node1" presStyleIdx="0" presStyleCnt="7" custScaleX="121756" custScaleY="95003">
        <dgm:presLayoutVars>
          <dgm:chMax val="0"/>
          <dgm:bulletEnabled val="1"/>
        </dgm:presLayoutVars>
      </dgm:prSet>
      <dgm:spPr/>
    </dgm:pt>
    <dgm:pt modelId="{071F3E4A-28FD-4A0A-B442-804C9C9F7B8C}" type="pres">
      <dgm:prSet presAssocID="{E71F1D0A-A123-4062-A01F-3CAA80A013C6}" presName="negativeSpace" presStyleCnt="0"/>
      <dgm:spPr/>
    </dgm:pt>
    <dgm:pt modelId="{95A89027-218D-4BDE-9BB5-608B85CFF090}" type="pres">
      <dgm:prSet presAssocID="{E71F1D0A-A123-4062-A01F-3CAA80A013C6}" presName="childText" presStyleLbl="conFgAcc1" presStyleIdx="0" presStyleCnt="7" custScaleY="95003">
        <dgm:presLayoutVars>
          <dgm:bulletEnabled val="1"/>
        </dgm:presLayoutVars>
      </dgm:prSet>
      <dgm:spPr/>
    </dgm:pt>
    <dgm:pt modelId="{0F2DA1BF-CBC0-4DC8-961E-A9BAAD4F709E}" type="pres">
      <dgm:prSet presAssocID="{7297AB06-78D8-4710-8D27-9FD91F843722}" presName="spaceBetweenRectangles" presStyleCnt="0"/>
      <dgm:spPr/>
    </dgm:pt>
    <dgm:pt modelId="{54CE677C-88D8-4827-8035-DAA30A98B94B}" type="pres">
      <dgm:prSet presAssocID="{2134EE07-849E-44B1-B463-1B6416469915}" presName="parentLin" presStyleCnt="0"/>
      <dgm:spPr/>
    </dgm:pt>
    <dgm:pt modelId="{C83E8B12-E3C1-42FB-B227-FA87B7B7F7E9}" type="pres">
      <dgm:prSet presAssocID="{2134EE07-849E-44B1-B463-1B6416469915}" presName="parentLeftMargin" presStyleLbl="node1" presStyleIdx="0" presStyleCnt="7"/>
      <dgm:spPr/>
    </dgm:pt>
    <dgm:pt modelId="{9474B013-21FC-4758-8D0B-FA75147190DF}" type="pres">
      <dgm:prSet presAssocID="{2134EE07-849E-44B1-B463-1B6416469915}" presName="parentText" presStyleLbl="node1" presStyleIdx="1" presStyleCnt="7" custScaleX="122812" custScaleY="95003">
        <dgm:presLayoutVars>
          <dgm:chMax val="0"/>
          <dgm:bulletEnabled val="1"/>
        </dgm:presLayoutVars>
      </dgm:prSet>
      <dgm:spPr/>
    </dgm:pt>
    <dgm:pt modelId="{8C4E277F-C322-42E8-9A82-CF39322FCEF2}" type="pres">
      <dgm:prSet presAssocID="{2134EE07-849E-44B1-B463-1B6416469915}" presName="negativeSpace" presStyleCnt="0"/>
      <dgm:spPr/>
    </dgm:pt>
    <dgm:pt modelId="{0F49CF12-001B-4034-9C41-7294B4AE1DDD}" type="pres">
      <dgm:prSet presAssocID="{2134EE07-849E-44B1-B463-1B6416469915}" presName="childText" presStyleLbl="conFgAcc1" presStyleIdx="1" presStyleCnt="7" custScaleY="95004">
        <dgm:presLayoutVars>
          <dgm:bulletEnabled val="1"/>
        </dgm:presLayoutVars>
      </dgm:prSet>
      <dgm:spPr/>
    </dgm:pt>
    <dgm:pt modelId="{03AD7EB6-2861-48B0-98CE-F5DF194E3400}" type="pres">
      <dgm:prSet presAssocID="{3B932DD6-9968-4D87-9DF0-44462E0BBEE2}" presName="spaceBetweenRectangles" presStyleCnt="0"/>
      <dgm:spPr/>
    </dgm:pt>
    <dgm:pt modelId="{41719502-69F3-41BF-B2CD-6F1EB12837DF}" type="pres">
      <dgm:prSet presAssocID="{1FCB1DE0-D64F-4CBF-A7D6-5D1C00EC2707}" presName="parentLin" presStyleCnt="0"/>
      <dgm:spPr/>
    </dgm:pt>
    <dgm:pt modelId="{60FBAF60-9D9F-425A-AFAE-E0EB22AA313C}" type="pres">
      <dgm:prSet presAssocID="{1FCB1DE0-D64F-4CBF-A7D6-5D1C00EC2707}" presName="parentLeftMargin" presStyleLbl="node1" presStyleIdx="1" presStyleCnt="7"/>
      <dgm:spPr/>
    </dgm:pt>
    <dgm:pt modelId="{7809DE27-FE5C-41D8-8BDE-7B04DC48393F}" type="pres">
      <dgm:prSet presAssocID="{1FCB1DE0-D64F-4CBF-A7D6-5D1C00EC2707}" presName="parentText" presStyleLbl="node1" presStyleIdx="2" presStyleCnt="7" custScaleX="122812" custScaleY="95003">
        <dgm:presLayoutVars>
          <dgm:chMax val="0"/>
          <dgm:bulletEnabled val="1"/>
        </dgm:presLayoutVars>
      </dgm:prSet>
      <dgm:spPr/>
    </dgm:pt>
    <dgm:pt modelId="{60EE9548-8FD3-4833-AF3F-58A46B7ECF91}" type="pres">
      <dgm:prSet presAssocID="{1FCB1DE0-D64F-4CBF-A7D6-5D1C00EC2707}" presName="negativeSpace" presStyleCnt="0"/>
      <dgm:spPr/>
    </dgm:pt>
    <dgm:pt modelId="{9995C139-AB62-430C-9135-6AF162C55D30}" type="pres">
      <dgm:prSet presAssocID="{1FCB1DE0-D64F-4CBF-A7D6-5D1C00EC2707}" presName="childText" presStyleLbl="conFgAcc1" presStyleIdx="2" presStyleCnt="7">
        <dgm:presLayoutVars>
          <dgm:bulletEnabled val="1"/>
        </dgm:presLayoutVars>
      </dgm:prSet>
      <dgm:spPr/>
    </dgm:pt>
    <dgm:pt modelId="{4E748DE4-01E8-4592-ACFB-E676C2231773}" type="pres">
      <dgm:prSet presAssocID="{25CA5822-50E2-4D35-836C-FE230C625BE1}" presName="spaceBetweenRectangles" presStyleCnt="0"/>
      <dgm:spPr/>
    </dgm:pt>
    <dgm:pt modelId="{7D6E5DB0-E644-44D5-AA89-9CD6006255EA}" type="pres">
      <dgm:prSet presAssocID="{5BF96A78-000C-4465-BC3F-8A05FE73D5CF}" presName="parentLin" presStyleCnt="0"/>
      <dgm:spPr/>
    </dgm:pt>
    <dgm:pt modelId="{24F9E4D9-6231-418B-82B5-73F0BD0DBE60}" type="pres">
      <dgm:prSet presAssocID="{5BF96A78-000C-4465-BC3F-8A05FE73D5CF}" presName="parentLeftMargin" presStyleLbl="node1" presStyleIdx="2" presStyleCnt="7"/>
      <dgm:spPr/>
    </dgm:pt>
    <dgm:pt modelId="{D76B2479-5C26-4C61-B65E-58AD405A49A1}" type="pres">
      <dgm:prSet presAssocID="{5BF96A78-000C-4465-BC3F-8A05FE73D5CF}" presName="parentText" presStyleLbl="node1" presStyleIdx="3" presStyleCnt="7" custScaleX="122812" custScaleY="95003">
        <dgm:presLayoutVars>
          <dgm:chMax val="0"/>
          <dgm:bulletEnabled val="1"/>
        </dgm:presLayoutVars>
      </dgm:prSet>
      <dgm:spPr/>
    </dgm:pt>
    <dgm:pt modelId="{FF15861B-CBBD-40FD-955E-9B5D2BA6DF8E}" type="pres">
      <dgm:prSet presAssocID="{5BF96A78-000C-4465-BC3F-8A05FE73D5CF}" presName="negativeSpace" presStyleCnt="0"/>
      <dgm:spPr/>
    </dgm:pt>
    <dgm:pt modelId="{04083251-50D9-43B3-BC2E-A44BA3E5E9BC}" type="pres">
      <dgm:prSet presAssocID="{5BF96A78-000C-4465-BC3F-8A05FE73D5CF}" presName="childText" presStyleLbl="conFgAcc1" presStyleIdx="3" presStyleCnt="7" custScaleY="95004">
        <dgm:presLayoutVars>
          <dgm:bulletEnabled val="1"/>
        </dgm:presLayoutVars>
      </dgm:prSet>
      <dgm:spPr/>
    </dgm:pt>
    <dgm:pt modelId="{5FF8700F-324A-429C-BA8D-3008C72CFAD0}" type="pres">
      <dgm:prSet presAssocID="{8A6BA171-CEDD-4CC0-B811-46BE7EC72FC8}" presName="spaceBetweenRectangles" presStyleCnt="0"/>
      <dgm:spPr/>
    </dgm:pt>
    <dgm:pt modelId="{0FAEB477-2365-4F6C-9008-426AC912C8E5}" type="pres">
      <dgm:prSet presAssocID="{16FE1B34-5F42-4006-A317-6A7E5A7B6192}" presName="parentLin" presStyleCnt="0"/>
      <dgm:spPr/>
    </dgm:pt>
    <dgm:pt modelId="{447A69D6-25F2-4A93-B8BA-A78DA9E840C2}" type="pres">
      <dgm:prSet presAssocID="{16FE1B34-5F42-4006-A317-6A7E5A7B6192}" presName="parentLeftMargin" presStyleLbl="node1" presStyleIdx="3" presStyleCnt="7"/>
      <dgm:spPr/>
    </dgm:pt>
    <dgm:pt modelId="{397657A1-344F-4805-B8A6-8C318A6EFE7A}" type="pres">
      <dgm:prSet presAssocID="{16FE1B34-5F42-4006-A317-6A7E5A7B6192}" presName="parentText" presStyleLbl="node1" presStyleIdx="4" presStyleCnt="7" custScaleX="122812" custScaleY="95003">
        <dgm:presLayoutVars>
          <dgm:chMax val="0"/>
          <dgm:bulletEnabled val="1"/>
        </dgm:presLayoutVars>
      </dgm:prSet>
      <dgm:spPr/>
    </dgm:pt>
    <dgm:pt modelId="{A975DC9B-0202-4A64-9F08-3C0E3ECE6E2A}" type="pres">
      <dgm:prSet presAssocID="{16FE1B34-5F42-4006-A317-6A7E5A7B6192}" presName="negativeSpace" presStyleCnt="0"/>
      <dgm:spPr/>
    </dgm:pt>
    <dgm:pt modelId="{0FF80DDA-ECDC-4902-AEBD-EED507898839}" type="pres">
      <dgm:prSet presAssocID="{16FE1B34-5F42-4006-A317-6A7E5A7B6192}" presName="childText" presStyleLbl="conFgAcc1" presStyleIdx="4" presStyleCnt="7">
        <dgm:presLayoutVars>
          <dgm:bulletEnabled val="1"/>
        </dgm:presLayoutVars>
      </dgm:prSet>
      <dgm:spPr/>
    </dgm:pt>
    <dgm:pt modelId="{B07C26FB-5107-4FE8-86B2-138403C192FC}" type="pres">
      <dgm:prSet presAssocID="{BF51C39B-CABC-42C8-B2F7-F3863E1157AB}" presName="spaceBetweenRectangles" presStyleCnt="0"/>
      <dgm:spPr/>
    </dgm:pt>
    <dgm:pt modelId="{367D7BDD-A5B5-4755-BF86-08D01A41AD21}" type="pres">
      <dgm:prSet presAssocID="{A9EBE4B3-DF8A-47CF-82C8-C8140D9EB70F}" presName="parentLin" presStyleCnt="0"/>
      <dgm:spPr/>
    </dgm:pt>
    <dgm:pt modelId="{EF9E8719-E700-4479-951A-FEA3F5EABA42}" type="pres">
      <dgm:prSet presAssocID="{A9EBE4B3-DF8A-47CF-82C8-C8140D9EB70F}" presName="parentLeftMargin" presStyleLbl="node1" presStyleIdx="4" presStyleCnt="7"/>
      <dgm:spPr/>
    </dgm:pt>
    <dgm:pt modelId="{7B65488F-8EF8-4A3F-A271-48EB5B3A2D0B}" type="pres">
      <dgm:prSet presAssocID="{A9EBE4B3-DF8A-47CF-82C8-C8140D9EB70F}" presName="parentText" presStyleLbl="node1" presStyleIdx="5" presStyleCnt="7" custScaleX="122812" custScaleY="95003">
        <dgm:presLayoutVars>
          <dgm:chMax val="0"/>
          <dgm:bulletEnabled val="1"/>
        </dgm:presLayoutVars>
      </dgm:prSet>
      <dgm:spPr/>
    </dgm:pt>
    <dgm:pt modelId="{6C21C341-6887-4A74-8040-EA61F56E10D8}" type="pres">
      <dgm:prSet presAssocID="{A9EBE4B3-DF8A-47CF-82C8-C8140D9EB70F}" presName="negativeSpace" presStyleCnt="0"/>
      <dgm:spPr/>
    </dgm:pt>
    <dgm:pt modelId="{63E9B9B7-E308-4059-A1D3-5D35601F7BFF}" type="pres">
      <dgm:prSet presAssocID="{A9EBE4B3-DF8A-47CF-82C8-C8140D9EB70F}" presName="childText" presStyleLbl="conFgAcc1" presStyleIdx="5" presStyleCnt="7">
        <dgm:presLayoutVars>
          <dgm:bulletEnabled val="1"/>
        </dgm:presLayoutVars>
      </dgm:prSet>
      <dgm:spPr/>
    </dgm:pt>
    <dgm:pt modelId="{D34BB53D-C010-4E2D-99C5-8494C5862A62}" type="pres">
      <dgm:prSet presAssocID="{AABA3CB6-AB97-45AA-B2AA-73B0B4E6F939}" presName="spaceBetweenRectangles" presStyleCnt="0"/>
      <dgm:spPr/>
    </dgm:pt>
    <dgm:pt modelId="{7BBBB7BA-6618-4AF5-A9D8-FCB3AD3C6A69}" type="pres">
      <dgm:prSet presAssocID="{8CC3B085-9B2F-4D87-BC9B-D61E959363D7}" presName="parentLin" presStyleCnt="0"/>
      <dgm:spPr/>
    </dgm:pt>
    <dgm:pt modelId="{F58162E1-006C-45FA-8F07-80D279326BC9}" type="pres">
      <dgm:prSet presAssocID="{8CC3B085-9B2F-4D87-BC9B-D61E959363D7}" presName="parentLeftMargin" presStyleLbl="node1" presStyleIdx="5" presStyleCnt="7"/>
      <dgm:spPr/>
    </dgm:pt>
    <dgm:pt modelId="{9E0AE676-D249-483C-B3A6-F4CD0E40381B}" type="pres">
      <dgm:prSet presAssocID="{8CC3B085-9B2F-4D87-BC9B-D61E959363D7}" presName="parentText" presStyleLbl="node1" presStyleIdx="6" presStyleCnt="7" custScaleX="122812" custScaleY="95003">
        <dgm:presLayoutVars>
          <dgm:chMax val="0"/>
          <dgm:bulletEnabled val="1"/>
        </dgm:presLayoutVars>
      </dgm:prSet>
      <dgm:spPr/>
    </dgm:pt>
    <dgm:pt modelId="{68224D06-A519-45B6-B997-8A1C7D728316}" type="pres">
      <dgm:prSet presAssocID="{8CC3B085-9B2F-4D87-BC9B-D61E959363D7}" presName="negativeSpace" presStyleCnt="0"/>
      <dgm:spPr/>
    </dgm:pt>
    <dgm:pt modelId="{8B308555-E2BC-4754-9C0F-B21B74F2B3E5}" type="pres">
      <dgm:prSet presAssocID="{8CC3B085-9B2F-4D87-BC9B-D61E959363D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3FCA40D-829F-4F85-9443-52C873A79ADA}" type="presOf" srcId="{5BF96A78-000C-4465-BC3F-8A05FE73D5CF}" destId="{D76B2479-5C26-4C61-B65E-58AD405A49A1}" srcOrd="1" destOrd="0" presId="urn:microsoft.com/office/officeart/2005/8/layout/list1"/>
    <dgm:cxn modelId="{51258511-2106-43ED-A0AA-AD199086AFC0}" type="presOf" srcId="{E71F1D0A-A123-4062-A01F-3CAA80A013C6}" destId="{BEA732A1-8F9B-40F0-951C-6A89DB383B6D}" srcOrd="1" destOrd="0" presId="urn:microsoft.com/office/officeart/2005/8/layout/list1"/>
    <dgm:cxn modelId="{387A0916-A73A-4A3D-8FA4-F4472F4FD34E}" type="presOf" srcId="{845F9873-51FB-4671-BC05-AA37F8F4B054}" destId="{04083251-50D9-43B3-BC2E-A44BA3E5E9BC}" srcOrd="0" destOrd="0" presId="urn:microsoft.com/office/officeart/2005/8/layout/list1"/>
    <dgm:cxn modelId="{DF23E218-43DD-4012-A14A-A9535FF02712}" type="presOf" srcId="{06A44E20-970E-4BEA-9C22-0C716564E3F9}" destId="{04083251-50D9-43B3-BC2E-A44BA3E5E9BC}" srcOrd="0" destOrd="1" presId="urn:microsoft.com/office/officeart/2005/8/layout/list1"/>
    <dgm:cxn modelId="{1077063C-D8F0-4753-9618-0DDB50840A60}" srcId="{06944D40-EDAF-437C-A9EF-FAD08EB371EF}" destId="{5BF96A78-000C-4465-BC3F-8A05FE73D5CF}" srcOrd="3" destOrd="0" parTransId="{C3B55B5E-A58B-4E9E-8280-EEFA697FD8CF}" sibTransId="{8A6BA171-CEDD-4CC0-B811-46BE7EC72FC8}"/>
    <dgm:cxn modelId="{D9EDA840-7449-4BAA-B00A-14F745A82E42}" type="presOf" srcId="{86B7198F-A823-44AF-81B1-75227B710CCF}" destId="{04083251-50D9-43B3-BC2E-A44BA3E5E9BC}" srcOrd="0" destOrd="3" presId="urn:microsoft.com/office/officeart/2005/8/layout/list1"/>
    <dgm:cxn modelId="{96565F5C-32FC-4CF3-B7B2-16E896D57B1D}" type="presOf" srcId="{16FE1B34-5F42-4006-A317-6A7E5A7B6192}" destId="{447A69D6-25F2-4A93-B8BA-A78DA9E840C2}" srcOrd="0" destOrd="0" presId="urn:microsoft.com/office/officeart/2005/8/layout/list1"/>
    <dgm:cxn modelId="{F50B3C5F-B232-41F9-AC3F-1F090F6E6C2A}" srcId="{5BF96A78-000C-4465-BC3F-8A05FE73D5CF}" destId="{845F9873-51FB-4671-BC05-AA37F8F4B054}" srcOrd="0" destOrd="0" parTransId="{224C3DE0-9E67-4D27-BF00-79D816D4F6BB}" sibTransId="{8B2CE826-74B1-42C5-BF88-6AEB03845B71}"/>
    <dgm:cxn modelId="{2E0D8C62-0174-4FEA-A528-C79EB6C8ED69}" type="presOf" srcId="{A9EBE4B3-DF8A-47CF-82C8-C8140D9EB70F}" destId="{7B65488F-8EF8-4A3F-A271-48EB5B3A2D0B}" srcOrd="1" destOrd="0" presId="urn:microsoft.com/office/officeart/2005/8/layout/list1"/>
    <dgm:cxn modelId="{EDC88D44-3F88-48D8-A1F1-A84874383C37}" type="presOf" srcId="{2134EE07-849E-44B1-B463-1B6416469915}" destId="{C83E8B12-E3C1-42FB-B227-FA87B7B7F7E9}" srcOrd="0" destOrd="0" presId="urn:microsoft.com/office/officeart/2005/8/layout/list1"/>
    <dgm:cxn modelId="{6139FE65-F658-4405-8AA9-0108B15BA138}" type="presOf" srcId="{4AE90F59-CDA9-4A8A-AEE2-BAF5191F6456}" destId="{0F49CF12-001B-4034-9C41-7294B4AE1DDD}" srcOrd="0" destOrd="0" presId="urn:microsoft.com/office/officeart/2005/8/layout/list1"/>
    <dgm:cxn modelId="{B69F6366-D9DE-41D3-904A-B54A5FD17B8F}" srcId="{06944D40-EDAF-437C-A9EF-FAD08EB371EF}" destId="{2134EE07-849E-44B1-B463-1B6416469915}" srcOrd="1" destOrd="0" parTransId="{DE8C99BC-061B-4FB9-A3D3-25110E91E9BD}" sibTransId="{3B932DD6-9968-4D87-9DF0-44462E0BBEE2}"/>
    <dgm:cxn modelId="{1E6CAE4C-1E54-41CE-A56B-93B4D1827420}" type="presOf" srcId="{DAD1B46C-2652-464B-B45A-9732621073E5}" destId="{95A89027-218D-4BDE-9BB5-608B85CFF090}" srcOrd="0" destOrd="0" presId="urn:microsoft.com/office/officeart/2005/8/layout/list1"/>
    <dgm:cxn modelId="{662E546D-F0D3-4A5D-8518-07D9FC1D0EA0}" type="presOf" srcId="{8CC3B085-9B2F-4D87-BC9B-D61E959363D7}" destId="{F58162E1-006C-45FA-8F07-80D279326BC9}" srcOrd="0" destOrd="0" presId="urn:microsoft.com/office/officeart/2005/8/layout/list1"/>
    <dgm:cxn modelId="{DB0FE36D-C278-43E6-BD29-23F56E15895E}" type="presOf" srcId="{DF657C7B-E02E-49B2-B67C-C19825F5D96C}" destId="{04083251-50D9-43B3-BC2E-A44BA3E5E9BC}" srcOrd="0" destOrd="2" presId="urn:microsoft.com/office/officeart/2005/8/layout/list1"/>
    <dgm:cxn modelId="{4932186E-54AA-4C60-8666-7E07E740593E}" type="presOf" srcId="{16FE1B34-5F42-4006-A317-6A7E5A7B6192}" destId="{397657A1-344F-4805-B8A6-8C318A6EFE7A}" srcOrd="1" destOrd="0" presId="urn:microsoft.com/office/officeart/2005/8/layout/list1"/>
    <dgm:cxn modelId="{5E02064F-1D4B-43F1-824C-051493A9A95D}" type="presOf" srcId="{E71F1D0A-A123-4062-A01F-3CAA80A013C6}" destId="{162E0370-FCC4-4EA3-98F5-806A507C052D}" srcOrd="0" destOrd="0" presId="urn:microsoft.com/office/officeart/2005/8/layout/list1"/>
    <dgm:cxn modelId="{DD61B26F-4313-4535-9A83-6D6221F9ACE1}" type="presOf" srcId="{8CC3B085-9B2F-4D87-BC9B-D61E959363D7}" destId="{9E0AE676-D249-483C-B3A6-F4CD0E40381B}" srcOrd="1" destOrd="0" presId="urn:microsoft.com/office/officeart/2005/8/layout/list1"/>
    <dgm:cxn modelId="{D0B70071-E6E7-46D3-BFB1-B806581A5AFE}" srcId="{5BF96A78-000C-4465-BC3F-8A05FE73D5CF}" destId="{DF657C7B-E02E-49B2-B67C-C19825F5D96C}" srcOrd="2" destOrd="0" parTransId="{0D1E257E-202D-46BD-8119-6B66312AA487}" sibTransId="{242F2352-DCD9-4DA3-A557-683FF47B85B5}"/>
    <dgm:cxn modelId="{D8A09273-BDBD-4653-AE82-DC8C08C62796}" srcId="{E71F1D0A-A123-4062-A01F-3CAA80A013C6}" destId="{F0E27CCB-6C38-4D95-A2CF-82FE0188CFF4}" srcOrd="1" destOrd="0" parTransId="{59600A52-D740-4A68-BFBE-9BA59ED9243B}" sibTransId="{F1E2C0F6-6FBC-41A1-8BF4-5D78AB5B6FA6}"/>
    <dgm:cxn modelId="{883D9D55-02D6-423D-B70E-8EC41F1F5CC8}" srcId="{06944D40-EDAF-437C-A9EF-FAD08EB371EF}" destId="{8CC3B085-9B2F-4D87-BC9B-D61E959363D7}" srcOrd="6" destOrd="0" parTransId="{F2D9AF9D-68C0-401E-B844-464E000F2346}" sibTransId="{443B246D-2B57-4A1D-9B07-6734BFD2E066}"/>
    <dgm:cxn modelId="{B6CE567D-3597-42F2-92B3-A098DE5B876F}" type="presOf" srcId="{2134EE07-849E-44B1-B463-1B6416469915}" destId="{9474B013-21FC-4758-8D0B-FA75147190DF}" srcOrd="1" destOrd="0" presId="urn:microsoft.com/office/officeart/2005/8/layout/list1"/>
    <dgm:cxn modelId="{A08E9093-A793-4DEC-8387-8DDD8851C5E3}" type="presOf" srcId="{F0E27CCB-6C38-4D95-A2CF-82FE0188CFF4}" destId="{95A89027-218D-4BDE-9BB5-608B85CFF090}" srcOrd="0" destOrd="1" presId="urn:microsoft.com/office/officeart/2005/8/layout/list1"/>
    <dgm:cxn modelId="{E4D18D9A-7E7B-422C-B545-AB1C61F31F4A}" srcId="{06944D40-EDAF-437C-A9EF-FAD08EB371EF}" destId="{A9EBE4B3-DF8A-47CF-82C8-C8140D9EB70F}" srcOrd="5" destOrd="0" parTransId="{598736A4-BD29-4617-903F-701E112E20B4}" sibTransId="{AABA3CB6-AB97-45AA-B2AA-73B0B4E6F939}"/>
    <dgm:cxn modelId="{455A96A1-DA0A-41C2-B483-1730C0AB0697}" srcId="{5BF96A78-000C-4465-BC3F-8A05FE73D5CF}" destId="{86B7198F-A823-44AF-81B1-75227B710CCF}" srcOrd="3" destOrd="0" parTransId="{2E8A4E39-D283-46B9-B3D2-E05CF814AF4A}" sibTransId="{B79873ED-6A4F-49B9-9B68-781DB15E9085}"/>
    <dgm:cxn modelId="{3FB702A2-A478-46B2-8338-E37899C81981}" srcId="{06944D40-EDAF-437C-A9EF-FAD08EB371EF}" destId="{16FE1B34-5F42-4006-A317-6A7E5A7B6192}" srcOrd="4" destOrd="0" parTransId="{855ED3F8-A41A-47D5-BCDF-E2DE13BF6BF9}" sibTransId="{BF51C39B-CABC-42C8-B2F7-F3863E1157AB}"/>
    <dgm:cxn modelId="{86F155A2-63D6-4220-AD71-F87FDD5A77B4}" srcId="{06944D40-EDAF-437C-A9EF-FAD08EB371EF}" destId="{1FCB1DE0-D64F-4CBF-A7D6-5D1C00EC2707}" srcOrd="2" destOrd="0" parTransId="{594FE1D0-5BDF-4AE7-9915-AD30A3390887}" sibTransId="{25CA5822-50E2-4D35-836C-FE230C625BE1}"/>
    <dgm:cxn modelId="{9374A7A3-8536-4D20-AB15-DFBBA1F10971}" srcId="{E71F1D0A-A123-4062-A01F-3CAA80A013C6}" destId="{DAD1B46C-2652-464B-B45A-9732621073E5}" srcOrd="0" destOrd="0" parTransId="{21332FAE-FD4A-4726-BDC2-A90EDD325E4E}" sibTransId="{42CCEB4C-2E70-4CD0-BF4A-D74E57685D61}"/>
    <dgm:cxn modelId="{4DB1BCA5-6216-445A-8E57-74D092B82C8B}" srcId="{06944D40-EDAF-437C-A9EF-FAD08EB371EF}" destId="{E71F1D0A-A123-4062-A01F-3CAA80A013C6}" srcOrd="0" destOrd="0" parTransId="{D5254D6B-3AB6-4770-92A7-4BEA4820472C}" sibTransId="{7297AB06-78D8-4710-8D27-9FD91F843722}"/>
    <dgm:cxn modelId="{638639AB-A7A4-45C4-A29A-9DD5F75DD1FE}" srcId="{5BF96A78-000C-4465-BC3F-8A05FE73D5CF}" destId="{06A44E20-970E-4BEA-9C22-0C716564E3F9}" srcOrd="1" destOrd="0" parTransId="{0A26546D-7931-4DEC-9E3D-92756D2FAA72}" sibTransId="{3854BF63-8563-418F-974C-04EB33FA56D4}"/>
    <dgm:cxn modelId="{7F4129B9-3777-47D9-87C6-7BB214F4EA32}" type="presOf" srcId="{1FCB1DE0-D64F-4CBF-A7D6-5D1C00EC2707}" destId="{60FBAF60-9D9F-425A-AFAE-E0EB22AA313C}" srcOrd="0" destOrd="0" presId="urn:microsoft.com/office/officeart/2005/8/layout/list1"/>
    <dgm:cxn modelId="{0A8428CA-0411-41A9-A992-4085A1DCE222}" type="presOf" srcId="{1FCB1DE0-D64F-4CBF-A7D6-5D1C00EC2707}" destId="{7809DE27-FE5C-41D8-8BDE-7B04DC48393F}" srcOrd="1" destOrd="0" presId="urn:microsoft.com/office/officeart/2005/8/layout/list1"/>
    <dgm:cxn modelId="{7AC9DECD-1BF8-4A4B-B245-697352D2A0F9}" type="presOf" srcId="{A9EBE4B3-DF8A-47CF-82C8-C8140D9EB70F}" destId="{EF9E8719-E700-4479-951A-FEA3F5EABA42}" srcOrd="0" destOrd="0" presId="urn:microsoft.com/office/officeart/2005/8/layout/list1"/>
    <dgm:cxn modelId="{174D9CE1-FB86-43C0-B4A0-C6223F6A3BA3}" type="presOf" srcId="{06944D40-EDAF-437C-A9EF-FAD08EB371EF}" destId="{ABE831CD-BFEF-4D89-9BCB-B7D7E8165270}" srcOrd="0" destOrd="0" presId="urn:microsoft.com/office/officeart/2005/8/layout/list1"/>
    <dgm:cxn modelId="{4FD9D7F6-4FB8-4445-9830-E1896AA2587E}" type="presOf" srcId="{5BF96A78-000C-4465-BC3F-8A05FE73D5CF}" destId="{24F9E4D9-6231-418B-82B5-73F0BD0DBE60}" srcOrd="0" destOrd="0" presId="urn:microsoft.com/office/officeart/2005/8/layout/list1"/>
    <dgm:cxn modelId="{742939FC-DB73-4A8B-85AC-F5FD3B406A76}" srcId="{2134EE07-849E-44B1-B463-1B6416469915}" destId="{4AE90F59-CDA9-4A8A-AEE2-BAF5191F6456}" srcOrd="0" destOrd="0" parTransId="{0BDAADE0-E71F-4037-82A8-A29D82AFAA3C}" sibTransId="{B5BB70D2-07D8-4629-A411-2D8B6D5CFEB6}"/>
    <dgm:cxn modelId="{987FC8A0-23CB-437E-B3A5-801F68F973BC}" type="presParOf" srcId="{ABE831CD-BFEF-4D89-9BCB-B7D7E8165270}" destId="{99895A32-A51D-4D71-9EEA-1D9F7B872658}" srcOrd="0" destOrd="0" presId="urn:microsoft.com/office/officeart/2005/8/layout/list1"/>
    <dgm:cxn modelId="{0D1852BD-0661-44D4-A35B-9B74A3814BCC}" type="presParOf" srcId="{99895A32-A51D-4D71-9EEA-1D9F7B872658}" destId="{162E0370-FCC4-4EA3-98F5-806A507C052D}" srcOrd="0" destOrd="0" presId="urn:microsoft.com/office/officeart/2005/8/layout/list1"/>
    <dgm:cxn modelId="{CD9ECA56-EC4D-462E-B8DC-F4F172C93A01}" type="presParOf" srcId="{99895A32-A51D-4D71-9EEA-1D9F7B872658}" destId="{BEA732A1-8F9B-40F0-951C-6A89DB383B6D}" srcOrd="1" destOrd="0" presId="urn:microsoft.com/office/officeart/2005/8/layout/list1"/>
    <dgm:cxn modelId="{D286F359-89CD-4434-A765-235A205BED82}" type="presParOf" srcId="{ABE831CD-BFEF-4D89-9BCB-B7D7E8165270}" destId="{071F3E4A-28FD-4A0A-B442-804C9C9F7B8C}" srcOrd="1" destOrd="0" presId="urn:microsoft.com/office/officeart/2005/8/layout/list1"/>
    <dgm:cxn modelId="{6EAB4E89-A883-4B63-B7FF-6A5E502BC55A}" type="presParOf" srcId="{ABE831CD-BFEF-4D89-9BCB-B7D7E8165270}" destId="{95A89027-218D-4BDE-9BB5-608B85CFF090}" srcOrd="2" destOrd="0" presId="urn:microsoft.com/office/officeart/2005/8/layout/list1"/>
    <dgm:cxn modelId="{5F0D6097-A0DE-4C02-B02A-1AFB4088B05D}" type="presParOf" srcId="{ABE831CD-BFEF-4D89-9BCB-B7D7E8165270}" destId="{0F2DA1BF-CBC0-4DC8-961E-A9BAAD4F709E}" srcOrd="3" destOrd="0" presId="urn:microsoft.com/office/officeart/2005/8/layout/list1"/>
    <dgm:cxn modelId="{F45E1BE4-3EE8-4F56-B823-E31280B403BE}" type="presParOf" srcId="{ABE831CD-BFEF-4D89-9BCB-B7D7E8165270}" destId="{54CE677C-88D8-4827-8035-DAA30A98B94B}" srcOrd="4" destOrd="0" presId="urn:microsoft.com/office/officeart/2005/8/layout/list1"/>
    <dgm:cxn modelId="{D67FFB9D-9C3F-48E3-A201-A285B5724139}" type="presParOf" srcId="{54CE677C-88D8-4827-8035-DAA30A98B94B}" destId="{C83E8B12-E3C1-42FB-B227-FA87B7B7F7E9}" srcOrd="0" destOrd="0" presId="urn:microsoft.com/office/officeart/2005/8/layout/list1"/>
    <dgm:cxn modelId="{77BA182E-DAD6-46EF-8B11-3AFBD70C5370}" type="presParOf" srcId="{54CE677C-88D8-4827-8035-DAA30A98B94B}" destId="{9474B013-21FC-4758-8D0B-FA75147190DF}" srcOrd="1" destOrd="0" presId="urn:microsoft.com/office/officeart/2005/8/layout/list1"/>
    <dgm:cxn modelId="{83DC36E7-CB12-4358-8050-6EC034B5B62F}" type="presParOf" srcId="{ABE831CD-BFEF-4D89-9BCB-B7D7E8165270}" destId="{8C4E277F-C322-42E8-9A82-CF39322FCEF2}" srcOrd="5" destOrd="0" presId="urn:microsoft.com/office/officeart/2005/8/layout/list1"/>
    <dgm:cxn modelId="{F6D7B884-1E71-4500-9398-F077D9E88808}" type="presParOf" srcId="{ABE831CD-BFEF-4D89-9BCB-B7D7E8165270}" destId="{0F49CF12-001B-4034-9C41-7294B4AE1DDD}" srcOrd="6" destOrd="0" presId="urn:microsoft.com/office/officeart/2005/8/layout/list1"/>
    <dgm:cxn modelId="{31B7FB55-CFC9-4493-A6AF-347D4C110937}" type="presParOf" srcId="{ABE831CD-BFEF-4D89-9BCB-B7D7E8165270}" destId="{03AD7EB6-2861-48B0-98CE-F5DF194E3400}" srcOrd="7" destOrd="0" presId="urn:microsoft.com/office/officeart/2005/8/layout/list1"/>
    <dgm:cxn modelId="{8F440EEB-8BE7-474C-A4BA-29BDD87DD6B3}" type="presParOf" srcId="{ABE831CD-BFEF-4D89-9BCB-B7D7E8165270}" destId="{41719502-69F3-41BF-B2CD-6F1EB12837DF}" srcOrd="8" destOrd="0" presId="urn:microsoft.com/office/officeart/2005/8/layout/list1"/>
    <dgm:cxn modelId="{3305DA01-28F8-4841-B2BD-3CCD7B0689E8}" type="presParOf" srcId="{41719502-69F3-41BF-B2CD-6F1EB12837DF}" destId="{60FBAF60-9D9F-425A-AFAE-E0EB22AA313C}" srcOrd="0" destOrd="0" presId="urn:microsoft.com/office/officeart/2005/8/layout/list1"/>
    <dgm:cxn modelId="{7FC40B69-0E83-46A3-9E79-9AFD56D5EF47}" type="presParOf" srcId="{41719502-69F3-41BF-B2CD-6F1EB12837DF}" destId="{7809DE27-FE5C-41D8-8BDE-7B04DC48393F}" srcOrd="1" destOrd="0" presId="urn:microsoft.com/office/officeart/2005/8/layout/list1"/>
    <dgm:cxn modelId="{91D9EC11-B68B-457A-BF5F-B1C4C7AD2CF8}" type="presParOf" srcId="{ABE831CD-BFEF-4D89-9BCB-B7D7E8165270}" destId="{60EE9548-8FD3-4833-AF3F-58A46B7ECF91}" srcOrd="9" destOrd="0" presId="urn:microsoft.com/office/officeart/2005/8/layout/list1"/>
    <dgm:cxn modelId="{F828466E-23E0-4A82-BB80-F319DAC2D551}" type="presParOf" srcId="{ABE831CD-BFEF-4D89-9BCB-B7D7E8165270}" destId="{9995C139-AB62-430C-9135-6AF162C55D30}" srcOrd="10" destOrd="0" presId="urn:microsoft.com/office/officeart/2005/8/layout/list1"/>
    <dgm:cxn modelId="{3AEEAC4B-229F-4AC4-AA8A-52FDCF39B353}" type="presParOf" srcId="{ABE831CD-BFEF-4D89-9BCB-B7D7E8165270}" destId="{4E748DE4-01E8-4592-ACFB-E676C2231773}" srcOrd="11" destOrd="0" presId="urn:microsoft.com/office/officeart/2005/8/layout/list1"/>
    <dgm:cxn modelId="{449DD718-D89D-4DAE-962F-9F00224FAA49}" type="presParOf" srcId="{ABE831CD-BFEF-4D89-9BCB-B7D7E8165270}" destId="{7D6E5DB0-E644-44D5-AA89-9CD6006255EA}" srcOrd="12" destOrd="0" presId="urn:microsoft.com/office/officeart/2005/8/layout/list1"/>
    <dgm:cxn modelId="{C673F004-68C5-45AC-A6B4-52E700203C15}" type="presParOf" srcId="{7D6E5DB0-E644-44D5-AA89-9CD6006255EA}" destId="{24F9E4D9-6231-418B-82B5-73F0BD0DBE60}" srcOrd="0" destOrd="0" presId="urn:microsoft.com/office/officeart/2005/8/layout/list1"/>
    <dgm:cxn modelId="{087611B2-B00E-44D3-A262-999059BC2198}" type="presParOf" srcId="{7D6E5DB0-E644-44D5-AA89-9CD6006255EA}" destId="{D76B2479-5C26-4C61-B65E-58AD405A49A1}" srcOrd="1" destOrd="0" presId="urn:microsoft.com/office/officeart/2005/8/layout/list1"/>
    <dgm:cxn modelId="{23670DF0-9E30-46AA-91C3-8AEC5B49E963}" type="presParOf" srcId="{ABE831CD-BFEF-4D89-9BCB-B7D7E8165270}" destId="{FF15861B-CBBD-40FD-955E-9B5D2BA6DF8E}" srcOrd="13" destOrd="0" presId="urn:microsoft.com/office/officeart/2005/8/layout/list1"/>
    <dgm:cxn modelId="{DF6DC05C-4062-4EAC-8E76-19B1C0557397}" type="presParOf" srcId="{ABE831CD-BFEF-4D89-9BCB-B7D7E8165270}" destId="{04083251-50D9-43B3-BC2E-A44BA3E5E9BC}" srcOrd="14" destOrd="0" presId="urn:microsoft.com/office/officeart/2005/8/layout/list1"/>
    <dgm:cxn modelId="{BBB4CDE0-EB57-4B83-85E9-24B43DCE7BFC}" type="presParOf" srcId="{ABE831CD-BFEF-4D89-9BCB-B7D7E8165270}" destId="{5FF8700F-324A-429C-BA8D-3008C72CFAD0}" srcOrd="15" destOrd="0" presId="urn:microsoft.com/office/officeart/2005/8/layout/list1"/>
    <dgm:cxn modelId="{2138C01E-08B6-4B07-9D98-86A511C48A4D}" type="presParOf" srcId="{ABE831CD-BFEF-4D89-9BCB-B7D7E8165270}" destId="{0FAEB477-2365-4F6C-9008-426AC912C8E5}" srcOrd="16" destOrd="0" presId="urn:microsoft.com/office/officeart/2005/8/layout/list1"/>
    <dgm:cxn modelId="{C6943183-6842-44F8-BDC4-F7AB3E64F240}" type="presParOf" srcId="{0FAEB477-2365-4F6C-9008-426AC912C8E5}" destId="{447A69D6-25F2-4A93-B8BA-A78DA9E840C2}" srcOrd="0" destOrd="0" presId="urn:microsoft.com/office/officeart/2005/8/layout/list1"/>
    <dgm:cxn modelId="{F9A86658-425E-498E-88AA-4846D26175BC}" type="presParOf" srcId="{0FAEB477-2365-4F6C-9008-426AC912C8E5}" destId="{397657A1-344F-4805-B8A6-8C318A6EFE7A}" srcOrd="1" destOrd="0" presId="urn:microsoft.com/office/officeart/2005/8/layout/list1"/>
    <dgm:cxn modelId="{3FB6B4E3-AC59-4322-BC34-25CB4678EC23}" type="presParOf" srcId="{ABE831CD-BFEF-4D89-9BCB-B7D7E8165270}" destId="{A975DC9B-0202-4A64-9F08-3C0E3ECE6E2A}" srcOrd="17" destOrd="0" presId="urn:microsoft.com/office/officeart/2005/8/layout/list1"/>
    <dgm:cxn modelId="{8FC82012-BAC0-4826-8CE4-F741CBA5886E}" type="presParOf" srcId="{ABE831CD-BFEF-4D89-9BCB-B7D7E8165270}" destId="{0FF80DDA-ECDC-4902-AEBD-EED507898839}" srcOrd="18" destOrd="0" presId="urn:microsoft.com/office/officeart/2005/8/layout/list1"/>
    <dgm:cxn modelId="{DC66D1BB-9265-4D45-A421-5FF6B6A2F754}" type="presParOf" srcId="{ABE831CD-BFEF-4D89-9BCB-B7D7E8165270}" destId="{B07C26FB-5107-4FE8-86B2-138403C192FC}" srcOrd="19" destOrd="0" presId="urn:microsoft.com/office/officeart/2005/8/layout/list1"/>
    <dgm:cxn modelId="{8345C2EB-7AFB-47B0-A6E7-D016BD67AC14}" type="presParOf" srcId="{ABE831CD-BFEF-4D89-9BCB-B7D7E8165270}" destId="{367D7BDD-A5B5-4755-BF86-08D01A41AD21}" srcOrd="20" destOrd="0" presId="urn:microsoft.com/office/officeart/2005/8/layout/list1"/>
    <dgm:cxn modelId="{2AAAD4A1-35D5-4A46-AB00-50616C180142}" type="presParOf" srcId="{367D7BDD-A5B5-4755-BF86-08D01A41AD21}" destId="{EF9E8719-E700-4479-951A-FEA3F5EABA42}" srcOrd="0" destOrd="0" presId="urn:microsoft.com/office/officeart/2005/8/layout/list1"/>
    <dgm:cxn modelId="{0640108B-BEDC-4307-9F20-298D909E72CB}" type="presParOf" srcId="{367D7BDD-A5B5-4755-BF86-08D01A41AD21}" destId="{7B65488F-8EF8-4A3F-A271-48EB5B3A2D0B}" srcOrd="1" destOrd="0" presId="urn:microsoft.com/office/officeart/2005/8/layout/list1"/>
    <dgm:cxn modelId="{1BAC20DC-5D5F-40CA-9A47-680493C92FA2}" type="presParOf" srcId="{ABE831CD-BFEF-4D89-9BCB-B7D7E8165270}" destId="{6C21C341-6887-4A74-8040-EA61F56E10D8}" srcOrd="21" destOrd="0" presId="urn:microsoft.com/office/officeart/2005/8/layout/list1"/>
    <dgm:cxn modelId="{D0BC603C-058D-48A3-984D-3FDB569754B2}" type="presParOf" srcId="{ABE831CD-BFEF-4D89-9BCB-B7D7E8165270}" destId="{63E9B9B7-E308-4059-A1D3-5D35601F7BFF}" srcOrd="22" destOrd="0" presId="urn:microsoft.com/office/officeart/2005/8/layout/list1"/>
    <dgm:cxn modelId="{422698FB-4F63-4740-81CD-851A632C3626}" type="presParOf" srcId="{ABE831CD-BFEF-4D89-9BCB-B7D7E8165270}" destId="{D34BB53D-C010-4E2D-99C5-8494C5862A62}" srcOrd="23" destOrd="0" presId="urn:microsoft.com/office/officeart/2005/8/layout/list1"/>
    <dgm:cxn modelId="{78E6CBAE-2296-4072-969E-EE72A43131EB}" type="presParOf" srcId="{ABE831CD-BFEF-4D89-9BCB-B7D7E8165270}" destId="{7BBBB7BA-6618-4AF5-A9D8-FCB3AD3C6A69}" srcOrd="24" destOrd="0" presId="urn:microsoft.com/office/officeart/2005/8/layout/list1"/>
    <dgm:cxn modelId="{856956DF-EEDF-4C8E-BE58-B8EBF62FA339}" type="presParOf" srcId="{7BBBB7BA-6618-4AF5-A9D8-FCB3AD3C6A69}" destId="{F58162E1-006C-45FA-8F07-80D279326BC9}" srcOrd="0" destOrd="0" presId="urn:microsoft.com/office/officeart/2005/8/layout/list1"/>
    <dgm:cxn modelId="{225D0C5C-40CA-4AAA-8C86-9C77852D507E}" type="presParOf" srcId="{7BBBB7BA-6618-4AF5-A9D8-FCB3AD3C6A69}" destId="{9E0AE676-D249-483C-B3A6-F4CD0E40381B}" srcOrd="1" destOrd="0" presId="urn:microsoft.com/office/officeart/2005/8/layout/list1"/>
    <dgm:cxn modelId="{AFEDF19A-6AA5-43AB-8605-901D2399E306}" type="presParOf" srcId="{ABE831CD-BFEF-4D89-9BCB-B7D7E8165270}" destId="{68224D06-A519-45B6-B997-8A1C7D728316}" srcOrd="25" destOrd="0" presId="urn:microsoft.com/office/officeart/2005/8/layout/list1"/>
    <dgm:cxn modelId="{419E8BE7-9632-43DD-A494-0286CAA70085}" type="presParOf" srcId="{ABE831CD-BFEF-4D89-9BCB-B7D7E8165270}" destId="{8B308555-E2BC-4754-9C0F-B21B74F2B3E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89027-218D-4BDE-9BB5-608B85CFF090}">
      <dsp:nvSpPr>
        <dsp:cNvPr id="0" name=""/>
        <dsp:cNvSpPr/>
      </dsp:nvSpPr>
      <dsp:spPr>
        <a:xfrm>
          <a:off x="0" y="181933"/>
          <a:ext cx="8949906" cy="7586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612" tIns="208280" rIns="6946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- размещение приказа и устава или протокола и положения;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- размещение приказа и протокола или устава и положения;</a:t>
          </a:r>
        </a:p>
      </dsp:txBody>
      <dsp:txXfrm>
        <a:off x="0" y="181933"/>
        <a:ext cx="8949906" cy="758622"/>
      </dsp:txXfrm>
    </dsp:sp>
    <dsp:sp modelId="{BEA732A1-8F9B-40F0-951C-6A89DB383B6D}">
      <dsp:nvSpPr>
        <dsp:cNvPr id="0" name=""/>
        <dsp:cNvSpPr/>
      </dsp:nvSpPr>
      <dsp:spPr>
        <a:xfrm>
          <a:off x="447495" y="9230"/>
          <a:ext cx="7627933" cy="364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00" tIns="0" rIns="2368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/>
            <a:t>1. Несоответствие размещенных документов организационно-правовой форме ССК, выбранной в заявке:</a:t>
          </a:r>
        </a:p>
      </dsp:txBody>
      <dsp:txXfrm>
        <a:off x="465292" y="27027"/>
        <a:ext cx="7592339" cy="328989"/>
      </dsp:txXfrm>
    </dsp:sp>
    <dsp:sp modelId="{0F49CF12-001B-4034-9C41-7294B4AE1DDD}">
      <dsp:nvSpPr>
        <dsp:cNvPr id="0" name=""/>
        <dsp:cNvSpPr/>
      </dsp:nvSpPr>
      <dsp:spPr>
        <a:xfrm>
          <a:off x="0" y="1183459"/>
          <a:ext cx="8949906" cy="7391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612" tIns="208280" rIns="6946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 структурном подразделении документы подписывает директор ПОО, а в общественном объединении – руководитель ССК (устав утверждается протоколом собрания). </a:t>
          </a:r>
        </a:p>
      </dsp:txBody>
      <dsp:txXfrm>
        <a:off x="0" y="1183459"/>
        <a:ext cx="8949906" cy="739178"/>
      </dsp:txXfrm>
    </dsp:sp>
    <dsp:sp modelId="{9474B013-21FC-4758-8D0B-FA75147190DF}">
      <dsp:nvSpPr>
        <dsp:cNvPr id="0" name=""/>
        <dsp:cNvSpPr/>
      </dsp:nvSpPr>
      <dsp:spPr>
        <a:xfrm>
          <a:off x="447495" y="1010756"/>
          <a:ext cx="7694090" cy="364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00" tIns="0" rIns="2368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/>
            <a:t>2. Размещение не подписанных документов </a:t>
          </a:r>
        </a:p>
      </dsp:txBody>
      <dsp:txXfrm>
        <a:off x="465292" y="1028553"/>
        <a:ext cx="7658496" cy="328989"/>
      </dsp:txXfrm>
    </dsp:sp>
    <dsp:sp modelId="{9995C139-AB62-430C-9135-6AF162C55D30}">
      <dsp:nvSpPr>
        <dsp:cNvPr id="0" name=""/>
        <dsp:cNvSpPr/>
      </dsp:nvSpPr>
      <dsp:spPr>
        <a:xfrm>
          <a:off x="0" y="2165541"/>
          <a:ext cx="89499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DE27-FE5C-41D8-8BDE-7B04DC48393F}">
      <dsp:nvSpPr>
        <dsp:cNvPr id="0" name=""/>
        <dsp:cNvSpPr/>
      </dsp:nvSpPr>
      <dsp:spPr>
        <a:xfrm>
          <a:off x="447495" y="1992838"/>
          <a:ext cx="7694090" cy="364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00" tIns="0" rIns="2368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/>
            <a:t>3. Размещение приказа или протокола, где отсутствует пункт о создании ССК</a:t>
          </a:r>
        </a:p>
      </dsp:txBody>
      <dsp:txXfrm>
        <a:off x="465292" y="2010635"/>
        <a:ext cx="7658496" cy="328989"/>
      </dsp:txXfrm>
    </dsp:sp>
    <dsp:sp modelId="{04083251-50D9-43B3-BC2E-A44BA3E5E9BC}">
      <dsp:nvSpPr>
        <dsp:cNvPr id="0" name=""/>
        <dsp:cNvSpPr/>
      </dsp:nvSpPr>
      <dsp:spPr>
        <a:xfrm>
          <a:off x="0" y="2736045"/>
          <a:ext cx="8949906" cy="14005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4612" tIns="208280" rIns="6946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- не размещен приказ/протокол о создании ССК;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- не размещено положение/устав о ССК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- размещен только план работы ССК или календарный план физкультурных, спортивных и оздоровительных мероприятий;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- не размещено расписание спортивных секций.</a:t>
          </a:r>
        </a:p>
      </dsp:txBody>
      <dsp:txXfrm>
        <a:off x="0" y="2736045"/>
        <a:ext cx="8949906" cy="1400548"/>
      </dsp:txXfrm>
    </dsp:sp>
    <dsp:sp modelId="{D76B2479-5C26-4C61-B65E-58AD405A49A1}">
      <dsp:nvSpPr>
        <dsp:cNvPr id="0" name=""/>
        <dsp:cNvSpPr/>
      </dsp:nvSpPr>
      <dsp:spPr>
        <a:xfrm>
          <a:off x="447495" y="2563341"/>
          <a:ext cx="7694090" cy="364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00" tIns="0" rIns="2368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/>
            <a:t>4. Размещение не полного перечня документов:</a:t>
          </a:r>
        </a:p>
      </dsp:txBody>
      <dsp:txXfrm>
        <a:off x="465292" y="2581138"/>
        <a:ext cx="7658496" cy="328989"/>
      </dsp:txXfrm>
    </dsp:sp>
    <dsp:sp modelId="{0FF80DDA-ECDC-4902-AEBD-EED507898839}">
      <dsp:nvSpPr>
        <dsp:cNvPr id="0" name=""/>
        <dsp:cNvSpPr/>
      </dsp:nvSpPr>
      <dsp:spPr>
        <a:xfrm>
          <a:off x="0" y="4379497"/>
          <a:ext cx="89499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657A1-344F-4805-B8A6-8C318A6EFE7A}">
      <dsp:nvSpPr>
        <dsp:cNvPr id="0" name=""/>
        <dsp:cNvSpPr/>
      </dsp:nvSpPr>
      <dsp:spPr>
        <a:xfrm>
          <a:off x="447495" y="4206794"/>
          <a:ext cx="7694090" cy="364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00" tIns="0" rIns="2368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5. Прикрепление в заявки ссылки на главную страницу официального сайта ПОО или на страницу ССК в социальной сети «ВКонтакте»</a:t>
          </a:r>
        </a:p>
      </dsp:txBody>
      <dsp:txXfrm>
        <a:off x="465292" y="4224591"/>
        <a:ext cx="7658496" cy="328989"/>
      </dsp:txXfrm>
    </dsp:sp>
    <dsp:sp modelId="{63E9B9B7-E308-4059-A1D3-5D35601F7BFF}">
      <dsp:nvSpPr>
        <dsp:cNvPr id="0" name=""/>
        <dsp:cNvSpPr/>
      </dsp:nvSpPr>
      <dsp:spPr>
        <a:xfrm>
          <a:off x="0" y="4950001"/>
          <a:ext cx="89499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5488F-8EF8-4A3F-A271-48EB5B3A2D0B}">
      <dsp:nvSpPr>
        <dsp:cNvPr id="0" name=""/>
        <dsp:cNvSpPr/>
      </dsp:nvSpPr>
      <dsp:spPr>
        <a:xfrm>
          <a:off x="447495" y="4777297"/>
          <a:ext cx="7694090" cy="364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00" tIns="0" rIns="2368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6. Отличие даты и номера протокола/приказа от документа, размещенного на сайте </a:t>
          </a:r>
        </a:p>
      </dsp:txBody>
      <dsp:txXfrm>
        <a:off x="465292" y="4795094"/>
        <a:ext cx="7658496" cy="328989"/>
      </dsp:txXfrm>
    </dsp:sp>
    <dsp:sp modelId="{8B308555-E2BC-4754-9C0F-B21B74F2B3E5}">
      <dsp:nvSpPr>
        <dsp:cNvPr id="0" name=""/>
        <dsp:cNvSpPr/>
      </dsp:nvSpPr>
      <dsp:spPr>
        <a:xfrm>
          <a:off x="0" y="5520504"/>
          <a:ext cx="894990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AE676-D249-483C-B3A6-F4CD0E40381B}">
      <dsp:nvSpPr>
        <dsp:cNvPr id="0" name=""/>
        <dsp:cNvSpPr/>
      </dsp:nvSpPr>
      <dsp:spPr>
        <a:xfrm>
          <a:off x="447495" y="5347801"/>
          <a:ext cx="7694090" cy="3645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00" tIns="0" rIns="2368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7. Размещение документов в формате </a:t>
          </a:r>
          <a:r>
            <a:rPr lang="en-US" sz="1400" kern="1200" dirty="0"/>
            <a:t>WORD</a:t>
          </a:r>
          <a:r>
            <a:rPr lang="ru-RU" sz="1400" kern="1200" dirty="0"/>
            <a:t>, </a:t>
          </a:r>
          <a:r>
            <a:rPr lang="en-US" sz="1400" kern="1200" dirty="0"/>
            <a:t>ZIP</a:t>
          </a:r>
          <a:r>
            <a:rPr lang="ru-RU" sz="1400" kern="1200" dirty="0"/>
            <a:t> или </a:t>
          </a:r>
          <a:r>
            <a:rPr lang="en-US" sz="1400" kern="1200" dirty="0"/>
            <a:t>PNG</a:t>
          </a:r>
          <a:endParaRPr lang="ru-RU" sz="1400" kern="1200" dirty="0"/>
        </a:p>
      </dsp:txBody>
      <dsp:txXfrm>
        <a:off x="465292" y="5365598"/>
        <a:ext cx="7658496" cy="328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90EABD-D760-FC5D-58A1-E3F7C9E1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38CEA9-3D5F-A5A1-9D94-F629C3D53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4" y="2169460"/>
            <a:ext cx="9120796" cy="1877378"/>
          </a:xfrm>
        </p:spPr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Подача заявки в единый Всероссийский перечень (реестр) студенческих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спортивных клубов профессиональных образовательных организаций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7151D0-B96E-4573-1AA5-1AD896E2F001}"/>
              </a:ext>
            </a:extLst>
          </p:cNvPr>
          <p:cNvSpPr txBox="1">
            <a:spLocks/>
          </p:cNvSpPr>
          <p:nvPr/>
        </p:nvSpPr>
        <p:spPr>
          <a:xfrm>
            <a:off x="767751" y="4435328"/>
            <a:ext cx="8257359" cy="16882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ru-RU" sz="1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Солдатова Елизавета Александровна – руководитель отдела развития студенческого спорта ФГБУ «Федеральный центр организационно-методического обеспечения физического воспитания»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E04A38-D1C3-D4B2-E27D-3B511BCF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09" y="225604"/>
            <a:ext cx="612701" cy="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8DDB14D-F8B4-7DE3-596B-2CC86126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79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4A66AC"/>
                </a:solidFill>
                <a:effectLst/>
                <a:latin typeface="+mn-lt"/>
                <a:ea typeface="Calibri" panose="020F0502020204030204" pitchFamily="34" charset="0"/>
              </a:rPr>
              <a:t>Сайт ФГБУ «ФЦОМОФВ»</a:t>
            </a:r>
            <a:endParaRPr lang="ru-RU" sz="4000" b="1" dirty="0">
              <a:solidFill>
                <a:srgbClr val="4A66AC"/>
              </a:solidFill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7155F85-4FC1-9E11-AE3A-EA8D7B2058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388"/>
            <a:ext cx="8983663" cy="401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14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7848F-F5AE-59C6-0AA2-364BB8ED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21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4A66AC"/>
                </a:solidFill>
                <a:latin typeface="+mn-lt"/>
                <a:ea typeface="Calibri" panose="020F0502020204030204" pitchFamily="34" charset="0"/>
              </a:rPr>
              <a:t>1. Единая информационная площадка</a:t>
            </a:r>
            <a:endParaRPr lang="ru-RU" sz="4000" b="1" dirty="0">
              <a:solidFill>
                <a:srgbClr val="4A66AC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477D77-DEEE-CD4D-445D-3447AA98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0" y="1201035"/>
            <a:ext cx="8968420" cy="44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6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D50BE-4477-4F5B-F296-3AB3DA72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4A66AC"/>
                </a:solidFill>
                <a:latin typeface="+mn-lt"/>
                <a:ea typeface="Calibri" panose="020F0502020204030204" pitchFamily="34" charset="0"/>
              </a:rPr>
              <a:t>2. Р</a:t>
            </a:r>
            <a:r>
              <a:rPr lang="ru-RU" sz="4000" b="1" dirty="0">
                <a:solidFill>
                  <a:srgbClr val="4A66AC"/>
                </a:solidFill>
                <a:effectLst/>
                <a:latin typeface="+mn-lt"/>
                <a:ea typeface="Calibri" panose="020F0502020204030204" pitchFamily="34" charset="0"/>
              </a:rPr>
              <a:t>егистрация личного кабинета</a:t>
            </a:r>
            <a:endParaRPr lang="ru-RU" sz="4000" b="1" dirty="0">
              <a:solidFill>
                <a:srgbClr val="4A66AC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DFDF05-CE6D-5B4B-9793-8D938F9E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72" y="1325563"/>
            <a:ext cx="7357656" cy="53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06418-5B87-05E6-559A-FC1EE6B8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78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4A66AC"/>
                </a:solidFill>
                <a:effectLst/>
                <a:latin typeface="+mn-lt"/>
                <a:ea typeface="Calibri" panose="020F0502020204030204" pitchFamily="34" charset="0"/>
              </a:rPr>
              <a:t>3. Подача заявки в реестр ССК</a:t>
            </a:r>
            <a:endParaRPr lang="ru-RU" sz="4000" b="1" dirty="0">
              <a:solidFill>
                <a:srgbClr val="4A66AC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A00299-AEC6-CB35-FD67-C9037DA54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93" y="1711353"/>
            <a:ext cx="8783214" cy="32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0C868-AB07-A043-41D9-FB18AC9E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47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4A66AC"/>
                </a:solidFill>
                <a:effectLst/>
                <a:latin typeface="+mn-lt"/>
                <a:ea typeface="Calibri" panose="020F0502020204030204" pitchFamily="34" charset="0"/>
              </a:rPr>
              <a:t>Заявка по форме </a:t>
            </a:r>
            <a:endParaRPr lang="ru-RU" sz="4000" b="1" dirty="0">
              <a:solidFill>
                <a:srgbClr val="4A66AC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83878C-F8ED-3509-8225-D1BA4FA9E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89" y="759204"/>
            <a:ext cx="6384022" cy="6023295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A34C33-CE56-8BAD-5E2A-7C04DF12170F}"/>
              </a:ext>
            </a:extLst>
          </p:cNvPr>
          <p:cNvSpPr/>
          <p:nvPr/>
        </p:nvSpPr>
        <p:spPr>
          <a:xfrm>
            <a:off x="1526875" y="4321834"/>
            <a:ext cx="5909095" cy="66423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45C0C5-3D53-C3E6-6B34-03D0A66C63E0}"/>
              </a:ext>
            </a:extLst>
          </p:cNvPr>
          <p:cNvSpPr/>
          <p:nvPr/>
        </p:nvSpPr>
        <p:spPr>
          <a:xfrm>
            <a:off x="1526875" y="5434562"/>
            <a:ext cx="6047117" cy="66423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5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16A27-23CD-A6AD-47A8-136BCEAD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35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4A66AC"/>
                </a:solidFill>
                <a:latin typeface="+mn-lt"/>
                <a:ea typeface="Calibri" panose="020F0502020204030204" pitchFamily="34" charset="0"/>
              </a:rPr>
              <a:t>Документы для </a:t>
            </a:r>
            <a:r>
              <a:rPr lang="ru-RU" sz="4000" b="1" dirty="0">
                <a:solidFill>
                  <a:srgbClr val="4A66AC"/>
                </a:solidFill>
                <a:effectLst/>
                <a:latin typeface="+mn-lt"/>
                <a:ea typeface="Calibri" panose="020F0502020204030204" pitchFamily="34" charset="0"/>
              </a:rPr>
              <a:t>включени</a:t>
            </a:r>
            <a:r>
              <a:rPr lang="ru-RU" sz="4000" b="1" dirty="0">
                <a:solidFill>
                  <a:srgbClr val="4A66AC"/>
                </a:solidFill>
                <a:latin typeface="+mn-lt"/>
                <a:ea typeface="Calibri" panose="020F0502020204030204" pitchFamily="34" charset="0"/>
              </a:rPr>
              <a:t>я ССК в реестр</a:t>
            </a:r>
            <a:endParaRPr lang="ru-RU" sz="4000" b="1" dirty="0">
              <a:solidFill>
                <a:srgbClr val="4A66AC"/>
              </a:solidFill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14DC23C-3306-3845-BB9F-76B5745DC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35350"/>
              </p:ext>
            </p:extLst>
          </p:nvPr>
        </p:nvGraphicFramePr>
        <p:xfrm>
          <a:off x="130172" y="1507802"/>
          <a:ext cx="8883656" cy="529342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441828">
                  <a:extLst>
                    <a:ext uri="{9D8B030D-6E8A-4147-A177-3AD203B41FA5}">
                      <a16:colId xmlns:a16="http://schemas.microsoft.com/office/drawing/2014/main" val="223818956"/>
                    </a:ext>
                  </a:extLst>
                </a:gridCol>
                <a:gridCol w="4441828">
                  <a:extLst>
                    <a:ext uri="{9D8B030D-6E8A-4147-A177-3AD203B41FA5}">
                      <a16:colId xmlns:a16="http://schemas.microsoft.com/office/drawing/2014/main" val="2131582410"/>
                    </a:ext>
                  </a:extLst>
                </a:gridCol>
              </a:tblGrid>
              <a:tr h="851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 kern="0">
                          <a:effectLst/>
                        </a:rPr>
                        <a:t>ССК, созданный в качестве структурного подразделения ПОО</a:t>
                      </a:r>
                      <a:endParaRPr lang="ru-RU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1" kern="0">
                          <a:effectLst/>
                        </a:rPr>
                        <a:t>ССК, созданный в виде общественного объединения без образования юридического лица</a:t>
                      </a:r>
                      <a:endParaRPr lang="ru-RU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9656"/>
                  </a:ext>
                </a:extLst>
              </a:tr>
              <a:tr h="8515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1. Выданная ПОО лицензия на осуществление образовательной деятельности по виду образования «Дополнительное образование детей и взрослых» (либо активная ссылка на страницу, где размещена лицензия)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75426"/>
                  </a:ext>
                </a:extLst>
              </a:tr>
              <a:tr h="1577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2. Приказ директора ПОО о создании ССК</a:t>
                      </a:r>
                      <a:endParaRPr lang="ru-RU" sz="1800" b="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 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2. Протокол съезда (конференции) или Общего собрания ССК о создании ССК, подписанный председателем собрания и секретарем (приложение 3 метод. рекомендаций)</a:t>
                      </a:r>
                      <a:endParaRPr lang="ru-RU" sz="1800" b="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 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180820"/>
                  </a:ext>
                </a:extLst>
              </a:tr>
              <a:tr h="851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3. Положение о ССК (приложение 1 метод. рекомендаций)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3. Устав ССК, принятый на съезде (конференции) или Общем собрании ССК (приложение 2 метод. рекомендаций)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034154"/>
                  </a:ext>
                </a:extLst>
              </a:tr>
              <a:tr h="275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4. План работы ССК на учебный год (приложение 4 метод. рекомендаций)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39670"/>
                  </a:ext>
                </a:extLst>
              </a:tr>
              <a:tr h="275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5. Календарный план спортивных, физкультурных и оздоровительных мероприятий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467780"/>
                  </a:ext>
                </a:extLst>
              </a:tr>
              <a:tr h="2753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ru-RU" sz="1800" b="0" kern="0" dirty="0">
                          <a:effectLst/>
                        </a:rPr>
                        <a:t>6. Расписание работы спортивных секций в ССК</a:t>
                      </a:r>
                      <a:endParaRPr lang="ru-RU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23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1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234C9D-4232-20C7-89BF-721C58AD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12" y="1"/>
            <a:ext cx="8209562" cy="854014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Распространённые ошибки при регистрации ССК в реестре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2665CFC-8762-C992-67B8-7E496693B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029142"/>
              </p:ext>
            </p:extLst>
          </p:nvPr>
        </p:nvGraphicFramePr>
        <p:xfrm>
          <a:off x="0" y="854015"/>
          <a:ext cx="8949906" cy="585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88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BC6F9B-1581-DF37-6D78-187C450489EE}"/>
              </a:ext>
            </a:extLst>
          </p:cNvPr>
          <p:cNvSpPr txBox="1"/>
          <p:nvPr/>
        </p:nvSpPr>
        <p:spPr>
          <a:xfrm>
            <a:off x="0" y="1680075"/>
            <a:ext cx="9144000" cy="28623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отдела развития студенческого спорта: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+7 (495) 360-72-46 (доб. 112)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studsport@fcomofv.ru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9C53CB-E22B-3A1D-83AD-CCED2D6F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09" y="225604"/>
            <a:ext cx="612701" cy="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422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Сайт ФГБУ «ФЦОМОФВ»</vt:lpstr>
      <vt:lpstr>1. Единая информационная площадка</vt:lpstr>
      <vt:lpstr>2. Регистрация личного кабинета</vt:lpstr>
      <vt:lpstr>3. Подача заявки в реестр ССК</vt:lpstr>
      <vt:lpstr>Заявка по форме </vt:lpstr>
      <vt:lpstr>Документы для включения ССК в реестр</vt:lpstr>
      <vt:lpstr>Распространённые ошибки при регистрации ССК в реестре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Елизавета Солдатова</cp:lastModifiedBy>
  <cp:revision>25</cp:revision>
  <dcterms:created xsi:type="dcterms:W3CDTF">2018-09-04T12:10:47Z</dcterms:created>
  <dcterms:modified xsi:type="dcterms:W3CDTF">2022-10-27T06:37:52Z</dcterms:modified>
</cp:coreProperties>
</file>