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98" r:id="rId4"/>
    <p:sldId id="300" r:id="rId5"/>
    <p:sldId id="302" r:id="rId6"/>
    <p:sldId id="30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Semi-Bold" panose="020B0604020202020204" charset="-52"/>
      <p:regular r:id="rId12"/>
    </p:embeddedFont>
    <p:embeddedFont>
      <p:font typeface="Raleway" pitchFamily="2" charset="-52"/>
      <p:regular r:id="rId13"/>
      <p:bold r:id="rId14"/>
      <p:italic r:id="rId15"/>
      <p:boldItalic r:id="rId16"/>
    </p:embeddedFont>
    <p:embeddedFont>
      <p:font typeface="Raleway Thin" pitchFamily="2" charset="-52"/>
      <p:regular r:id="rId17"/>
      <p: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old" panose="02000000000000000000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5D3DC-5357-451E-82A8-46C67E1E26BA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49E4466-728B-497B-BB2A-3EED678E26E2}">
      <dgm:prSet phldrT="[Текст]"/>
      <dgm:spPr/>
      <dgm:t>
        <a:bodyPr/>
        <a:lstStyle/>
        <a:p>
          <a:r>
            <a:rPr lang="ru-RU"/>
            <a:t>Чат онлайн-вебинара</a:t>
          </a:r>
        </a:p>
      </dgm:t>
    </dgm:pt>
    <dgm:pt modelId="{FC3323A4-78EC-4735-B2CD-BCBD8CD385E8}" type="parTrans" cxnId="{A3A1591F-4416-4BF2-849F-1CBF45801F46}">
      <dgm:prSet/>
      <dgm:spPr/>
      <dgm:t>
        <a:bodyPr/>
        <a:lstStyle/>
        <a:p>
          <a:endParaRPr lang="ru-RU"/>
        </a:p>
      </dgm:t>
    </dgm:pt>
    <dgm:pt modelId="{BDAE7F72-21D6-4F00-ABE2-D3D0C50E84D3}" type="sibTrans" cxnId="{A3A1591F-4416-4BF2-849F-1CBF45801F46}">
      <dgm:prSet/>
      <dgm:spPr/>
      <dgm:t>
        <a:bodyPr/>
        <a:lstStyle/>
        <a:p>
          <a:endParaRPr lang="ru-RU"/>
        </a:p>
      </dgm:t>
    </dgm:pt>
    <dgm:pt modelId="{BBFA1CB3-F092-486A-8792-F0D7092A1CA4}">
      <dgm:prSet phldrT="[Текст]"/>
      <dgm:spPr/>
      <dgm:t>
        <a:bodyPr/>
        <a:lstStyle/>
        <a:p>
          <a:r>
            <a:rPr lang="ru-RU" spc="-192">
              <a:latin typeface="Raleway"/>
            </a:rPr>
            <a:t>Ф.И.О. с адресом электронной почты</a:t>
          </a:r>
          <a:endParaRPr lang="ru-RU"/>
        </a:p>
      </dgm:t>
    </dgm:pt>
    <dgm:pt modelId="{14D740BD-6C46-4E62-82E3-1D04CDDDD381}" type="parTrans" cxnId="{C2108E6B-2EB0-45AD-8973-FB9423CE618C}">
      <dgm:prSet/>
      <dgm:spPr/>
      <dgm:t>
        <a:bodyPr/>
        <a:lstStyle/>
        <a:p>
          <a:endParaRPr lang="ru-RU"/>
        </a:p>
      </dgm:t>
    </dgm:pt>
    <dgm:pt modelId="{CA85ED60-0473-4767-AF8E-4A074AFFFE56}" type="sibTrans" cxnId="{C2108E6B-2EB0-45AD-8973-FB9423CE618C}">
      <dgm:prSet/>
      <dgm:spPr/>
      <dgm:t>
        <a:bodyPr/>
        <a:lstStyle/>
        <a:p>
          <a:endParaRPr lang="ru-RU"/>
        </a:p>
      </dgm:t>
    </dgm:pt>
    <dgm:pt modelId="{C0EB5B88-FB27-4119-A97B-21E1F55C0E07}">
      <dgm:prSet phldrT="[Текст]"/>
      <dgm:spPr/>
      <dgm:t>
        <a:bodyPr/>
        <a:lstStyle/>
        <a:p>
          <a:r>
            <a:rPr lang="ru-RU"/>
            <a:t>ЕИП-ФКИС</a:t>
          </a:r>
        </a:p>
      </dgm:t>
    </dgm:pt>
    <dgm:pt modelId="{B1BE91FC-05A0-4FC3-84B2-2EDB70E48480}" type="parTrans" cxnId="{1D5661FB-C478-4105-8539-53005CF5439A}">
      <dgm:prSet/>
      <dgm:spPr/>
      <dgm:t>
        <a:bodyPr/>
        <a:lstStyle/>
        <a:p>
          <a:endParaRPr lang="ru-RU"/>
        </a:p>
      </dgm:t>
    </dgm:pt>
    <dgm:pt modelId="{32227E37-E4FA-4FFB-9A84-2B2425983AC2}" type="sibTrans" cxnId="{1D5661FB-C478-4105-8539-53005CF5439A}">
      <dgm:prSet/>
      <dgm:spPr/>
      <dgm:t>
        <a:bodyPr/>
        <a:lstStyle/>
        <a:p>
          <a:endParaRPr lang="ru-RU"/>
        </a:p>
      </dgm:t>
    </dgm:pt>
    <dgm:pt modelId="{A8909ECA-4771-4ACF-B6BA-ED3DDDBD6818}" type="pres">
      <dgm:prSet presAssocID="{68F5D3DC-5357-451E-82A8-46C67E1E26BA}" presName="CompostProcess" presStyleCnt="0">
        <dgm:presLayoutVars>
          <dgm:dir/>
          <dgm:resizeHandles val="exact"/>
        </dgm:presLayoutVars>
      </dgm:prSet>
      <dgm:spPr/>
    </dgm:pt>
    <dgm:pt modelId="{21D5FF80-6BF0-469B-913F-5A94103C18D4}" type="pres">
      <dgm:prSet presAssocID="{68F5D3DC-5357-451E-82A8-46C67E1E26BA}" presName="arrow" presStyleLbl="bgShp" presStyleIdx="0" presStyleCnt="1"/>
      <dgm:spPr/>
    </dgm:pt>
    <dgm:pt modelId="{59580844-6BCB-43F8-8EB4-FCD2D71434DF}" type="pres">
      <dgm:prSet presAssocID="{68F5D3DC-5357-451E-82A8-46C67E1E26BA}" presName="linearProcess" presStyleCnt="0"/>
      <dgm:spPr/>
    </dgm:pt>
    <dgm:pt modelId="{4DDF42C9-60D3-434C-8311-1D817D0B19FF}" type="pres">
      <dgm:prSet presAssocID="{549E4466-728B-497B-BB2A-3EED678E26E2}" presName="textNode" presStyleLbl="node1" presStyleIdx="0" presStyleCnt="3">
        <dgm:presLayoutVars>
          <dgm:bulletEnabled val="1"/>
        </dgm:presLayoutVars>
      </dgm:prSet>
      <dgm:spPr/>
    </dgm:pt>
    <dgm:pt modelId="{AAF03E2F-26DB-4784-A92D-C464067F875D}" type="pres">
      <dgm:prSet presAssocID="{BDAE7F72-21D6-4F00-ABE2-D3D0C50E84D3}" presName="sibTrans" presStyleCnt="0"/>
      <dgm:spPr/>
    </dgm:pt>
    <dgm:pt modelId="{A922C5DD-6D9A-4AC7-A018-D8FEC5BB0750}" type="pres">
      <dgm:prSet presAssocID="{BBFA1CB3-F092-486A-8792-F0D7092A1CA4}" presName="textNode" presStyleLbl="node1" presStyleIdx="1" presStyleCnt="3">
        <dgm:presLayoutVars>
          <dgm:bulletEnabled val="1"/>
        </dgm:presLayoutVars>
      </dgm:prSet>
      <dgm:spPr/>
    </dgm:pt>
    <dgm:pt modelId="{5EEA2351-B485-47F7-B51C-67D180F0A9A2}" type="pres">
      <dgm:prSet presAssocID="{CA85ED60-0473-4767-AF8E-4A074AFFFE56}" presName="sibTrans" presStyleCnt="0"/>
      <dgm:spPr/>
    </dgm:pt>
    <dgm:pt modelId="{F5768D85-18DA-4171-84A1-DD0CF3737C01}" type="pres">
      <dgm:prSet presAssocID="{C0EB5B88-FB27-4119-A97B-21E1F55C0E0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120DC01-D31D-4694-B898-8CA9EC18F1DB}" type="presOf" srcId="{549E4466-728B-497B-BB2A-3EED678E26E2}" destId="{4DDF42C9-60D3-434C-8311-1D817D0B19FF}" srcOrd="0" destOrd="0" presId="urn:microsoft.com/office/officeart/2005/8/layout/hProcess9"/>
    <dgm:cxn modelId="{A3A1591F-4416-4BF2-849F-1CBF45801F46}" srcId="{68F5D3DC-5357-451E-82A8-46C67E1E26BA}" destId="{549E4466-728B-497B-BB2A-3EED678E26E2}" srcOrd="0" destOrd="0" parTransId="{FC3323A4-78EC-4735-B2CD-BCBD8CD385E8}" sibTransId="{BDAE7F72-21D6-4F00-ABE2-D3D0C50E84D3}"/>
    <dgm:cxn modelId="{2FED1726-3EDB-4A29-922E-811E1AF8C4AA}" type="presOf" srcId="{68F5D3DC-5357-451E-82A8-46C67E1E26BA}" destId="{A8909ECA-4771-4ACF-B6BA-ED3DDDBD6818}" srcOrd="0" destOrd="0" presId="urn:microsoft.com/office/officeart/2005/8/layout/hProcess9"/>
    <dgm:cxn modelId="{A4AC6228-B633-4B5F-9DBB-8BBCBE6E3431}" type="presOf" srcId="{BBFA1CB3-F092-486A-8792-F0D7092A1CA4}" destId="{A922C5DD-6D9A-4AC7-A018-D8FEC5BB0750}" srcOrd="0" destOrd="0" presId="urn:microsoft.com/office/officeart/2005/8/layout/hProcess9"/>
    <dgm:cxn modelId="{C2108E6B-2EB0-45AD-8973-FB9423CE618C}" srcId="{68F5D3DC-5357-451E-82A8-46C67E1E26BA}" destId="{BBFA1CB3-F092-486A-8792-F0D7092A1CA4}" srcOrd="1" destOrd="0" parTransId="{14D740BD-6C46-4E62-82E3-1D04CDDDD381}" sibTransId="{CA85ED60-0473-4767-AF8E-4A074AFFFE56}"/>
    <dgm:cxn modelId="{ACC9C6A4-A2AA-44BD-86D0-3B6F0F2B65E0}" type="presOf" srcId="{C0EB5B88-FB27-4119-A97B-21E1F55C0E07}" destId="{F5768D85-18DA-4171-84A1-DD0CF3737C01}" srcOrd="0" destOrd="0" presId="urn:microsoft.com/office/officeart/2005/8/layout/hProcess9"/>
    <dgm:cxn modelId="{1D5661FB-C478-4105-8539-53005CF5439A}" srcId="{68F5D3DC-5357-451E-82A8-46C67E1E26BA}" destId="{C0EB5B88-FB27-4119-A97B-21E1F55C0E07}" srcOrd="2" destOrd="0" parTransId="{B1BE91FC-05A0-4FC3-84B2-2EDB70E48480}" sibTransId="{32227E37-E4FA-4FFB-9A84-2B2425983AC2}"/>
    <dgm:cxn modelId="{DFCE8F36-A1C3-4A85-AD08-8D3EF3FBE1B6}" type="presParOf" srcId="{A8909ECA-4771-4ACF-B6BA-ED3DDDBD6818}" destId="{21D5FF80-6BF0-469B-913F-5A94103C18D4}" srcOrd="0" destOrd="0" presId="urn:microsoft.com/office/officeart/2005/8/layout/hProcess9"/>
    <dgm:cxn modelId="{2C0E209C-954E-46E4-A917-7A65BCF73EF8}" type="presParOf" srcId="{A8909ECA-4771-4ACF-B6BA-ED3DDDBD6818}" destId="{59580844-6BCB-43F8-8EB4-FCD2D71434DF}" srcOrd="1" destOrd="0" presId="urn:microsoft.com/office/officeart/2005/8/layout/hProcess9"/>
    <dgm:cxn modelId="{8E472651-D6BB-4B9E-B38A-2D2240F27E25}" type="presParOf" srcId="{59580844-6BCB-43F8-8EB4-FCD2D71434DF}" destId="{4DDF42C9-60D3-434C-8311-1D817D0B19FF}" srcOrd="0" destOrd="0" presId="urn:microsoft.com/office/officeart/2005/8/layout/hProcess9"/>
    <dgm:cxn modelId="{4E9914B8-0C7B-4E8F-8E8F-705DF7F918F8}" type="presParOf" srcId="{59580844-6BCB-43F8-8EB4-FCD2D71434DF}" destId="{AAF03E2F-26DB-4784-A92D-C464067F875D}" srcOrd="1" destOrd="0" presId="urn:microsoft.com/office/officeart/2005/8/layout/hProcess9"/>
    <dgm:cxn modelId="{0D8951A0-D5F1-4158-B3A0-11FDD9279AB9}" type="presParOf" srcId="{59580844-6BCB-43F8-8EB4-FCD2D71434DF}" destId="{A922C5DD-6D9A-4AC7-A018-D8FEC5BB0750}" srcOrd="2" destOrd="0" presId="urn:microsoft.com/office/officeart/2005/8/layout/hProcess9"/>
    <dgm:cxn modelId="{42344DCE-C94F-4367-B33B-92A937B90DE0}" type="presParOf" srcId="{59580844-6BCB-43F8-8EB4-FCD2D71434DF}" destId="{5EEA2351-B485-47F7-B51C-67D180F0A9A2}" srcOrd="3" destOrd="0" presId="urn:microsoft.com/office/officeart/2005/8/layout/hProcess9"/>
    <dgm:cxn modelId="{267D1919-49B3-4632-A4EE-FC57B2EDC226}" type="presParOf" srcId="{59580844-6BCB-43F8-8EB4-FCD2D71434DF}" destId="{F5768D85-18DA-4171-84A1-DD0CF3737C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CC2C5-B3DE-4FC7-922C-51E21E75360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B1F8CD3-438F-4D9E-9DEC-770B4CE96462}">
      <dgm:prSet phldrT="[Текст]"/>
      <dgm:spPr/>
      <dgm:t>
        <a:bodyPr/>
        <a:lstStyle/>
        <a:p>
          <a:r>
            <a:rPr lang="ru-RU"/>
            <a:t>февраль</a:t>
          </a:r>
        </a:p>
      </dgm:t>
    </dgm:pt>
    <dgm:pt modelId="{E8F70A65-6949-4F40-9F6C-1C040C2EDA27}" type="parTrans" cxnId="{BFC730CD-6E7E-4AC0-BE95-889C98CE1AB9}">
      <dgm:prSet/>
      <dgm:spPr/>
      <dgm:t>
        <a:bodyPr/>
        <a:lstStyle/>
        <a:p>
          <a:endParaRPr lang="ru-RU"/>
        </a:p>
      </dgm:t>
    </dgm:pt>
    <dgm:pt modelId="{3C4859A8-1415-4514-9A5A-D2E8274D51F5}" type="sibTrans" cxnId="{BFC730CD-6E7E-4AC0-BE95-889C98CE1AB9}">
      <dgm:prSet/>
      <dgm:spPr/>
      <dgm:t>
        <a:bodyPr/>
        <a:lstStyle/>
        <a:p>
          <a:endParaRPr lang="ru-RU"/>
        </a:p>
      </dgm:t>
    </dgm:pt>
    <dgm:pt modelId="{82A43D54-BF4E-48E9-92CE-7ED659B9B58C}">
      <dgm:prSet phldrT="[Текст]"/>
      <dgm:spPr/>
      <dgm:t>
        <a:bodyPr/>
        <a:lstStyle/>
        <a:p>
          <a:r>
            <a:rPr lang="ru-RU"/>
            <a:t>«Особенности занятий триатлоном в системе дополнительного образования»</a:t>
          </a:r>
        </a:p>
      </dgm:t>
    </dgm:pt>
    <dgm:pt modelId="{0C91E459-0EF9-4654-982D-619475777194}" type="parTrans" cxnId="{D25812E0-0DDA-4CF3-8626-4812ABE179D5}">
      <dgm:prSet/>
      <dgm:spPr/>
      <dgm:t>
        <a:bodyPr/>
        <a:lstStyle/>
        <a:p>
          <a:endParaRPr lang="ru-RU"/>
        </a:p>
      </dgm:t>
    </dgm:pt>
    <dgm:pt modelId="{7234DB0A-EFF3-45C7-8D79-6BD751EF53D2}" type="sibTrans" cxnId="{D25812E0-0DDA-4CF3-8626-4812ABE179D5}">
      <dgm:prSet/>
      <dgm:spPr/>
      <dgm:t>
        <a:bodyPr/>
        <a:lstStyle/>
        <a:p>
          <a:endParaRPr lang="ru-RU"/>
        </a:p>
      </dgm:t>
    </dgm:pt>
    <dgm:pt modelId="{04A78AD6-214C-4594-AB1C-FB264049D7A7}">
      <dgm:prSet phldrT="[Текст]"/>
      <dgm:spPr/>
      <dgm:t>
        <a:bodyPr/>
        <a:lstStyle/>
        <a:p>
          <a:r>
            <a:rPr lang="ru-RU"/>
            <a:t>март</a:t>
          </a:r>
        </a:p>
      </dgm:t>
    </dgm:pt>
    <dgm:pt modelId="{89589D7C-2CCC-4DE0-ABAA-1D5CA073D33F}" type="parTrans" cxnId="{DF77112A-7F8A-429A-86B1-945CA4D34E1C}">
      <dgm:prSet/>
      <dgm:spPr/>
      <dgm:t>
        <a:bodyPr/>
        <a:lstStyle/>
        <a:p>
          <a:endParaRPr lang="ru-RU"/>
        </a:p>
      </dgm:t>
    </dgm:pt>
    <dgm:pt modelId="{33AC5983-DB50-43EB-B0FD-AE49BB7A7AA3}" type="sibTrans" cxnId="{DF77112A-7F8A-429A-86B1-945CA4D34E1C}">
      <dgm:prSet/>
      <dgm:spPr/>
      <dgm:t>
        <a:bodyPr/>
        <a:lstStyle/>
        <a:p>
          <a:endParaRPr lang="ru-RU"/>
        </a:p>
      </dgm:t>
    </dgm:pt>
    <dgm:pt modelId="{E20C3247-64D5-4946-991C-C143589C6693}">
      <dgm:prSet phldrT="[Текст]"/>
      <dgm:spPr/>
      <dgm:t>
        <a:bodyPr/>
        <a:lstStyle/>
        <a:p>
          <a:r>
            <a:rPr lang="ru-RU"/>
            <a:t>«Лапта – национальный вид спорта»</a:t>
          </a:r>
        </a:p>
      </dgm:t>
    </dgm:pt>
    <dgm:pt modelId="{8EFEC06F-8C91-4A99-8919-BBDF98802086}" type="parTrans" cxnId="{03F23C92-DB2A-4462-8CB9-A2D5B2F4EF57}">
      <dgm:prSet/>
      <dgm:spPr/>
      <dgm:t>
        <a:bodyPr/>
        <a:lstStyle/>
        <a:p>
          <a:endParaRPr lang="ru-RU"/>
        </a:p>
      </dgm:t>
    </dgm:pt>
    <dgm:pt modelId="{B970C77B-A7AF-4224-A6A0-65508F8CEB40}" type="sibTrans" cxnId="{03F23C92-DB2A-4462-8CB9-A2D5B2F4EF57}">
      <dgm:prSet/>
      <dgm:spPr/>
      <dgm:t>
        <a:bodyPr/>
        <a:lstStyle/>
        <a:p>
          <a:endParaRPr lang="ru-RU"/>
        </a:p>
      </dgm:t>
    </dgm:pt>
    <dgm:pt modelId="{CECD2129-FF57-4014-99D3-2EE07D274FC7}">
      <dgm:prSet phldrT="[Текст]"/>
      <dgm:spPr/>
      <dgm:t>
        <a:bodyPr/>
        <a:lstStyle/>
        <a:p>
          <a:r>
            <a:rPr lang="ru-RU"/>
            <a:t>апрель</a:t>
          </a:r>
        </a:p>
      </dgm:t>
    </dgm:pt>
    <dgm:pt modelId="{11CCDEE7-DE6B-434A-81E2-E84F17C27DC9}" type="parTrans" cxnId="{8A59847D-335A-43E7-8C89-46CB37A60021}">
      <dgm:prSet/>
      <dgm:spPr/>
      <dgm:t>
        <a:bodyPr/>
        <a:lstStyle/>
        <a:p>
          <a:endParaRPr lang="ru-RU"/>
        </a:p>
      </dgm:t>
    </dgm:pt>
    <dgm:pt modelId="{1CA55246-2A21-4E59-BF4E-3731AC89B9FC}" type="sibTrans" cxnId="{8A59847D-335A-43E7-8C89-46CB37A60021}">
      <dgm:prSet/>
      <dgm:spPr/>
      <dgm:t>
        <a:bodyPr/>
        <a:lstStyle/>
        <a:p>
          <a:endParaRPr lang="ru-RU"/>
        </a:p>
      </dgm:t>
    </dgm:pt>
    <dgm:pt modelId="{76614BD2-B25F-4239-8C0B-FF24D4E7E94D}">
      <dgm:prSet phldrT="[Текст]"/>
      <dgm:spPr/>
      <dgm:t>
        <a:bodyPr/>
        <a:lstStyle/>
        <a:p>
          <a:r>
            <a:rPr lang="ru-RU"/>
            <a:t>«Физическая культура - территория равных возможностей для детей с ОВЗ и детей с инвалидностью»</a:t>
          </a:r>
        </a:p>
      </dgm:t>
    </dgm:pt>
    <dgm:pt modelId="{1598EDFB-35CB-4F38-9DF3-8A3C8542C0B9}" type="parTrans" cxnId="{B8FC64CD-9AFB-4727-9723-D06F61CEB3BF}">
      <dgm:prSet/>
      <dgm:spPr/>
      <dgm:t>
        <a:bodyPr/>
        <a:lstStyle/>
        <a:p>
          <a:endParaRPr lang="ru-RU"/>
        </a:p>
      </dgm:t>
    </dgm:pt>
    <dgm:pt modelId="{CD2401FA-0AE5-49EE-969E-95BCA5712E5B}" type="sibTrans" cxnId="{B8FC64CD-9AFB-4727-9723-D06F61CEB3BF}">
      <dgm:prSet/>
      <dgm:spPr/>
      <dgm:t>
        <a:bodyPr/>
        <a:lstStyle/>
        <a:p>
          <a:endParaRPr lang="ru-RU"/>
        </a:p>
      </dgm:t>
    </dgm:pt>
    <dgm:pt modelId="{5CEC10ED-A84F-47BD-873F-5A38B153EB5F}">
      <dgm:prSet/>
      <dgm:spPr/>
      <dgm:t>
        <a:bodyPr/>
        <a:lstStyle/>
        <a:p>
          <a:r>
            <a:rPr lang="ru-RU"/>
            <a:t>сентябрь</a:t>
          </a:r>
        </a:p>
      </dgm:t>
    </dgm:pt>
    <dgm:pt modelId="{8FE2C772-B3EF-4A19-AD64-921423BD323B}" type="parTrans" cxnId="{11DC56B3-B645-4589-A05C-48CCF943A57B}">
      <dgm:prSet/>
      <dgm:spPr/>
      <dgm:t>
        <a:bodyPr/>
        <a:lstStyle/>
        <a:p>
          <a:endParaRPr lang="ru-RU"/>
        </a:p>
      </dgm:t>
    </dgm:pt>
    <dgm:pt modelId="{B32F74A5-1468-4E9E-B0E6-9068DA123BFF}" type="sibTrans" cxnId="{11DC56B3-B645-4589-A05C-48CCF943A57B}">
      <dgm:prSet/>
      <dgm:spPr/>
      <dgm:t>
        <a:bodyPr/>
        <a:lstStyle/>
        <a:p>
          <a:endParaRPr lang="ru-RU"/>
        </a:p>
      </dgm:t>
    </dgm:pt>
    <dgm:pt modelId="{48C6618B-C1E1-4889-94E9-AF4C4C3EFAE2}">
      <dgm:prSet/>
      <dgm:spPr/>
      <dgm:t>
        <a:bodyPr/>
        <a:lstStyle/>
        <a:p>
          <a:r>
            <a:rPr lang="ru-RU"/>
            <a:t>октябрь</a:t>
          </a:r>
        </a:p>
      </dgm:t>
    </dgm:pt>
    <dgm:pt modelId="{7630F796-724F-41B1-8A5C-C220EEE4FEDF}" type="parTrans" cxnId="{C8B06847-DA24-4E71-AB46-9DFFB305E41C}">
      <dgm:prSet/>
      <dgm:spPr/>
      <dgm:t>
        <a:bodyPr/>
        <a:lstStyle/>
        <a:p>
          <a:endParaRPr lang="ru-RU"/>
        </a:p>
      </dgm:t>
    </dgm:pt>
    <dgm:pt modelId="{54901DFB-9ABF-4A4D-BFBA-6F64E23965F0}" type="sibTrans" cxnId="{C8B06847-DA24-4E71-AB46-9DFFB305E41C}">
      <dgm:prSet/>
      <dgm:spPr/>
      <dgm:t>
        <a:bodyPr/>
        <a:lstStyle/>
        <a:p>
          <a:endParaRPr lang="ru-RU"/>
        </a:p>
      </dgm:t>
    </dgm:pt>
    <dgm:pt modelId="{2890F77B-B1BB-4AB8-AB76-92C42167E960}">
      <dgm:prSet/>
      <dgm:spPr/>
      <dgm:t>
        <a:bodyPr/>
        <a:lstStyle/>
        <a:p>
          <a:r>
            <a:rPr lang="ru-RU"/>
            <a:t>«Особенности занятий хоккеем в системе дополнительного образования»</a:t>
          </a:r>
        </a:p>
      </dgm:t>
    </dgm:pt>
    <dgm:pt modelId="{81F41BCE-86FD-41AE-BB06-F4367C6924D1}" type="parTrans" cxnId="{BB98C49C-8864-4B94-9018-F52F687A4B68}">
      <dgm:prSet/>
      <dgm:spPr/>
      <dgm:t>
        <a:bodyPr/>
        <a:lstStyle/>
        <a:p>
          <a:endParaRPr lang="ru-RU"/>
        </a:p>
      </dgm:t>
    </dgm:pt>
    <dgm:pt modelId="{AC74A43C-E6E9-46E1-BEF4-09C78E9E6CD6}" type="sibTrans" cxnId="{BB98C49C-8864-4B94-9018-F52F687A4B68}">
      <dgm:prSet/>
      <dgm:spPr/>
      <dgm:t>
        <a:bodyPr/>
        <a:lstStyle/>
        <a:p>
          <a:endParaRPr lang="ru-RU"/>
        </a:p>
      </dgm:t>
    </dgm:pt>
    <dgm:pt modelId="{DF13F524-2AF6-43B5-B8F7-E9F947907721}">
      <dgm:prSet/>
      <dgm:spPr/>
      <dgm:t>
        <a:bodyPr/>
        <a:lstStyle/>
        <a:p>
          <a:r>
            <a:rPr lang="ru-RU"/>
            <a:t>«Футбол: новые возможности в системе образования»</a:t>
          </a:r>
        </a:p>
      </dgm:t>
    </dgm:pt>
    <dgm:pt modelId="{0056169E-3829-4C9C-AE5B-56BFAC78C098}" type="parTrans" cxnId="{8DF36273-5B60-4637-AE94-BA8CEBD4BC50}">
      <dgm:prSet/>
      <dgm:spPr/>
      <dgm:t>
        <a:bodyPr/>
        <a:lstStyle/>
        <a:p>
          <a:endParaRPr lang="ru-RU"/>
        </a:p>
      </dgm:t>
    </dgm:pt>
    <dgm:pt modelId="{5070190D-FEB3-457C-B04A-2A5814920901}" type="sibTrans" cxnId="{8DF36273-5B60-4637-AE94-BA8CEBD4BC50}">
      <dgm:prSet/>
      <dgm:spPr/>
      <dgm:t>
        <a:bodyPr/>
        <a:lstStyle/>
        <a:p>
          <a:endParaRPr lang="ru-RU"/>
        </a:p>
      </dgm:t>
    </dgm:pt>
    <dgm:pt modelId="{3BCF3582-D606-4CA5-B1DF-0938728EC437}" type="pres">
      <dgm:prSet presAssocID="{1CACC2C5-B3DE-4FC7-922C-51E21E75360C}" presName="Name0" presStyleCnt="0">
        <dgm:presLayoutVars>
          <dgm:dir/>
          <dgm:animLvl val="lvl"/>
          <dgm:resizeHandles val="exact"/>
        </dgm:presLayoutVars>
      </dgm:prSet>
      <dgm:spPr/>
    </dgm:pt>
    <dgm:pt modelId="{2DC595F4-5C27-4FE4-8893-BAC512CC7322}" type="pres">
      <dgm:prSet presAssocID="{2B1F8CD3-438F-4D9E-9DEC-770B4CE96462}" presName="composite" presStyleCnt="0"/>
      <dgm:spPr/>
    </dgm:pt>
    <dgm:pt modelId="{2169628F-6C9B-47EF-A02A-9A2D2D89D88C}" type="pres">
      <dgm:prSet presAssocID="{2B1F8CD3-438F-4D9E-9DEC-770B4CE9646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9C64220-C389-44C9-A7FF-0018D751BBCB}" type="pres">
      <dgm:prSet presAssocID="{2B1F8CD3-438F-4D9E-9DEC-770B4CE96462}" presName="desTx" presStyleLbl="alignAccFollowNode1" presStyleIdx="0" presStyleCnt="5">
        <dgm:presLayoutVars>
          <dgm:bulletEnabled val="1"/>
        </dgm:presLayoutVars>
      </dgm:prSet>
      <dgm:spPr/>
    </dgm:pt>
    <dgm:pt modelId="{180F0372-7A82-4663-B4DB-8307EE39D08C}" type="pres">
      <dgm:prSet presAssocID="{3C4859A8-1415-4514-9A5A-D2E8274D51F5}" presName="space" presStyleCnt="0"/>
      <dgm:spPr/>
    </dgm:pt>
    <dgm:pt modelId="{DA7F5D53-D24D-4DEA-A9E6-C5268D9A36F3}" type="pres">
      <dgm:prSet presAssocID="{04A78AD6-214C-4594-AB1C-FB264049D7A7}" presName="composite" presStyleCnt="0"/>
      <dgm:spPr/>
    </dgm:pt>
    <dgm:pt modelId="{960BA18A-C1E9-4FEE-8F00-5D3850259B8D}" type="pres">
      <dgm:prSet presAssocID="{04A78AD6-214C-4594-AB1C-FB264049D7A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8622D1C3-AAF0-4C14-9090-209FBF11E47D}" type="pres">
      <dgm:prSet presAssocID="{04A78AD6-214C-4594-AB1C-FB264049D7A7}" presName="desTx" presStyleLbl="alignAccFollowNode1" presStyleIdx="1" presStyleCnt="5">
        <dgm:presLayoutVars>
          <dgm:bulletEnabled val="1"/>
        </dgm:presLayoutVars>
      </dgm:prSet>
      <dgm:spPr/>
    </dgm:pt>
    <dgm:pt modelId="{19BAECF6-61B5-4329-B938-4FF8B10798A0}" type="pres">
      <dgm:prSet presAssocID="{33AC5983-DB50-43EB-B0FD-AE49BB7A7AA3}" presName="space" presStyleCnt="0"/>
      <dgm:spPr/>
    </dgm:pt>
    <dgm:pt modelId="{E2C3E631-ADD7-4261-A238-A0B18FCEDB45}" type="pres">
      <dgm:prSet presAssocID="{CECD2129-FF57-4014-99D3-2EE07D274FC7}" presName="composite" presStyleCnt="0"/>
      <dgm:spPr/>
    </dgm:pt>
    <dgm:pt modelId="{43A0D96C-B584-49BE-8A9C-10E4EAD72256}" type="pres">
      <dgm:prSet presAssocID="{CECD2129-FF57-4014-99D3-2EE07D274FC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3D5B308-C891-471E-803C-5797DE366E67}" type="pres">
      <dgm:prSet presAssocID="{CECD2129-FF57-4014-99D3-2EE07D274FC7}" presName="desTx" presStyleLbl="alignAccFollowNode1" presStyleIdx="2" presStyleCnt="5">
        <dgm:presLayoutVars>
          <dgm:bulletEnabled val="1"/>
        </dgm:presLayoutVars>
      </dgm:prSet>
      <dgm:spPr/>
    </dgm:pt>
    <dgm:pt modelId="{7A907140-CE21-4DCA-9C40-468594D4BF46}" type="pres">
      <dgm:prSet presAssocID="{1CA55246-2A21-4E59-BF4E-3731AC89B9FC}" presName="space" presStyleCnt="0"/>
      <dgm:spPr/>
    </dgm:pt>
    <dgm:pt modelId="{04FCC855-287D-444B-A753-D5509C133054}" type="pres">
      <dgm:prSet presAssocID="{5CEC10ED-A84F-47BD-873F-5A38B153EB5F}" presName="composite" presStyleCnt="0"/>
      <dgm:spPr/>
    </dgm:pt>
    <dgm:pt modelId="{0ACCC8C9-8DC3-4392-9C15-5C67E2ED7900}" type="pres">
      <dgm:prSet presAssocID="{5CEC10ED-A84F-47BD-873F-5A38B153EB5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57F0227-A3EB-4B48-80A7-F14187DAAF3F}" type="pres">
      <dgm:prSet presAssocID="{5CEC10ED-A84F-47BD-873F-5A38B153EB5F}" presName="desTx" presStyleLbl="alignAccFollowNode1" presStyleIdx="3" presStyleCnt="5">
        <dgm:presLayoutVars>
          <dgm:bulletEnabled val="1"/>
        </dgm:presLayoutVars>
      </dgm:prSet>
      <dgm:spPr/>
    </dgm:pt>
    <dgm:pt modelId="{17B473FA-94CB-469D-B884-F4C1EB046AD6}" type="pres">
      <dgm:prSet presAssocID="{B32F74A5-1468-4E9E-B0E6-9068DA123BFF}" presName="space" presStyleCnt="0"/>
      <dgm:spPr/>
    </dgm:pt>
    <dgm:pt modelId="{3E83A00F-2DD0-4BC9-8226-DC2DBB2C5B91}" type="pres">
      <dgm:prSet presAssocID="{48C6618B-C1E1-4889-94E9-AF4C4C3EFAE2}" presName="composite" presStyleCnt="0"/>
      <dgm:spPr/>
    </dgm:pt>
    <dgm:pt modelId="{5CA227C9-C04F-448D-89D6-9E05F13D944E}" type="pres">
      <dgm:prSet presAssocID="{48C6618B-C1E1-4889-94E9-AF4C4C3EFAE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AF7B471-8BCD-4C5B-BE56-773B08924171}" type="pres">
      <dgm:prSet presAssocID="{48C6618B-C1E1-4889-94E9-AF4C4C3EFAE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4106DA11-CF14-4AAE-9E63-042045D1BE57}" type="presOf" srcId="{2890F77B-B1BB-4AB8-AB76-92C42167E960}" destId="{F57F0227-A3EB-4B48-80A7-F14187DAAF3F}" srcOrd="0" destOrd="0" presId="urn:microsoft.com/office/officeart/2005/8/layout/hList1"/>
    <dgm:cxn modelId="{5969E917-FD73-450D-823F-1A3A35CAF4DE}" type="presOf" srcId="{5CEC10ED-A84F-47BD-873F-5A38B153EB5F}" destId="{0ACCC8C9-8DC3-4392-9C15-5C67E2ED7900}" srcOrd="0" destOrd="0" presId="urn:microsoft.com/office/officeart/2005/8/layout/hList1"/>
    <dgm:cxn modelId="{2F31AF26-195C-40D5-AFD5-7C64E5FB7B04}" type="presOf" srcId="{48C6618B-C1E1-4889-94E9-AF4C4C3EFAE2}" destId="{5CA227C9-C04F-448D-89D6-9E05F13D944E}" srcOrd="0" destOrd="0" presId="urn:microsoft.com/office/officeart/2005/8/layout/hList1"/>
    <dgm:cxn modelId="{DF77112A-7F8A-429A-86B1-945CA4D34E1C}" srcId="{1CACC2C5-B3DE-4FC7-922C-51E21E75360C}" destId="{04A78AD6-214C-4594-AB1C-FB264049D7A7}" srcOrd="1" destOrd="0" parTransId="{89589D7C-2CCC-4DE0-ABAA-1D5CA073D33F}" sibTransId="{33AC5983-DB50-43EB-B0FD-AE49BB7A7AA3}"/>
    <dgm:cxn modelId="{EC67595D-9766-4FDB-9D51-E612246602F6}" type="presOf" srcId="{1CACC2C5-B3DE-4FC7-922C-51E21E75360C}" destId="{3BCF3582-D606-4CA5-B1DF-0938728EC437}" srcOrd="0" destOrd="0" presId="urn:microsoft.com/office/officeart/2005/8/layout/hList1"/>
    <dgm:cxn modelId="{E84B6A63-EA56-403A-83AA-A3E6D8110F9E}" type="presOf" srcId="{04A78AD6-214C-4594-AB1C-FB264049D7A7}" destId="{960BA18A-C1E9-4FEE-8F00-5D3850259B8D}" srcOrd="0" destOrd="0" presId="urn:microsoft.com/office/officeart/2005/8/layout/hList1"/>
    <dgm:cxn modelId="{C9D5D444-B393-4778-B7FD-2DE805BBE0D2}" type="presOf" srcId="{76614BD2-B25F-4239-8C0B-FF24D4E7E94D}" destId="{C3D5B308-C891-471E-803C-5797DE366E67}" srcOrd="0" destOrd="0" presId="urn:microsoft.com/office/officeart/2005/8/layout/hList1"/>
    <dgm:cxn modelId="{9DAD7045-D852-4AE4-A9F4-7F9903356FA3}" type="presOf" srcId="{CECD2129-FF57-4014-99D3-2EE07D274FC7}" destId="{43A0D96C-B584-49BE-8A9C-10E4EAD72256}" srcOrd="0" destOrd="0" presId="urn:microsoft.com/office/officeart/2005/8/layout/hList1"/>
    <dgm:cxn modelId="{C8B06847-DA24-4E71-AB46-9DFFB305E41C}" srcId="{1CACC2C5-B3DE-4FC7-922C-51E21E75360C}" destId="{48C6618B-C1E1-4889-94E9-AF4C4C3EFAE2}" srcOrd="4" destOrd="0" parTransId="{7630F796-724F-41B1-8A5C-C220EEE4FEDF}" sibTransId="{54901DFB-9ABF-4A4D-BFBA-6F64E23965F0}"/>
    <dgm:cxn modelId="{8DF36273-5B60-4637-AE94-BA8CEBD4BC50}" srcId="{48C6618B-C1E1-4889-94E9-AF4C4C3EFAE2}" destId="{DF13F524-2AF6-43B5-B8F7-E9F947907721}" srcOrd="0" destOrd="0" parTransId="{0056169E-3829-4C9C-AE5B-56BFAC78C098}" sibTransId="{5070190D-FEB3-457C-B04A-2A5814920901}"/>
    <dgm:cxn modelId="{8A59847D-335A-43E7-8C89-46CB37A60021}" srcId="{1CACC2C5-B3DE-4FC7-922C-51E21E75360C}" destId="{CECD2129-FF57-4014-99D3-2EE07D274FC7}" srcOrd="2" destOrd="0" parTransId="{11CCDEE7-DE6B-434A-81E2-E84F17C27DC9}" sibTransId="{1CA55246-2A21-4E59-BF4E-3731AC89B9FC}"/>
    <dgm:cxn modelId="{69FE388C-3CBA-42F8-A9A5-A79043B7DF62}" type="presOf" srcId="{DF13F524-2AF6-43B5-B8F7-E9F947907721}" destId="{EAF7B471-8BCD-4C5B-BE56-773B08924171}" srcOrd="0" destOrd="0" presId="urn:microsoft.com/office/officeart/2005/8/layout/hList1"/>
    <dgm:cxn modelId="{03F23C92-DB2A-4462-8CB9-A2D5B2F4EF57}" srcId="{04A78AD6-214C-4594-AB1C-FB264049D7A7}" destId="{E20C3247-64D5-4946-991C-C143589C6693}" srcOrd="0" destOrd="0" parTransId="{8EFEC06F-8C91-4A99-8919-BBDF98802086}" sibTransId="{B970C77B-A7AF-4224-A6A0-65508F8CEB40}"/>
    <dgm:cxn modelId="{BB98C49C-8864-4B94-9018-F52F687A4B68}" srcId="{5CEC10ED-A84F-47BD-873F-5A38B153EB5F}" destId="{2890F77B-B1BB-4AB8-AB76-92C42167E960}" srcOrd="0" destOrd="0" parTransId="{81F41BCE-86FD-41AE-BB06-F4367C6924D1}" sibTransId="{AC74A43C-E6E9-46E1-BEF4-09C78E9E6CD6}"/>
    <dgm:cxn modelId="{906FBEA9-1AD6-484B-BD31-94B40A5A7B29}" type="presOf" srcId="{E20C3247-64D5-4946-991C-C143589C6693}" destId="{8622D1C3-AAF0-4C14-9090-209FBF11E47D}" srcOrd="0" destOrd="0" presId="urn:microsoft.com/office/officeart/2005/8/layout/hList1"/>
    <dgm:cxn modelId="{C7719EAE-49B3-4A39-B8EF-DF048061D5D6}" type="presOf" srcId="{2B1F8CD3-438F-4D9E-9DEC-770B4CE96462}" destId="{2169628F-6C9B-47EF-A02A-9A2D2D89D88C}" srcOrd="0" destOrd="0" presId="urn:microsoft.com/office/officeart/2005/8/layout/hList1"/>
    <dgm:cxn modelId="{11DC56B3-B645-4589-A05C-48CCF943A57B}" srcId="{1CACC2C5-B3DE-4FC7-922C-51E21E75360C}" destId="{5CEC10ED-A84F-47BD-873F-5A38B153EB5F}" srcOrd="3" destOrd="0" parTransId="{8FE2C772-B3EF-4A19-AD64-921423BD323B}" sibTransId="{B32F74A5-1468-4E9E-B0E6-9068DA123BFF}"/>
    <dgm:cxn modelId="{B61BC1C1-4C57-4DB1-BDBF-655144945096}" type="presOf" srcId="{82A43D54-BF4E-48E9-92CE-7ED659B9B58C}" destId="{F9C64220-C389-44C9-A7FF-0018D751BBCB}" srcOrd="0" destOrd="0" presId="urn:microsoft.com/office/officeart/2005/8/layout/hList1"/>
    <dgm:cxn modelId="{BFC730CD-6E7E-4AC0-BE95-889C98CE1AB9}" srcId="{1CACC2C5-B3DE-4FC7-922C-51E21E75360C}" destId="{2B1F8CD3-438F-4D9E-9DEC-770B4CE96462}" srcOrd="0" destOrd="0" parTransId="{E8F70A65-6949-4F40-9F6C-1C040C2EDA27}" sibTransId="{3C4859A8-1415-4514-9A5A-D2E8274D51F5}"/>
    <dgm:cxn modelId="{B8FC64CD-9AFB-4727-9723-D06F61CEB3BF}" srcId="{CECD2129-FF57-4014-99D3-2EE07D274FC7}" destId="{76614BD2-B25F-4239-8C0B-FF24D4E7E94D}" srcOrd="0" destOrd="0" parTransId="{1598EDFB-35CB-4F38-9DF3-8A3C8542C0B9}" sibTransId="{CD2401FA-0AE5-49EE-969E-95BCA5712E5B}"/>
    <dgm:cxn modelId="{D25812E0-0DDA-4CF3-8626-4812ABE179D5}" srcId="{2B1F8CD3-438F-4D9E-9DEC-770B4CE96462}" destId="{82A43D54-BF4E-48E9-92CE-7ED659B9B58C}" srcOrd="0" destOrd="0" parTransId="{0C91E459-0EF9-4654-982D-619475777194}" sibTransId="{7234DB0A-EFF3-45C7-8D79-6BD751EF53D2}"/>
    <dgm:cxn modelId="{3EDC11AF-F9FA-4308-9CE0-C90E23AF204C}" type="presParOf" srcId="{3BCF3582-D606-4CA5-B1DF-0938728EC437}" destId="{2DC595F4-5C27-4FE4-8893-BAC512CC7322}" srcOrd="0" destOrd="0" presId="urn:microsoft.com/office/officeart/2005/8/layout/hList1"/>
    <dgm:cxn modelId="{5C080A98-05FE-49FC-9F59-0BBD8C8A5DBD}" type="presParOf" srcId="{2DC595F4-5C27-4FE4-8893-BAC512CC7322}" destId="{2169628F-6C9B-47EF-A02A-9A2D2D89D88C}" srcOrd="0" destOrd="0" presId="urn:microsoft.com/office/officeart/2005/8/layout/hList1"/>
    <dgm:cxn modelId="{4895E492-2006-4520-8AF6-DA482A10C5FF}" type="presParOf" srcId="{2DC595F4-5C27-4FE4-8893-BAC512CC7322}" destId="{F9C64220-C389-44C9-A7FF-0018D751BBCB}" srcOrd="1" destOrd="0" presId="urn:microsoft.com/office/officeart/2005/8/layout/hList1"/>
    <dgm:cxn modelId="{41DCED7A-2282-44A5-BF28-898CB745591A}" type="presParOf" srcId="{3BCF3582-D606-4CA5-B1DF-0938728EC437}" destId="{180F0372-7A82-4663-B4DB-8307EE39D08C}" srcOrd="1" destOrd="0" presId="urn:microsoft.com/office/officeart/2005/8/layout/hList1"/>
    <dgm:cxn modelId="{33673AD5-1443-4CD8-B747-52239E31741C}" type="presParOf" srcId="{3BCF3582-D606-4CA5-B1DF-0938728EC437}" destId="{DA7F5D53-D24D-4DEA-A9E6-C5268D9A36F3}" srcOrd="2" destOrd="0" presId="urn:microsoft.com/office/officeart/2005/8/layout/hList1"/>
    <dgm:cxn modelId="{90320440-5EBC-4274-BBDC-25B0DB5E6F10}" type="presParOf" srcId="{DA7F5D53-D24D-4DEA-A9E6-C5268D9A36F3}" destId="{960BA18A-C1E9-4FEE-8F00-5D3850259B8D}" srcOrd="0" destOrd="0" presId="urn:microsoft.com/office/officeart/2005/8/layout/hList1"/>
    <dgm:cxn modelId="{58FEF343-E02A-4746-B399-6BDA888667D1}" type="presParOf" srcId="{DA7F5D53-D24D-4DEA-A9E6-C5268D9A36F3}" destId="{8622D1C3-AAF0-4C14-9090-209FBF11E47D}" srcOrd="1" destOrd="0" presId="urn:microsoft.com/office/officeart/2005/8/layout/hList1"/>
    <dgm:cxn modelId="{9FD25FB8-47AA-4644-9438-BB3A605D0685}" type="presParOf" srcId="{3BCF3582-D606-4CA5-B1DF-0938728EC437}" destId="{19BAECF6-61B5-4329-B938-4FF8B10798A0}" srcOrd="3" destOrd="0" presId="urn:microsoft.com/office/officeart/2005/8/layout/hList1"/>
    <dgm:cxn modelId="{8827A52C-B4CB-4AF1-A446-40558CEC1A09}" type="presParOf" srcId="{3BCF3582-D606-4CA5-B1DF-0938728EC437}" destId="{E2C3E631-ADD7-4261-A238-A0B18FCEDB45}" srcOrd="4" destOrd="0" presId="urn:microsoft.com/office/officeart/2005/8/layout/hList1"/>
    <dgm:cxn modelId="{7CADBF59-D442-4DBE-ACA9-2E1F2DF539ED}" type="presParOf" srcId="{E2C3E631-ADD7-4261-A238-A0B18FCEDB45}" destId="{43A0D96C-B584-49BE-8A9C-10E4EAD72256}" srcOrd="0" destOrd="0" presId="urn:microsoft.com/office/officeart/2005/8/layout/hList1"/>
    <dgm:cxn modelId="{06BD95A9-31B2-46C0-9314-47C893BAA510}" type="presParOf" srcId="{E2C3E631-ADD7-4261-A238-A0B18FCEDB45}" destId="{C3D5B308-C891-471E-803C-5797DE366E67}" srcOrd="1" destOrd="0" presId="urn:microsoft.com/office/officeart/2005/8/layout/hList1"/>
    <dgm:cxn modelId="{4EB9B555-DF96-445F-99E3-51AF9EA1ADC5}" type="presParOf" srcId="{3BCF3582-D606-4CA5-B1DF-0938728EC437}" destId="{7A907140-CE21-4DCA-9C40-468594D4BF46}" srcOrd="5" destOrd="0" presId="urn:microsoft.com/office/officeart/2005/8/layout/hList1"/>
    <dgm:cxn modelId="{F8E12C01-5913-48DD-BFFB-9071A131E282}" type="presParOf" srcId="{3BCF3582-D606-4CA5-B1DF-0938728EC437}" destId="{04FCC855-287D-444B-A753-D5509C133054}" srcOrd="6" destOrd="0" presId="urn:microsoft.com/office/officeart/2005/8/layout/hList1"/>
    <dgm:cxn modelId="{66640794-D97A-497E-8469-D6B85BDC8903}" type="presParOf" srcId="{04FCC855-287D-444B-A753-D5509C133054}" destId="{0ACCC8C9-8DC3-4392-9C15-5C67E2ED7900}" srcOrd="0" destOrd="0" presId="urn:microsoft.com/office/officeart/2005/8/layout/hList1"/>
    <dgm:cxn modelId="{54AD6F12-E253-4905-9C68-A44D77BE0D66}" type="presParOf" srcId="{04FCC855-287D-444B-A753-D5509C133054}" destId="{F57F0227-A3EB-4B48-80A7-F14187DAAF3F}" srcOrd="1" destOrd="0" presId="urn:microsoft.com/office/officeart/2005/8/layout/hList1"/>
    <dgm:cxn modelId="{5A569763-C1A4-4255-865E-119A7BFE2A5C}" type="presParOf" srcId="{3BCF3582-D606-4CA5-B1DF-0938728EC437}" destId="{17B473FA-94CB-469D-B884-F4C1EB046AD6}" srcOrd="7" destOrd="0" presId="urn:microsoft.com/office/officeart/2005/8/layout/hList1"/>
    <dgm:cxn modelId="{7A92189A-5B3B-49F6-A7C9-D2F5EE2720D1}" type="presParOf" srcId="{3BCF3582-D606-4CA5-B1DF-0938728EC437}" destId="{3E83A00F-2DD0-4BC9-8226-DC2DBB2C5B91}" srcOrd="8" destOrd="0" presId="urn:microsoft.com/office/officeart/2005/8/layout/hList1"/>
    <dgm:cxn modelId="{B3506E0D-BEC9-474A-B4F3-159A0900E0E3}" type="presParOf" srcId="{3E83A00F-2DD0-4BC9-8226-DC2DBB2C5B91}" destId="{5CA227C9-C04F-448D-89D6-9E05F13D944E}" srcOrd="0" destOrd="0" presId="urn:microsoft.com/office/officeart/2005/8/layout/hList1"/>
    <dgm:cxn modelId="{A3111F9F-B0DE-4DBC-BB0E-3C21A7BD2FAE}" type="presParOf" srcId="{3E83A00F-2DD0-4BC9-8226-DC2DBB2C5B91}" destId="{EAF7B471-8BCD-4C5B-BE56-773B089241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C7707-0D87-4E8E-A86C-C2A70ED5FF01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C690F-695C-42AD-88A4-40412AE2B897}" type="pres">
      <dgm:prSet presAssocID="{340C7707-0D87-4E8E-A86C-C2A70ED5FF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963827FC-4593-4CCF-98A6-80D7F87C2357}" type="presOf" srcId="{340C7707-0D87-4E8E-A86C-C2A70ED5FF01}" destId="{2D2C690F-695C-42AD-88A4-40412AE2B89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3D9548-A57C-4E18-AAC3-229AB45A45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C1210B-1A5E-4545-84DB-5B42775E17B9}">
      <dgm:prSet phldrT="[Текст]" custT="1"/>
      <dgm:spPr/>
      <dgm:t>
        <a:bodyPr/>
        <a:lstStyle/>
        <a:p>
          <a:r>
            <a:rPr lang="ru-RU" sz="1600" b="1">
              <a:solidFill>
                <a:schemeClr val="tx1">
                  <a:lumMod val="75000"/>
                  <a:lumOff val="25000"/>
                </a:schemeClr>
              </a:solidFill>
            </a:rPr>
            <a:t>Перечень поручений Президента РФ </a:t>
          </a:r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</a:rPr>
            <a:t>по итогам заседания Совета по развитию ФК и С Пр-1919, п.3 б</a:t>
          </a:r>
        </a:p>
        <a:p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</a:rPr>
            <a:t>__________________</a:t>
          </a:r>
        </a:p>
        <a:p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</a:rPr>
            <a:t>«О расширении перечня видов спорта, включенных в программу учебного предмета «Физическая культура»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00CDD36-8936-43F3-A52D-9335ECAD6FD4}" type="parTrans" cxnId="{4C6BE9E8-5795-4ED8-B4F6-224055CB4E9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C27680D-A200-42F7-B3A4-BA155650AA17}" type="sibTrans" cxnId="{4C6BE9E8-5795-4ED8-B4F6-224055CB4E9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59826D9-D74B-49B2-BEAF-B73653AEF2ED}">
      <dgm:prSet phldrT="[Текст]" custT="1"/>
      <dgm:spPr/>
      <dgm:t>
        <a:bodyPr/>
        <a:lstStyle/>
        <a:p>
          <a:pPr algn="l"/>
          <a:r>
            <a:rPr lang="ru-RU" sz="1800" b="1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Разработаны  20 модулей по видам спорта, </a:t>
          </a:r>
          <a:r>
            <a:rPr lang="ru-RU" sz="1800" b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которые размещены в Реестре примерных основных общеобразовательных программ Минпросвещения России</a:t>
          </a:r>
          <a:endParaRPr lang="ru-RU" sz="18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2FA30A1-1EE2-4ECE-9A01-032246909374}" type="parTrans" cxnId="{51B9316B-3F12-49C7-820C-A146A311CD42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DE3ABD0-DAE7-41B8-B84A-1E10D1EE6D8F}" type="sibTrans" cxnId="{51B9316B-3F12-49C7-820C-A146A311CD42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08AC14-BB08-4581-A8A8-E3D0E15A2AB4}">
      <dgm:prSet phldrT="[Текст]" custT="1"/>
      <dgm:spPr/>
      <dgm:t>
        <a:bodyPr/>
        <a:lstStyle/>
        <a:p>
          <a:r>
            <a:rPr lang="ru-RU" sz="20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2023 год-  </a:t>
          </a:r>
          <a:r>
            <a:rPr lang="ru-RU" sz="2000" b="1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7 модулей </a:t>
          </a:r>
          <a:r>
            <a:rPr lang="ru-RU" sz="20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(теннис, городошный спорт, гольф, роллер спорт, скалолазание, конькобежный спорт, биатлон) </a:t>
          </a:r>
          <a:endParaRPr lang="ru-RU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1906EEE-824E-4406-92F5-2C276BE9932E}" type="parTrans" cxnId="{1017B3C8-3A16-49E8-A3F8-5FE161EDAC9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CAC842A-67BD-47CC-A358-2B1DA8285497}" type="sibTrans" cxnId="{1017B3C8-3A16-49E8-A3F8-5FE161EDAC9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CA1341-511C-4694-BB8F-942D9375B454}" type="pres">
      <dgm:prSet presAssocID="{E43D9548-A57C-4E18-AAC3-229AB45A4576}" presName="vert0" presStyleCnt="0">
        <dgm:presLayoutVars>
          <dgm:dir/>
          <dgm:animOne val="branch"/>
          <dgm:animLvl val="lvl"/>
        </dgm:presLayoutVars>
      </dgm:prSet>
      <dgm:spPr/>
    </dgm:pt>
    <dgm:pt modelId="{6EE8AAB5-08FA-46B3-A34D-8E12B6798B42}" type="pres">
      <dgm:prSet presAssocID="{33C1210B-1A5E-4545-84DB-5B42775E17B9}" presName="thickLine" presStyleLbl="alignNode1" presStyleIdx="0" presStyleCnt="1"/>
      <dgm:spPr/>
    </dgm:pt>
    <dgm:pt modelId="{14922656-486D-4B0F-AD7A-DD2082350633}" type="pres">
      <dgm:prSet presAssocID="{33C1210B-1A5E-4545-84DB-5B42775E17B9}" presName="horz1" presStyleCnt="0"/>
      <dgm:spPr/>
    </dgm:pt>
    <dgm:pt modelId="{C3B65998-790E-4D13-92EB-4E79FC857FEE}" type="pres">
      <dgm:prSet presAssocID="{33C1210B-1A5E-4545-84DB-5B42775E17B9}" presName="tx1" presStyleLbl="revTx" presStyleIdx="0" presStyleCnt="3"/>
      <dgm:spPr/>
    </dgm:pt>
    <dgm:pt modelId="{4F8308A2-A9D2-449B-B416-0E067BEC974A}" type="pres">
      <dgm:prSet presAssocID="{33C1210B-1A5E-4545-84DB-5B42775E17B9}" presName="vert1" presStyleCnt="0"/>
      <dgm:spPr/>
    </dgm:pt>
    <dgm:pt modelId="{7ACBF38E-FE0A-42B0-A719-81FDCB80E231}" type="pres">
      <dgm:prSet presAssocID="{759826D9-D74B-49B2-BEAF-B73653AEF2ED}" presName="vertSpace2a" presStyleCnt="0"/>
      <dgm:spPr/>
    </dgm:pt>
    <dgm:pt modelId="{2503200E-8F3E-459F-B568-898874DC73E8}" type="pres">
      <dgm:prSet presAssocID="{759826D9-D74B-49B2-BEAF-B73653AEF2ED}" presName="horz2" presStyleCnt="0"/>
      <dgm:spPr/>
    </dgm:pt>
    <dgm:pt modelId="{3A248C42-F7C9-4CD8-A057-977AB17C2185}" type="pres">
      <dgm:prSet presAssocID="{759826D9-D74B-49B2-BEAF-B73653AEF2ED}" presName="horzSpace2" presStyleCnt="0"/>
      <dgm:spPr/>
    </dgm:pt>
    <dgm:pt modelId="{66452E71-0B69-41AD-906D-621048C6BE5E}" type="pres">
      <dgm:prSet presAssocID="{759826D9-D74B-49B2-BEAF-B73653AEF2ED}" presName="tx2" presStyleLbl="revTx" presStyleIdx="1" presStyleCnt="3" custScaleY="53077"/>
      <dgm:spPr/>
    </dgm:pt>
    <dgm:pt modelId="{ABC143C8-DC1B-4243-92D9-4659E16B3DD2}" type="pres">
      <dgm:prSet presAssocID="{759826D9-D74B-49B2-BEAF-B73653AEF2ED}" presName="vert2" presStyleCnt="0"/>
      <dgm:spPr/>
    </dgm:pt>
    <dgm:pt modelId="{30A66206-B3CA-40A4-ADD5-24B4856C6FEC}" type="pres">
      <dgm:prSet presAssocID="{759826D9-D74B-49B2-BEAF-B73653AEF2ED}" presName="thinLine2b" presStyleLbl="callout" presStyleIdx="0" presStyleCnt="2"/>
      <dgm:spPr/>
    </dgm:pt>
    <dgm:pt modelId="{FDA579A6-ED5E-4A12-9BE8-0C89EE665FBC}" type="pres">
      <dgm:prSet presAssocID="{759826D9-D74B-49B2-BEAF-B73653AEF2ED}" presName="vertSpace2b" presStyleCnt="0"/>
      <dgm:spPr/>
    </dgm:pt>
    <dgm:pt modelId="{86F625EC-46B7-4B6F-A043-36B334780D42}" type="pres">
      <dgm:prSet presAssocID="{4D08AC14-BB08-4581-A8A8-E3D0E15A2AB4}" presName="horz2" presStyleCnt="0"/>
      <dgm:spPr/>
    </dgm:pt>
    <dgm:pt modelId="{0CE8B2A3-B0AE-4CAB-B11E-69290CBA682A}" type="pres">
      <dgm:prSet presAssocID="{4D08AC14-BB08-4581-A8A8-E3D0E15A2AB4}" presName="horzSpace2" presStyleCnt="0"/>
      <dgm:spPr/>
    </dgm:pt>
    <dgm:pt modelId="{BA72E532-7093-40A0-B915-82667127BA1B}" type="pres">
      <dgm:prSet presAssocID="{4D08AC14-BB08-4581-A8A8-E3D0E15A2AB4}" presName="tx2" presStyleLbl="revTx" presStyleIdx="2" presStyleCnt="3" custScaleY="58120"/>
      <dgm:spPr/>
    </dgm:pt>
    <dgm:pt modelId="{0BE0036A-293E-411F-9637-5A88B3CB67C0}" type="pres">
      <dgm:prSet presAssocID="{4D08AC14-BB08-4581-A8A8-E3D0E15A2AB4}" presName="vert2" presStyleCnt="0"/>
      <dgm:spPr/>
    </dgm:pt>
    <dgm:pt modelId="{35985666-90ED-44AA-9EDF-EC09A1568CE7}" type="pres">
      <dgm:prSet presAssocID="{4D08AC14-BB08-4581-A8A8-E3D0E15A2AB4}" presName="thinLine2b" presStyleLbl="callout" presStyleIdx="1" presStyleCnt="2"/>
      <dgm:spPr/>
    </dgm:pt>
    <dgm:pt modelId="{C9A1B313-2A13-41D0-A142-CE92323807E0}" type="pres">
      <dgm:prSet presAssocID="{4D08AC14-BB08-4581-A8A8-E3D0E15A2AB4}" presName="vertSpace2b" presStyleCnt="0"/>
      <dgm:spPr/>
    </dgm:pt>
  </dgm:ptLst>
  <dgm:cxnLst>
    <dgm:cxn modelId="{0A82C812-D1D2-471B-8846-11C4D935E1BF}" type="presOf" srcId="{33C1210B-1A5E-4545-84DB-5B42775E17B9}" destId="{C3B65998-790E-4D13-92EB-4E79FC857FEE}" srcOrd="0" destOrd="0" presId="urn:microsoft.com/office/officeart/2008/layout/LinedList"/>
    <dgm:cxn modelId="{9551FF2E-79B1-4B5D-811D-4597E36D6612}" type="presOf" srcId="{4D08AC14-BB08-4581-A8A8-E3D0E15A2AB4}" destId="{BA72E532-7093-40A0-B915-82667127BA1B}" srcOrd="0" destOrd="0" presId="urn:microsoft.com/office/officeart/2008/layout/LinedList"/>
    <dgm:cxn modelId="{EEF31045-5E13-4A05-A8EC-82FB53E80F03}" type="presOf" srcId="{E43D9548-A57C-4E18-AAC3-229AB45A4576}" destId="{2CCA1341-511C-4694-BB8F-942D9375B454}" srcOrd="0" destOrd="0" presId="urn:microsoft.com/office/officeart/2008/layout/LinedList"/>
    <dgm:cxn modelId="{51B9316B-3F12-49C7-820C-A146A311CD42}" srcId="{33C1210B-1A5E-4545-84DB-5B42775E17B9}" destId="{759826D9-D74B-49B2-BEAF-B73653AEF2ED}" srcOrd="0" destOrd="0" parTransId="{C2FA30A1-1EE2-4ECE-9A01-032246909374}" sibTransId="{2DE3ABD0-DAE7-41B8-B84A-1E10D1EE6D8F}"/>
    <dgm:cxn modelId="{1017B3C8-3A16-49E8-A3F8-5FE161EDAC98}" srcId="{33C1210B-1A5E-4545-84DB-5B42775E17B9}" destId="{4D08AC14-BB08-4581-A8A8-E3D0E15A2AB4}" srcOrd="1" destOrd="0" parTransId="{71906EEE-824E-4406-92F5-2C276BE9932E}" sibTransId="{BCAC842A-67BD-47CC-A358-2B1DA8285497}"/>
    <dgm:cxn modelId="{456A93E6-2069-4889-B802-E13154BBEFD9}" type="presOf" srcId="{759826D9-D74B-49B2-BEAF-B73653AEF2ED}" destId="{66452E71-0B69-41AD-906D-621048C6BE5E}" srcOrd="0" destOrd="0" presId="urn:microsoft.com/office/officeart/2008/layout/LinedList"/>
    <dgm:cxn modelId="{4C6BE9E8-5795-4ED8-B4F6-224055CB4E9E}" srcId="{E43D9548-A57C-4E18-AAC3-229AB45A4576}" destId="{33C1210B-1A5E-4545-84DB-5B42775E17B9}" srcOrd="0" destOrd="0" parTransId="{100CDD36-8936-43F3-A52D-9335ECAD6FD4}" sibTransId="{9C27680D-A200-42F7-B3A4-BA155650AA17}"/>
    <dgm:cxn modelId="{B4AC34FD-BC98-47A1-9A89-2389C68C40BA}" type="presParOf" srcId="{2CCA1341-511C-4694-BB8F-942D9375B454}" destId="{6EE8AAB5-08FA-46B3-A34D-8E12B6798B42}" srcOrd="0" destOrd="0" presId="urn:microsoft.com/office/officeart/2008/layout/LinedList"/>
    <dgm:cxn modelId="{869E45F7-92A7-4E54-AF7E-0AB089A72B48}" type="presParOf" srcId="{2CCA1341-511C-4694-BB8F-942D9375B454}" destId="{14922656-486D-4B0F-AD7A-DD2082350633}" srcOrd="1" destOrd="0" presId="urn:microsoft.com/office/officeart/2008/layout/LinedList"/>
    <dgm:cxn modelId="{35483F5D-3EBB-408E-82CD-CB18B5BF9BF8}" type="presParOf" srcId="{14922656-486D-4B0F-AD7A-DD2082350633}" destId="{C3B65998-790E-4D13-92EB-4E79FC857FEE}" srcOrd="0" destOrd="0" presId="urn:microsoft.com/office/officeart/2008/layout/LinedList"/>
    <dgm:cxn modelId="{C4987695-FEE4-48C6-A41B-B47F2CDEB513}" type="presParOf" srcId="{14922656-486D-4B0F-AD7A-DD2082350633}" destId="{4F8308A2-A9D2-449B-B416-0E067BEC974A}" srcOrd="1" destOrd="0" presId="urn:microsoft.com/office/officeart/2008/layout/LinedList"/>
    <dgm:cxn modelId="{AA8D38B9-C1F6-4191-83C1-2A673C2ED79D}" type="presParOf" srcId="{4F8308A2-A9D2-449B-B416-0E067BEC974A}" destId="{7ACBF38E-FE0A-42B0-A719-81FDCB80E231}" srcOrd="0" destOrd="0" presId="urn:microsoft.com/office/officeart/2008/layout/LinedList"/>
    <dgm:cxn modelId="{B0BA8A73-3D4D-4A1C-B8E9-3364340C517B}" type="presParOf" srcId="{4F8308A2-A9D2-449B-B416-0E067BEC974A}" destId="{2503200E-8F3E-459F-B568-898874DC73E8}" srcOrd="1" destOrd="0" presId="urn:microsoft.com/office/officeart/2008/layout/LinedList"/>
    <dgm:cxn modelId="{45B9BEF1-3118-45E3-B01D-9D2B563588F2}" type="presParOf" srcId="{2503200E-8F3E-459F-B568-898874DC73E8}" destId="{3A248C42-F7C9-4CD8-A057-977AB17C2185}" srcOrd="0" destOrd="0" presId="urn:microsoft.com/office/officeart/2008/layout/LinedList"/>
    <dgm:cxn modelId="{A9D410B1-43C2-4D07-AA7D-F8C0B5533A68}" type="presParOf" srcId="{2503200E-8F3E-459F-B568-898874DC73E8}" destId="{66452E71-0B69-41AD-906D-621048C6BE5E}" srcOrd="1" destOrd="0" presId="urn:microsoft.com/office/officeart/2008/layout/LinedList"/>
    <dgm:cxn modelId="{FF3DEC23-5D25-49A9-A90B-9C7A8C431514}" type="presParOf" srcId="{2503200E-8F3E-459F-B568-898874DC73E8}" destId="{ABC143C8-DC1B-4243-92D9-4659E16B3DD2}" srcOrd="2" destOrd="0" presId="urn:microsoft.com/office/officeart/2008/layout/LinedList"/>
    <dgm:cxn modelId="{2EE0CD02-7B33-42EB-835B-49A95E0410E6}" type="presParOf" srcId="{4F8308A2-A9D2-449B-B416-0E067BEC974A}" destId="{30A66206-B3CA-40A4-ADD5-24B4856C6FEC}" srcOrd="2" destOrd="0" presId="urn:microsoft.com/office/officeart/2008/layout/LinedList"/>
    <dgm:cxn modelId="{EF804283-2512-4319-AE41-F3CFFA155028}" type="presParOf" srcId="{4F8308A2-A9D2-449B-B416-0E067BEC974A}" destId="{FDA579A6-ED5E-4A12-9BE8-0C89EE665FBC}" srcOrd="3" destOrd="0" presId="urn:microsoft.com/office/officeart/2008/layout/LinedList"/>
    <dgm:cxn modelId="{9C6F1FDA-D357-4E94-AF16-DCD0DACB82B0}" type="presParOf" srcId="{4F8308A2-A9D2-449B-B416-0E067BEC974A}" destId="{86F625EC-46B7-4B6F-A043-36B334780D42}" srcOrd="4" destOrd="0" presId="urn:microsoft.com/office/officeart/2008/layout/LinedList"/>
    <dgm:cxn modelId="{E64217A3-F69B-4553-9931-CFD1653714E2}" type="presParOf" srcId="{86F625EC-46B7-4B6F-A043-36B334780D42}" destId="{0CE8B2A3-B0AE-4CAB-B11E-69290CBA682A}" srcOrd="0" destOrd="0" presId="urn:microsoft.com/office/officeart/2008/layout/LinedList"/>
    <dgm:cxn modelId="{B1625EB7-FD98-4A3A-82C1-761B37AA8941}" type="presParOf" srcId="{86F625EC-46B7-4B6F-A043-36B334780D42}" destId="{BA72E532-7093-40A0-B915-82667127BA1B}" srcOrd="1" destOrd="0" presId="urn:microsoft.com/office/officeart/2008/layout/LinedList"/>
    <dgm:cxn modelId="{9DAE9936-37B6-450E-BFF9-6132336F4077}" type="presParOf" srcId="{86F625EC-46B7-4B6F-A043-36B334780D42}" destId="{0BE0036A-293E-411F-9637-5A88B3CB67C0}" srcOrd="2" destOrd="0" presId="urn:microsoft.com/office/officeart/2008/layout/LinedList"/>
    <dgm:cxn modelId="{1F88370D-E0BD-49E3-BE42-CB71688DC92A}" type="presParOf" srcId="{4F8308A2-A9D2-449B-B416-0E067BEC974A}" destId="{35985666-90ED-44AA-9EDF-EC09A1568CE7}" srcOrd="5" destOrd="0" presId="urn:microsoft.com/office/officeart/2008/layout/LinedList"/>
    <dgm:cxn modelId="{5FA502A1-8B4F-4BCB-8461-376A12388C20}" type="presParOf" srcId="{4F8308A2-A9D2-449B-B416-0E067BEC974A}" destId="{C9A1B313-2A13-41D0-A142-CE92323807E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D01611-F3D7-448C-AE1C-5BE9A69749A3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8495231-2310-4215-8E20-87E1714658EE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/>
            <a:t>2022 год </a:t>
          </a:r>
        </a:p>
        <a:p>
          <a:pPr algn="ctr"/>
          <a:r>
            <a:rPr lang="ru-RU" sz="1600" b="1"/>
            <a:t>Модуль Лапта</a:t>
          </a:r>
        </a:p>
        <a:p>
          <a:pPr algn="ctr"/>
          <a:r>
            <a:rPr lang="ru-RU" sz="1600" i="1">
              <a:solidFill>
                <a:schemeClr val="bg1">
                  <a:lumMod val="65000"/>
                </a:schemeClr>
              </a:solidFill>
              <a:effectLst/>
              <a:ea typeface="Times New Roman" panose="02020603050405020304" pitchFamily="18" charset="0"/>
            </a:rPr>
            <a:t>Данный Модуль используется образовательными организациями в целях расширения принципа возможности интеграции уроков физической культуры с такими формами, как школьные спортивные клубы, занятия в дополнительном образовании физкультурно-спортивной направленности, участие в соревнованиях</a:t>
          </a:r>
          <a:endParaRPr lang="ru-RU" sz="1600" b="1"/>
        </a:p>
        <a:p>
          <a:pPr algn="ctr"/>
          <a:r>
            <a:rPr lang="ru-RU" sz="1600" b="1"/>
            <a:t> </a:t>
          </a:r>
          <a:endParaRPr lang="ru-RU" sz="1600" b="1" dirty="0"/>
        </a:p>
      </dgm:t>
    </dgm:pt>
    <dgm:pt modelId="{173593A4-6CC8-49AB-BD01-CA6EF1315DB9}" type="parTrans" cxnId="{10F3E0E4-22ED-4298-B44C-0D1C9CBDFE43}">
      <dgm:prSet/>
      <dgm:spPr/>
      <dgm:t>
        <a:bodyPr/>
        <a:lstStyle/>
        <a:p>
          <a:pPr algn="ctr"/>
          <a:endParaRPr lang="ru-RU" sz="1400" b="1"/>
        </a:p>
      </dgm:t>
    </dgm:pt>
    <dgm:pt modelId="{A8569E7F-5ACA-4E50-8F9A-846709E2C022}" type="sibTrans" cxnId="{10F3E0E4-22ED-4298-B44C-0D1C9CBDFE43}">
      <dgm:prSet/>
      <dgm:spPr/>
      <dgm:t>
        <a:bodyPr/>
        <a:lstStyle/>
        <a:p>
          <a:pPr algn="ctr"/>
          <a:endParaRPr lang="ru-RU" sz="1400" b="1"/>
        </a:p>
      </dgm:t>
    </dgm:pt>
    <dgm:pt modelId="{65E009D4-F50B-4387-8B7A-290FC08B2B10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r>
            <a:rPr lang="ru-RU" sz="1600" b="1"/>
            <a:t>2023 год</a:t>
          </a:r>
        </a:p>
        <a:p>
          <a:pPr algn="ctr"/>
          <a:r>
            <a:rPr lang="ru-RU" sz="1600" b="1"/>
            <a:t>интеграция модулей по видам спорта в федеральную рабочую программу по учебному предмету «Физическая культура»  и включение их в Приказы Минпросвещения России</a:t>
          </a:r>
        </a:p>
        <a:p>
          <a:pPr algn="ctr"/>
          <a:r>
            <a:rPr lang="ru-RU" sz="1200" b="0" i="1">
              <a:solidFill>
                <a:schemeClr val="bg1">
                  <a:lumMod val="75000"/>
                </a:schemeClr>
              </a:solidFill>
            </a:rPr>
            <a:t>Приказы Минпросвещения России от 16 ноября 2022 г. №992 и №993 «Об утверждении федеральной образовательной программы НОО» и  «Об утверждении федеральной образовательной программы ООО»</a:t>
          </a:r>
        </a:p>
        <a:p>
          <a:pPr algn="ctr"/>
          <a:r>
            <a:rPr lang="ru-RU" sz="1200" b="0" i="1">
              <a:solidFill>
                <a:schemeClr val="bg1">
                  <a:lumMod val="75000"/>
                </a:schemeClr>
              </a:solidFill>
            </a:rPr>
            <a:t> Приказ Минпросвещения России от 23 ноября 2022 г. №1014 «Об утверждении федеральной образовательной программы СОО</a:t>
          </a:r>
        </a:p>
        <a:p>
          <a:pPr algn="ctr"/>
          <a:r>
            <a:rPr lang="ru-RU" sz="1200" b="0" i="1">
              <a:solidFill>
                <a:schemeClr val="bg1">
                  <a:lumMod val="75000"/>
                </a:schemeClr>
              </a:solidFill>
            </a:rPr>
            <a:t>! Следующие Приказы предполагают включение  федеральные рабочие программы по учебному предмету «ФК», а также модули по видам спорта, которые включены в реестр ФГОС.</a:t>
          </a:r>
        </a:p>
        <a:p>
          <a:pPr algn="ctr"/>
          <a:endParaRPr lang="ru-RU" sz="1200" b="0" i="1">
            <a:solidFill>
              <a:schemeClr val="bg1">
                <a:lumMod val="75000"/>
              </a:schemeClr>
            </a:solidFill>
          </a:endParaRPr>
        </a:p>
        <a:p>
          <a:pPr algn="ctr"/>
          <a:endParaRPr lang="ru-RU" sz="1200" b="0" i="1">
            <a:solidFill>
              <a:schemeClr val="bg1">
                <a:lumMod val="75000"/>
              </a:schemeClr>
            </a:solidFill>
          </a:endParaRPr>
        </a:p>
        <a:p>
          <a:pPr algn="ctr"/>
          <a:endParaRPr lang="ru-RU" sz="1200" b="0" i="1">
            <a:solidFill>
              <a:schemeClr val="bg1">
                <a:lumMod val="75000"/>
              </a:schemeClr>
            </a:solidFill>
          </a:endParaRPr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r>
            <a:rPr lang="ru-RU" sz="1600" b="1"/>
            <a:t> </a:t>
          </a:r>
          <a:endParaRPr lang="ru-RU" sz="1600" b="0" i="1">
            <a:solidFill>
              <a:schemeClr val="bg1">
                <a:lumMod val="75000"/>
              </a:schemeClr>
            </a:solidFill>
          </a:endParaRPr>
        </a:p>
        <a:p>
          <a:pPr algn="ctr"/>
          <a:endParaRPr lang="ru-RU" sz="1600" b="0" i="1">
            <a:solidFill>
              <a:schemeClr val="bg1">
                <a:lumMod val="75000"/>
              </a:schemeClr>
            </a:solidFill>
          </a:endParaRPr>
        </a:p>
        <a:p>
          <a:pPr algn="ctr"/>
          <a:endParaRPr lang="ru-RU" sz="1600" b="0" i="1">
            <a:solidFill>
              <a:schemeClr val="bg1">
                <a:lumMod val="75000"/>
              </a:schemeClr>
            </a:solidFill>
          </a:endParaRPr>
        </a:p>
        <a:p>
          <a:pPr algn="ctr"/>
          <a:r>
            <a:rPr lang="ru-RU" sz="1600" b="0" i="1">
              <a:solidFill>
                <a:schemeClr val="bg1">
                  <a:lumMod val="75000"/>
                </a:schemeClr>
              </a:solidFill>
            </a:rPr>
            <a:t> </a:t>
          </a:r>
          <a:endParaRPr lang="ru-RU" sz="1600" b="0" i="1" dirty="0">
            <a:solidFill>
              <a:schemeClr val="bg1">
                <a:lumMod val="75000"/>
              </a:schemeClr>
            </a:solidFill>
          </a:endParaRPr>
        </a:p>
      </dgm:t>
    </dgm:pt>
    <dgm:pt modelId="{83450989-5366-434E-8C43-B383FD055B55}" type="parTrans" cxnId="{D2EC029A-03A7-4963-8371-ECD83D76DDBC}">
      <dgm:prSet/>
      <dgm:spPr/>
      <dgm:t>
        <a:bodyPr/>
        <a:lstStyle/>
        <a:p>
          <a:pPr algn="ctr"/>
          <a:endParaRPr lang="ru-RU" sz="1400" b="1"/>
        </a:p>
      </dgm:t>
    </dgm:pt>
    <dgm:pt modelId="{A599AEBF-0E0C-4D88-A841-319E96AD01D0}" type="sibTrans" cxnId="{D2EC029A-03A7-4963-8371-ECD83D76DDBC}">
      <dgm:prSet/>
      <dgm:spPr/>
      <dgm:t>
        <a:bodyPr/>
        <a:lstStyle/>
        <a:p>
          <a:pPr algn="ctr"/>
          <a:endParaRPr lang="ru-RU" sz="1400" b="1"/>
        </a:p>
      </dgm:t>
    </dgm:pt>
    <dgm:pt modelId="{21BA4F39-BBBB-4315-B4E8-B7DA1DF64DC4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endParaRPr lang="ru-RU" sz="1600" b="1"/>
        </a:p>
        <a:p>
          <a:pPr algn="ctr"/>
          <a:r>
            <a:rPr lang="ru-RU" sz="1600" b="1"/>
            <a:t>2023 год</a:t>
          </a:r>
        </a:p>
        <a:p>
          <a:pPr algn="ctr"/>
          <a:r>
            <a:rPr lang="ru-RU" sz="1600" b="1"/>
            <a:t>Мониторинг</a:t>
          </a:r>
        </a:p>
        <a:p>
          <a:pPr algn="ctr"/>
          <a:r>
            <a:rPr lang="ru-RU" sz="1600" b="0" i="1">
              <a:solidFill>
                <a:schemeClr val="bg1">
                  <a:lumMod val="75000"/>
                </a:schemeClr>
              </a:solidFill>
            </a:rPr>
            <a:t> реализации в 2023 году образовательными организациями </a:t>
          </a:r>
        </a:p>
        <a:p>
          <a:pPr algn="ctr"/>
          <a:r>
            <a:rPr lang="ru-RU" sz="1600" b="0" i="1">
              <a:solidFill>
                <a:schemeClr val="bg1">
                  <a:lumMod val="75000"/>
                </a:schemeClr>
              </a:solidFill>
            </a:rPr>
            <a:t>в субъектах Российской Федерации модулей по видам спорта в рамках программ учебного предмета «Физическая культура»</a:t>
          </a:r>
        </a:p>
        <a:p>
          <a:pPr algn="ctr"/>
          <a:r>
            <a:rPr lang="ru-RU" sz="1600" b="1" i="0">
              <a:solidFill>
                <a:schemeClr val="bg1"/>
              </a:solidFill>
            </a:rPr>
            <a:t>85 субъектов РФ</a:t>
          </a:r>
        </a:p>
        <a:p>
          <a:pPr algn="ctr"/>
          <a:r>
            <a:rPr lang="ru-RU" sz="1600" b="1" i="0">
              <a:solidFill>
                <a:schemeClr val="bg1"/>
              </a:solidFill>
            </a:rPr>
            <a:t>Более 20 тыс. ОО реализуют модули по видам спорта (48%) </a:t>
          </a:r>
        </a:p>
        <a:p>
          <a:pPr algn="ctr"/>
          <a:endParaRPr lang="ru-RU" sz="1600" b="1" i="0">
            <a:solidFill>
              <a:schemeClr val="bg1"/>
            </a:solidFill>
          </a:endParaRPr>
        </a:p>
        <a:p>
          <a:pPr algn="ctr"/>
          <a:r>
            <a:rPr lang="ru-RU" sz="1600" b="1" i="0">
              <a:solidFill>
                <a:schemeClr val="bg1"/>
              </a:solidFill>
            </a:rPr>
            <a:t>5 место -  Модуль Лапта</a:t>
          </a:r>
        </a:p>
        <a:p>
          <a:pPr algn="ctr"/>
          <a:endParaRPr lang="ru-RU" sz="1600" b="0" i="1">
            <a:solidFill>
              <a:schemeClr val="bg1">
                <a:lumMod val="75000"/>
              </a:schemeClr>
            </a:solidFill>
          </a:endParaRPr>
        </a:p>
        <a:p>
          <a:pPr algn="ctr"/>
          <a:endParaRPr lang="ru-RU" sz="1600" b="0" i="1">
            <a:solidFill>
              <a:schemeClr val="bg1">
                <a:lumMod val="75000"/>
              </a:schemeClr>
            </a:solidFill>
          </a:endParaRPr>
        </a:p>
        <a:p>
          <a:pPr algn="ctr"/>
          <a:endParaRPr lang="ru-RU" sz="1600" b="0" i="1">
            <a:solidFill>
              <a:schemeClr val="bg1">
                <a:lumMod val="75000"/>
              </a:schemeClr>
            </a:solidFill>
          </a:endParaRPr>
        </a:p>
        <a:p>
          <a:pPr algn="ctr"/>
          <a:endParaRPr lang="ru-RU" sz="1600" b="1" dirty="0"/>
        </a:p>
      </dgm:t>
    </dgm:pt>
    <dgm:pt modelId="{98284E20-AFAA-4611-A377-85FC4AB4E578}" type="parTrans" cxnId="{3EF34FCA-EBEB-4880-AA35-0393E5DDEA4B}">
      <dgm:prSet/>
      <dgm:spPr/>
      <dgm:t>
        <a:bodyPr/>
        <a:lstStyle/>
        <a:p>
          <a:pPr algn="ctr"/>
          <a:endParaRPr lang="ru-RU" sz="1400" b="1"/>
        </a:p>
      </dgm:t>
    </dgm:pt>
    <dgm:pt modelId="{DAE124E2-8B2A-4572-9128-521D2933D8E5}" type="sibTrans" cxnId="{3EF34FCA-EBEB-4880-AA35-0393E5DDEA4B}">
      <dgm:prSet/>
      <dgm:spPr/>
      <dgm:t>
        <a:bodyPr/>
        <a:lstStyle/>
        <a:p>
          <a:pPr algn="ctr"/>
          <a:endParaRPr lang="ru-RU" sz="1400" b="1"/>
        </a:p>
      </dgm:t>
    </dgm:pt>
    <dgm:pt modelId="{AB4940CD-D1AB-4261-A5E1-5AA7BF735060}" type="pres">
      <dgm:prSet presAssocID="{7BD01611-F3D7-448C-AE1C-5BE9A69749A3}" presName="diagram" presStyleCnt="0">
        <dgm:presLayoutVars>
          <dgm:dir/>
          <dgm:resizeHandles val="exact"/>
        </dgm:presLayoutVars>
      </dgm:prSet>
      <dgm:spPr/>
    </dgm:pt>
    <dgm:pt modelId="{3A7AC438-4460-4D9C-9763-3D73C9CF0211}" type="pres">
      <dgm:prSet presAssocID="{D8495231-2310-4215-8E20-87E1714658EE}" presName="node" presStyleLbl="node1" presStyleIdx="0" presStyleCnt="3" custScaleY="201526">
        <dgm:presLayoutVars>
          <dgm:bulletEnabled val="1"/>
        </dgm:presLayoutVars>
      </dgm:prSet>
      <dgm:spPr/>
    </dgm:pt>
    <dgm:pt modelId="{D1576C91-CC8E-4F83-8B35-08BCC7CDDDAB}" type="pres">
      <dgm:prSet presAssocID="{A8569E7F-5ACA-4E50-8F9A-846709E2C022}" presName="sibTrans" presStyleCnt="0"/>
      <dgm:spPr/>
    </dgm:pt>
    <dgm:pt modelId="{E622550D-19EA-4B5A-B9EB-58128CD12394}" type="pres">
      <dgm:prSet presAssocID="{65E009D4-F50B-4387-8B7A-290FC08B2B10}" presName="node" presStyleLbl="node1" presStyleIdx="1" presStyleCnt="3" custScaleX="106085" custScaleY="227336">
        <dgm:presLayoutVars>
          <dgm:bulletEnabled val="1"/>
        </dgm:presLayoutVars>
      </dgm:prSet>
      <dgm:spPr/>
    </dgm:pt>
    <dgm:pt modelId="{D5D179D8-5DE4-478D-8384-7EE2740A30C0}" type="pres">
      <dgm:prSet presAssocID="{A599AEBF-0E0C-4D88-A841-319E96AD01D0}" presName="sibTrans" presStyleCnt="0"/>
      <dgm:spPr/>
    </dgm:pt>
    <dgm:pt modelId="{BDDF89E2-DC88-4C1E-A810-91F5AA91203A}" type="pres">
      <dgm:prSet presAssocID="{21BA4F39-BBBB-4315-B4E8-B7DA1DF64DC4}" presName="node" presStyleLbl="node1" presStyleIdx="2" presStyleCnt="3" custScaleY="207242">
        <dgm:presLayoutVars>
          <dgm:bulletEnabled val="1"/>
        </dgm:presLayoutVars>
      </dgm:prSet>
      <dgm:spPr/>
    </dgm:pt>
  </dgm:ptLst>
  <dgm:cxnLst>
    <dgm:cxn modelId="{9567BB22-8217-4492-B249-472ED3F8FC76}" type="presOf" srcId="{65E009D4-F50B-4387-8B7A-290FC08B2B10}" destId="{E622550D-19EA-4B5A-B9EB-58128CD12394}" srcOrd="0" destOrd="0" presId="urn:microsoft.com/office/officeart/2005/8/layout/default"/>
    <dgm:cxn modelId="{65D8CA23-5C92-4BE0-8316-0EDECE127F15}" type="presOf" srcId="{D8495231-2310-4215-8E20-87E1714658EE}" destId="{3A7AC438-4460-4D9C-9763-3D73C9CF0211}" srcOrd="0" destOrd="0" presId="urn:microsoft.com/office/officeart/2005/8/layout/default"/>
    <dgm:cxn modelId="{20930051-954C-4397-ACDC-572AF5B6BA54}" type="presOf" srcId="{21BA4F39-BBBB-4315-B4E8-B7DA1DF64DC4}" destId="{BDDF89E2-DC88-4C1E-A810-91F5AA91203A}" srcOrd="0" destOrd="0" presId="urn:microsoft.com/office/officeart/2005/8/layout/default"/>
    <dgm:cxn modelId="{D2EC029A-03A7-4963-8371-ECD83D76DDBC}" srcId="{7BD01611-F3D7-448C-AE1C-5BE9A69749A3}" destId="{65E009D4-F50B-4387-8B7A-290FC08B2B10}" srcOrd="1" destOrd="0" parTransId="{83450989-5366-434E-8C43-B383FD055B55}" sibTransId="{A599AEBF-0E0C-4D88-A841-319E96AD01D0}"/>
    <dgm:cxn modelId="{6301D0BE-F395-4D5C-96F9-47BA1C5CBF46}" type="presOf" srcId="{7BD01611-F3D7-448C-AE1C-5BE9A69749A3}" destId="{AB4940CD-D1AB-4261-A5E1-5AA7BF735060}" srcOrd="0" destOrd="0" presId="urn:microsoft.com/office/officeart/2005/8/layout/default"/>
    <dgm:cxn modelId="{3EF34FCA-EBEB-4880-AA35-0393E5DDEA4B}" srcId="{7BD01611-F3D7-448C-AE1C-5BE9A69749A3}" destId="{21BA4F39-BBBB-4315-B4E8-B7DA1DF64DC4}" srcOrd="2" destOrd="0" parTransId="{98284E20-AFAA-4611-A377-85FC4AB4E578}" sibTransId="{DAE124E2-8B2A-4572-9128-521D2933D8E5}"/>
    <dgm:cxn modelId="{10F3E0E4-22ED-4298-B44C-0D1C9CBDFE43}" srcId="{7BD01611-F3D7-448C-AE1C-5BE9A69749A3}" destId="{D8495231-2310-4215-8E20-87E1714658EE}" srcOrd="0" destOrd="0" parTransId="{173593A4-6CC8-49AB-BD01-CA6EF1315DB9}" sibTransId="{A8569E7F-5ACA-4E50-8F9A-846709E2C022}"/>
    <dgm:cxn modelId="{0F8F904E-2035-48D5-828F-4942A7CFB2CA}" type="presParOf" srcId="{AB4940CD-D1AB-4261-A5E1-5AA7BF735060}" destId="{3A7AC438-4460-4D9C-9763-3D73C9CF0211}" srcOrd="0" destOrd="0" presId="urn:microsoft.com/office/officeart/2005/8/layout/default"/>
    <dgm:cxn modelId="{2E8EB25A-5DF9-4D72-9F89-8AAD88A07249}" type="presParOf" srcId="{AB4940CD-D1AB-4261-A5E1-5AA7BF735060}" destId="{D1576C91-CC8E-4F83-8B35-08BCC7CDDDAB}" srcOrd="1" destOrd="0" presId="urn:microsoft.com/office/officeart/2005/8/layout/default"/>
    <dgm:cxn modelId="{805B90D8-23D1-4418-AAA9-B97D63E13B88}" type="presParOf" srcId="{AB4940CD-D1AB-4261-A5E1-5AA7BF735060}" destId="{E622550D-19EA-4B5A-B9EB-58128CD12394}" srcOrd="2" destOrd="0" presId="urn:microsoft.com/office/officeart/2005/8/layout/default"/>
    <dgm:cxn modelId="{518739D6-5AF4-44C3-A0F4-8E52866A3207}" type="presParOf" srcId="{AB4940CD-D1AB-4261-A5E1-5AA7BF735060}" destId="{D5D179D8-5DE4-478D-8384-7EE2740A30C0}" srcOrd="3" destOrd="0" presId="urn:microsoft.com/office/officeart/2005/8/layout/default"/>
    <dgm:cxn modelId="{4D6F49FB-3E9A-47F3-AB3E-7E8E6A2D1445}" type="presParOf" srcId="{AB4940CD-D1AB-4261-A5E1-5AA7BF735060}" destId="{BDDF89E2-DC88-4C1E-A810-91F5AA91203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0C7707-0D87-4E8E-A86C-C2A70ED5FF01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70F403-BF66-4416-95E2-BE991ACE7E55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14B00F2-8121-40C1-B194-E7BE8637A2A1}" type="parTrans" cxnId="{D40737F0-519E-4846-8579-4CA0A4306545}">
      <dgm:prSet/>
      <dgm:spPr/>
      <dgm:t>
        <a:bodyPr/>
        <a:lstStyle/>
        <a:p>
          <a:endParaRPr lang="ru-RU"/>
        </a:p>
      </dgm:t>
    </dgm:pt>
    <dgm:pt modelId="{CD43810E-214B-455F-ADAA-36AFB4B2A98A}" type="sibTrans" cxnId="{D40737F0-519E-4846-8579-4CA0A4306545}">
      <dgm:prSet/>
      <dgm:spPr/>
      <dgm:t>
        <a:bodyPr/>
        <a:lstStyle/>
        <a:p>
          <a:endParaRPr lang="ru-RU"/>
        </a:p>
      </dgm:t>
    </dgm:pt>
    <dgm:pt modelId="{2D2C690F-695C-42AD-88A4-40412AE2B897}" type="pres">
      <dgm:prSet presAssocID="{340C7707-0D87-4E8E-A86C-C2A70ED5FF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377E56-6D61-462D-A793-28E24A816B77}" type="pres">
      <dgm:prSet presAssocID="{E470F403-BF66-4416-95E2-BE991ACE7E55}" presName="centerShape" presStyleLbl="node0" presStyleIdx="0" presStyleCnt="1" custLinFactNeighborX="3218" custLinFactNeighborY="-5858"/>
      <dgm:spPr/>
    </dgm:pt>
  </dgm:ptLst>
  <dgm:cxnLst>
    <dgm:cxn modelId="{C5EBCA1E-845D-484D-8EB3-1F726F26A470}" type="presOf" srcId="{E470F403-BF66-4416-95E2-BE991ACE7E55}" destId="{57377E56-6D61-462D-A793-28E24A816B77}" srcOrd="0" destOrd="0" presId="urn:microsoft.com/office/officeart/2005/8/layout/radial5"/>
    <dgm:cxn modelId="{D40737F0-519E-4846-8579-4CA0A4306545}" srcId="{340C7707-0D87-4E8E-A86C-C2A70ED5FF01}" destId="{E470F403-BF66-4416-95E2-BE991ACE7E55}" srcOrd="0" destOrd="0" parTransId="{B14B00F2-8121-40C1-B194-E7BE8637A2A1}" sibTransId="{CD43810E-214B-455F-ADAA-36AFB4B2A98A}"/>
    <dgm:cxn modelId="{963827FC-4593-4CCF-98A6-80D7F87C2357}" type="presOf" srcId="{340C7707-0D87-4E8E-A86C-C2A70ED5FF01}" destId="{2D2C690F-695C-42AD-88A4-40412AE2B897}" srcOrd="0" destOrd="0" presId="urn:microsoft.com/office/officeart/2005/8/layout/radial5"/>
    <dgm:cxn modelId="{8FEE3A11-A481-4DB1-BCB3-1FFBA0C0AA81}" type="presParOf" srcId="{2D2C690F-695C-42AD-88A4-40412AE2B897}" destId="{57377E56-6D61-462D-A793-28E24A816B7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0C7707-0D87-4E8E-A86C-C2A70ED5FF01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C690F-695C-42AD-88A4-40412AE2B897}" type="pres">
      <dgm:prSet presAssocID="{340C7707-0D87-4E8E-A86C-C2A70ED5FF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963827FC-4593-4CCF-98A6-80D7F87C2357}" type="presOf" srcId="{340C7707-0D87-4E8E-A86C-C2A70ED5FF01}" destId="{2D2C690F-695C-42AD-88A4-40412AE2B89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FF80-6BF0-469B-913F-5A94103C18D4}">
      <dsp:nvSpPr>
        <dsp:cNvPr id="0" name=""/>
        <dsp:cNvSpPr/>
      </dsp:nvSpPr>
      <dsp:spPr>
        <a:xfrm>
          <a:off x="453839" y="0"/>
          <a:ext cx="5143510" cy="149439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F42C9-60D3-434C-8311-1D817D0B19FF}">
      <dsp:nvSpPr>
        <dsp:cNvPr id="0" name=""/>
        <dsp:cNvSpPr/>
      </dsp:nvSpPr>
      <dsp:spPr>
        <a:xfrm>
          <a:off x="205054" y="448318"/>
          <a:ext cx="1815356" cy="5977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Чат онлайн-вебинара</a:t>
          </a:r>
        </a:p>
      </dsp:txBody>
      <dsp:txXfrm>
        <a:off x="234234" y="477498"/>
        <a:ext cx="1756996" cy="539398"/>
      </dsp:txXfrm>
    </dsp:sp>
    <dsp:sp modelId="{A922C5DD-6D9A-4AC7-A018-D8FEC5BB0750}">
      <dsp:nvSpPr>
        <dsp:cNvPr id="0" name=""/>
        <dsp:cNvSpPr/>
      </dsp:nvSpPr>
      <dsp:spPr>
        <a:xfrm>
          <a:off x="2117916" y="448318"/>
          <a:ext cx="1815356" cy="5977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spc="-192">
              <a:latin typeface="Raleway"/>
            </a:rPr>
            <a:t>Ф.И.О. с адресом электронной почты</a:t>
          </a:r>
          <a:endParaRPr lang="ru-RU" sz="1500" kern="1200"/>
        </a:p>
      </dsp:txBody>
      <dsp:txXfrm>
        <a:off x="2147096" y="477498"/>
        <a:ext cx="1756996" cy="539398"/>
      </dsp:txXfrm>
    </dsp:sp>
    <dsp:sp modelId="{F5768D85-18DA-4171-84A1-DD0CF3737C01}">
      <dsp:nvSpPr>
        <dsp:cNvPr id="0" name=""/>
        <dsp:cNvSpPr/>
      </dsp:nvSpPr>
      <dsp:spPr>
        <a:xfrm>
          <a:off x="4030777" y="448318"/>
          <a:ext cx="1815356" cy="5977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ЕИП-ФКИС</a:t>
          </a:r>
        </a:p>
      </dsp:txBody>
      <dsp:txXfrm>
        <a:off x="4059957" y="477498"/>
        <a:ext cx="1756996" cy="539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9628F-6C9B-47EF-A02A-9A2D2D89D88C}">
      <dsp:nvSpPr>
        <dsp:cNvPr id="0" name=""/>
        <dsp:cNvSpPr/>
      </dsp:nvSpPr>
      <dsp:spPr>
        <a:xfrm>
          <a:off x="5338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февраль</a:t>
          </a:r>
        </a:p>
      </dsp:txBody>
      <dsp:txXfrm>
        <a:off x="5338" y="1268025"/>
        <a:ext cx="2046255" cy="489600"/>
      </dsp:txXfrm>
    </dsp:sp>
    <dsp:sp modelId="{F9C64220-C389-44C9-A7FF-0018D751BBCB}">
      <dsp:nvSpPr>
        <dsp:cNvPr id="0" name=""/>
        <dsp:cNvSpPr/>
      </dsp:nvSpPr>
      <dsp:spPr>
        <a:xfrm>
          <a:off x="5338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«Особенности занятий триатлоном в системе дополнительного образования»</a:t>
          </a:r>
        </a:p>
      </dsp:txBody>
      <dsp:txXfrm>
        <a:off x="5338" y="1757625"/>
        <a:ext cx="2046255" cy="2152423"/>
      </dsp:txXfrm>
    </dsp:sp>
    <dsp:sp modelId="{960BA18A-C1E9-4FEE-8F00-5D3850259B8D}">
      <dsp:nvSpPr>
        <dsp:cNvPr id="0" name=""/>
        <dsp:cNvSpPr/>
      </dsp:nvSpPr>
      <dsp:spPr>
        <a:xfrm>
          <a:off x="2338069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март</a:t>
          </a:r>
        </a:p>
      </dsp:txBody>
      <dsp:txXfrm>
        <a:off x="2338069" y="1268025"/>
        <a:ext cx="2046255" cy="489600"/>
      </dsp:txXfrm>
    </dsp:sp>
    <dsp:sp modelId="{8622D1C3-AAF0-4C14-9090-209FBF11E47D}">
      <dsp:nvSpPr>
        <dsp:cNvPr id="0" name=""/>
        <dsp:cNvSpPr/>
      </dsp:nvSpPr>
      <dsp:spPr>
        <a:xfrm>
          <a:off x="2338069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«Лапта – национальный вид спорта»</a:t>
          </a:r>
        </a:p>
      </dsp:txBody>
      <dsp:txXfrm>
        <a:off x="2338069" y="1757625"/>
        <a:ext cx="2046255" cy="2152423"/>
      </dsp:txXfrm>
    </dsp:sp>
    <dsp:sp modelId="{43A0D96C-B584-49BE-8A9C-10E4EAD72256}">
      <dsp:nvSpPr>
        <dsp:cNvPr id="0" name=""/>
        <dsp:cNvSpPr/>
      </dsp:nvSpPr>
      <dsp:spPr>
        <a:xfrm>
          <a:off x="4670800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апрель</a:t>
          </a:r>
        </a:p>
      </dsp:txBody>
      <dsp:txXfrm>
        <a:off x="4670800" y="1268025"/>
        <a:ext cx="2046255" cy="489600"/>
      </dsp:txXfrm>
    </dsp:sp>
    <dsp:sp modelId="{C3D5B308-C891-471E-803C-5797DE366E67}">
      <dsp:nvSpPr>
        <dsp:cNvPr id="0" name=""/>
        <dsp:cNvSpPr/>
      </dsp:nvSpPr>
      <dsp:spPr>
        <a:xfrm>
          <a:off x="4670800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«Физическая культура - территория равных возможностей для детей с ОВЗ и детей с инвалидностью»</a:t>
          </a:r>
        </a:p>
      </dsp:txBody>
      <dsp:txXfrm>
        <a:off x="4670800" y="1757625"/>
        <a:ext cx="2046255" cy="2152423"/>
      </dsp:txXfrm>
    </dsp:sp>
    <dsp:sp modelId="{0ACCC8C9-8DC3-4392-9C15-5C67E2ED7900}">
      <dsp:nvSpPr>
        <dsp:cNvPr id="0" name=""/>
        <dsp:cNvSpPr/>
      </dsp:nvSpPr>
      <dsp:spPr>
        <a:xfrm>
          <a:off x="7003531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сентябрь</a:t>
          </a:r>
        </a:p>
      </dsp:txBody>
      <dsp:txXfrm>
        <a:off x="7003531" y="1268025"/>
        <a:ext cx="2046255" cy="489600"/>
      </dsp:txXfrm>
    </dsp:sp>
    <dsp:sp modelId="{F57F0227-A3EB-4B48-80A7-F14187DAAF3F}">
      <dsp:nvSpPr>
        <dsp:cNvPr id="0" name=""/>
        <dsp:cNvSpPr/>
      </dsp:nvSpPr>
      <dsp:spPr>
        <a:xfrm>
          <a:off x="7003531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«Особенности занятий хоккеем в системе дополнительного образования»</a:t>
          </a:r>
        </a:p>
      </dsp:txBody>
      <dsp:txXfrm>
        <a:off x="7003531" y="1757625"/>
        <a:ext cx="2046255" cy="2152423"/>
      </dsp:txXfrm>
    </dsp:sp>
    <dsp:sp modelId="{5CA227C9-C04F-448D-89D6-9E05F13D944E}">
      <dsp:nvSpPr>
        <dsp:cNvPr id="0" name=""/>
        <dsp:cNvSpPr/>
      </dsp:nvSpPr>
      <dsp:spPr>
        <a:xfrm>
          <a:off x="9336262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октябрь</a:t>
          </a:r>
        </a:p>
      </dsp:txBody>
      <dsp:txXfrm>
        <a:off x="9336262" y="1268025"/>
        <a:ext cx="2046255" cy="489600"/>
      </dsp:txXfrm>
    </dsp:sp>
    <dsp:sp modelId="{EAF7B471-8BCD-4C5B-BE56-773B08924171}">
      <dsp:nvSpPr>
        <dsp:cNvPr id="0" name=""/>
        <dsp:cNvSpPr/>
      </dsp:nvSpPr>
      <dsp:spPr>
        <a:xfrm>
          <a:off x="9336262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«Футбол: новые возможности в системе образования»</a:t>
          </a:r>
        </a:p>
      </dsp:txBody>
      <dsp:txXfrm>
        <a:off x="9336262" y="1757625"/>
        <a:ext cx="2046255" cy="2152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AAB5-08FA-46B3-A34D-8E12B6798B42}">
      <dsp:nvSpPr>
        <dsp:cNvPr id="0" name=""/>
        <dsp:cNvSpPr/>
      </dsp:nvSpPr>
      <dsp:spPr>
        <a:xfrm>
          <a:off x="0" y="1419"/>
          <a:ext cx="10644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65998-790E-4D13-92EB-4E79FC857FEE}">
      <dsp:nvSpPr>
        <dsp:cNvPr id="0" name=""/>
        <dsp:cNvSpPr/>
      </dsp:nvSpPr>
      <dsp:spPr>
        <a:xfrm>
          <a:off x="0" y="1419"/>
          <a:ext cx="2128927" cy="290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>
                  <a:lumMod val="75000"/>
                  <a:lumOff val="25000"/>
                </a:schemeClr>
              </a:solidFill>
            </a:rPr>
            <a:t>Перечень поручений Президента РФ </a:t>
          </a: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</a:rPr>
            <a:t>по итогам заседания Совета по развитию ФК и С Пр-1919, п.3 б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</a:rPr>
            <a:t>__________________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</a:rPr>
            <a:t>«О расширении перечня видов спорта, включенных в программу учебного предмета «Физическая культура»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1419"/>
        <a:ext cx="2128927" cy="2904384"/>
      </dsp:txXfrm>
    </dsp:sp>
    <dsp:sp modelId="{66452E71-0B69-41AD-906D-621048C6BE5E}">
      <dsp:nvSpPr>
        <dsp:cNvPr id="0" name=""/>
        <dsp:cNvSpPr/>
      </dsp:nvSpPr>
      <dsp:spPr>
        <a:xfrm>
          <a:off x="2288596" y="116432"/>
          <a:ext cx="8356039" cy="1220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Разработаны  20 модулей по видам спорта, </a:t>
          </a:r>
          <a:r>
            <a:rPr lang="ru-RU" sz="1800" b="0" kern="12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которые размещены в Реестре примерных основных общеобразовательных программ Минпросвещения России</a:t>
          </a:r>
          <a:endParaRPr lang="ru-RU" sz="18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88596" y="116432"/>
        <a:ext cx="8356039" cy="1220903"/>
      </dsp:txXfrm>
    </dsp:sp>
    <dsp:sp modelId="{30A66206-B3CA-40A4-ADD5-24B4856C6FEC}">
      <dsp:nvSpPr>
        <dsp:cNvPr id="0" name=""/>
        <dsp:cNvSpPr/>
      </dsp:nvSpPr>
      <dsp:spPr>
        <a:xfrm>
          <a:off x="2128927" y="1337335"/>
          <a:ext cx="8515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2E532-7093-40A0-B915-82667127BA1B}">
      <dsp:nvSpPr>
        <dsp:cNvPr id="0" name=""/>
        <dsp:cNvSpPr/>
      </dsp:nvSpPr>
      <dsp:spPr>
        <a:xfrm>
          <a:off x="2288596" y="1452348"/>
          <a:ext cx="8356039" cy="1336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2023 год-  </a:t>
          </a:r>
          <a:r>
            <a:rPr lang="ru-RU" sz="2000" b="1" kern="12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7 модулей </a:t>
          </a:r>
          <a:r>
            <a:rPr lang="ru-RU" sz="2000" kern="12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(теннис, городошный спорт, гольф, роллер спорт, скалолазание, конькобежный спорт, биатлон) </a:t>
          </a:r>
          <a:endParaRPr lang="ru-RU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88596" y="1452348"/>
        <a:ext cx="8356039" cy="1336905"/>
      </dsp:txXfrm>
    </dsp:sp>
    <dsp:sp modelId="{35985666-90ED-44AA-9EDF-EC09A1568CE7}">
      <dsp:nvSpPr>
        <dsp:cNvPr id="0" name=""/>
        <dsp:cNvSpPr/>
      </dsp:nvSpPr>
      <dsp:spPr>
        <a:xfrm>
          <a:off x="2128927" y="2789253"/>
          <a:ext cx="8515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C438-4460-4D9C-9763-3D73C9CF0211}">
      <dsp:nvSpPr>
        <dsp:cNvPr id="0" name=""/>
        <dsp:cNvSpPr/>
      </dsp:nvSpPr>
      <dsp:spPr>
        <a:xfrm>
          <a:off x="505" y="308381"/>
          <a:ext cx="3408957" cy="4121961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2022 год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Модуль Лапта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>
              <a:solidFill>
                <a:schemeClr val="bg1">
                  <a:lumMod val="65000"/>
                </a:schemeClr>
              </a:solidFill>
              <a:effectLst/>
              <a:ea typeface="Times New Roman" panose="02020603050405020304" pitchFamily="18" charset="0"/>
            </a:rPr>
            <a:t>Данный Модуль используется образовательными организациями в целях расширения принципа возможности интеграции уроков физической культуры с такими формами, как школьные спортивные клубы, занятия в дополнительном образовании физкультурно-спортивной направленности, участие в соревнованиях</a:t>
          </a: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 </a:t>
          </a:r>
          <a:endParaRPr lang="ru-RU" sz="1600" b="1" kern="1200" dirty="0"/>
        </a:p>
      </dsp:txBody>
      <dsp:txXfrm>
        <a:off x="505" y="308381"/>
        <a:ext cx="3408957" cy="4121961"/>
      </dsp:txXfrm>
    </dsp:sp>
    <dsp:sp modelId="{E622550D-19EA-4B5A-B9EB-58128CD12394}">
      <dsp:nvSpPr>
        <dsp:cNvPr id="0" name=""/>
        <dsp:cNvSpPr/>
      </dsp:nvSpPr>
      <dsp:spPr>
        <a:xfrm>
          <a:off x="3750359" y="44425"/>
          <a:ext cx="3616392" cy="46498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2023 год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интеграция модулей по видам спорта в федеральную рабочую программу по учебному предмету «Физическая культура»  и включение их в Приказы Минпросвещения России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1" kern="1200">
              <a:solidFill>
                <a:schemeClr val="bg1">
                  <a:lumMod val="75000"/>
                </a:schemeClr>
              </a:solidFill>
            </a:rPr>
            <a:t>Приказы Минпросвещения России от 16 ноября 2022 г. №992 и №993 «Об утверждении федеральной образовательной программы НОО» и  «Об утверждении федеральной образовательной программы ООО»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1" kern="1200">
              <a:solidFill>
                <a:schemeClr val="bg1">
                  <a:lumMod val="75000"/>
                </a:schemeClr>
              </a:solidFill>
            </a:rPr>
            <a:t> Приказ Минпросвещения России от 23 ноября 2022 г. №1014 «Об утверждении федеральной образовательной программы СОО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1" kern="1200">
              <a:solidFill>
                <a:schemeClr val="bg1">
                  <a:lumMod val="75000"/>
                </a:schemeClr>
              </a:solidFill>
            </a:rPr>
            <a:t>! Следующие Приказы предполагают включение  федеральные рабочие программы по учебному предмету «ФК», а также модули по видам спорта, которые включены в реестр ФГОС.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 </a:t>
          </a:r>
          <a:endParaRPr lang="ru-RU" sz="16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>
              <a:solidFill>
                <a:schemeClr val="bg1">
                  <a:lumMod val="75000"/>
                </a:schemeClr>
              </a:solidFill>
            </a:rPr>
            <a:t> </a:t>
          </a:r>
          <a:endParaRPr lang="ru-RU" sz="1600" b="0" i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750359" y="44425"/>
        <a:ext cx="3616392" cy="4649873"/>
      </dsp:txXfrm>
    </dsp:sp>
    <dsp:sp modelId="{BDDF89E2-DC88-4C1E-A810-91F5AA91203A}">
      <dsp:nvSpPr>
        <dsp:cNvPr id="0" name=""/>
        <dsp:cNvSpPr/>
      </dsp:nvSpPr>
      <dsp:spPr>
        <a:xfrm>
          <a:off x="7707647" y="249924"/>
          <a:ext cx="3408957" cy="4238875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2023 год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Мониторинг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>
              <a:solidFill>
                <a:schemeClr val="bg1">
                  <a:lumMod val="75000"/>
                </a:schemeClr>
              </a:solidFill>
            </a:rPr>
            <a:t> реализации в 2023 году образовательными организациями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>
              <a:solidFill>
                <a:schemeClr val="bg1">
                  <a:lumMod val="75000"/>
                </a:schemeClr>
              </a:solidFill>
            </a:rPr>
            <a:t>в субъектах Российской Федерации модулей по видам спорта в рамках программ учебного предмета «Физическая культура»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solidFill>
                <a:schemeClr val="bg1"/>
              </a:solidFill>
            </a:rPr>
            <a:t>85 субъектов РФ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solidFill>
                <a:schemeClr val="bg1"/>
              </a:solidFill>
            </a:rPr>
            <a:t>Более 20 тыс. ОО реализуют модули по видам спорта (48%)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i="0" kern="120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solidFill>
                <a:schemeClr val="bg1"/>
              </a:solidFill>
            </a:rPr>
            <a:t>5 место -  Модуль Лапта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</dsp:txBody>
      <dsp:txXfrm>
        <a:off x="7707647" y="249924"/>
        <a:ext cx="3408957" cy="4238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77E56-6D61-462D-A793-28E24A816B77}">
      <dsp:nvSpPr>
        <dsp:cNvPr id="0" name=""/>
        <dsp:cNvSpPr/>
      </dsp:nvSpPr>
      <dsp:spPr>
        <a:xfrm>
          <a:off x="654966" y="0"/>
          <a:ext cx="1971987" cy="19719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943757" y="288791"/>
        <a:ext cx="1394405" cy="1394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7.png"/><Relationship Id="rId21" Type="http://schemas.openxmlformats.org/officeDocument/2006/relationships/diagramQuickStyle" Target="../diagrams/quickStyle5.xml"/><Relationship Id="rId7" Type="http://schemas.openxmlformats.org/officeDocument/2006/relationships/image" Target="../media/image10.sv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4.svg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12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4.sv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12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4.sv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>
            <a:extLst>
              <a:ext uri="{FF2B5EF4-FFF2-40B4-BE49-F238E27FC236}">
                <a16:creationId xmlns:a16="http://schemas.microsoft.com/office/drawing/2014/main" id="{765C2A29-680C-42AE-88C2-737865E1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56" b="26870"/>
          <a:stretch>
            <a:fillRect/>
          </a:stretch>
        </p:blipFill>
        <p:spPr>
          <a:xfrm>
            <a:off x="0" y="1866900"/>
            <a:ext cx="18288000" cy="35692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18075" y="952365"/>
            <a:ext cx="11582400" cy="49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ru-RU" sz="7200" b="1" dirty="0">
                <a:solidFill>
                  <a:srgbClr val="FFFFFF"/>
                </a:solidFill>
                <a:latin typeface="Raleway Thin"/>
              </a:rPr>
              <a:t>Методический десант</a:t>
            </a:r>
            <a:endParaRPr lang="en-US" sz="7200" b="1" dirty="0">
              <a:solidFill>
                <a:srgbClr val="FFFFFF"/>
              </a:solidFill>
              <a:latin typeface="Raleway Thin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926F2F4-64B9-4279-A642-BB57E223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725" y="228442"/>
            <a:ext cx="860306" cy="1095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C834E-E805-453F-8229-85FDF5E9BE93}"/>
              </a:ext>
            </a:extLst>
          </p:cNvPr>
          <p:cNvSpPr txBox="1"/>
          <p:nvPr/>
        </p:nvSpPr>
        <p:spPr>
          <a:xfrm>
            <a:off x="1066800" y="342900"/>
            <a:ext cx="9274628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spc="74" dirty="0">
                <a:solidFill>
                  <a:srgbClr val="FFFFFF"/>
                </a:solidFill>
                <a:latin typeface="Roboto Bold"/>
              </a:rPr>
              <a:t>ФГБУ «ФЦОМОФВ»</a:t>
            </a:r>
            <a:endParaRPr lang="en-US" sz="1800" spc="74" dirty="0">
              <a:solidFill>
                <a:srgbClr val="FFFFFF"/>
              </a:solidFill>
              <a:latin typeface="Roboto 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597557" y="202361"/>
            <a:ext cx="1317302" cy="580864"/>
            <a:chOff x="16597557" y="202361"/>
            <a:chExt cx="1317302" cy="5808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0365D254-2096-4107-BB58-331A1609E362}"/>
              </a:ext>
            </a:extLst>
          </p:cNvPr>
          <p:cNvSpPr txBox="1"/>
          <p:nvPr/>
        </p:nvSpPr>
        <p:spPr>
          <a:xfrm>
            <a:off x="873847" y="6591300"/>
            <a:ext cx="1654030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spc="-192" dirty="0">
                <a:solidFill>
                  <a:srgbClr val="FFFFFF"/>
                </a:solidFill>
                <a:latin typeface="Raleway"/>
              </a:rPr>
              <a:t>«</a:t>
            </a:r>
            <a:r>
              <a:rPr lang="ru-RU" sz="7200" spc="-192" dirty="0">
                <a:solidFill>
                  <a:srgbClr val="FFFFFF"/>
                </a:solidFill>
                <a:latin typeface="Raleway"/>
              </a:rPr>
              <a:t>Лапта – национальный вид спорта»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3201189" y="9238324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 dirty="0">
                <a:solidFill>
                  <a:schemeClr val="bg1"/>
                </a:solidFill>
                <a:latin typeface="Raleway"/>
              </a:rPr>
              <a:t>16 марта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  2023 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A321D-C94B-1D72-B12E-CCBCC8696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153" y="803607"/>
            <a:ext cx="1726899" cy="949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3" y="255948"/>
            <a:ext cx="7180140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61147A90-7882-44BD-B203-CFB06A9FCA6B}"/>
              </a:ext>
            </a:extLst>
          </p:cNvPr>
          <p:cNvGrpSpPr/>
          <p:nvPr/>
        </p:nvGrpSpPr>
        <p:grpSpPr>
          <a:xfrm>
            <a:off x="6349633" y="1776958"/>
            <a:ext cx="11590116" cy="7054209"/>
            <a:chOff x="-776060" y="-3406176"/>
            <a:chExt cx="11265711" cy="7747296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92D87DDC-B187-4431-BDB2-6645A80FB3B7}"/>
                </a:ext>
              </a:extLst>
            </p:cNvPr>
            <p:cNvSpPr txBox="1"/>
            <p:nvPr/>
          </p:nvSpPr>
          <p:spPr>
            <a:xfrm>
              <a:off x="-776060" y="-2791019"/>
              <a:ext cx="11265711" cy="71321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b="1" dirty="0"/>
                <a:t>1. Вступительное слово</a:t>
              </a:r>
            </a:p>
            <a:p>
              <a:pPr marL="253682" lvl="1"/>
              <a:r>
                <a:rPr lang="ru-RU" sz="2400" b="1" i="1" dirty="0"/>
                <a:t>Бакашкина Наталья Николаевна, </a:t>
              </a:r>
              <a:r>
                <a:rPr lang="ru-RU" sz="2400" i="1" dirty="0"/>
                <a:t>заместитель директора по организационно-методической и спортивно-массовой работе ФГБУ «Федеральный центр организационно-методического обеспечения физического воспитания» </a:t>
              </a:r>
            </a:p>
            <a:p>
              <a:pPr marL="253682" lvl="1">
                <a:lnSpc>
                  <a:spcPct val="150000"/>
                </a:lnSpc>
              </a:pPr>
              <a:endParaRPr lang="ru-RU" sz="2800" b="1"/>
            </a:p>
            <a:p>
              <a:pPr marL="253682" lvl="1">
                <a:lnSpc>
                  <a:spcPct val="150000"/>
                </a:lnSpc>
              </a:pPr>
              <a:r>
                <a:rPr lang="ru-RU" sz="2800" b="1"/>
                <a:t>2</a:t>
              </a:r>
              <a:r>
                <a:rPr lang="ru-RU" sz="2800" b="1" dirty="0"/>
                <a:t>. «Технология преподавания лапты в образовательных организациях»</a:t>
              </a:r>
            </a:p>
            <a:p>
              <a:pPr marL="253682" lvl="1"/>
              <a:endParaRPr lang="ru-RU" sz="2800" b="1" i="1" dirty="0"/>
            </a:p>
            <a:p>
              <a:pPr marL="253682" lvl="1"/>
              <a:r>
                <a:rPr lang="ru-RU" sz="2400" b="1" i="1" dirty="0"/>
                <a:t>Костарев Александр Юрьевич, </a:t>
              </a:r>
              <a:r>
                <a:rPr lang="ru-RU" sz="2400" i="1" dirty="0"/>
                <a:t>директор института физической </a:t>
              </a:r>
              <a:r>
                <a:rPr lang="ru-RU" sz="2400" i="1"/>
                <a:t>культуры                     и </a:t>
              </a:r>
              <a:r>
                <a:rPr lang="ru-RU" sz="2400" i="1" dirty="0"/>
                <a:t>здоровья человека ФГБОУ ВО «БГПУ им. М. </a:t>
              </a:r>
              <a:r>
                <a:rPr lang="ru-RU" sz="2400" i="1" dirty="0" err="1"/>
                <a:t>Акмуллы</a:t>
              </a:r>
              <a:r>
                <a:rPr lang="ru-RU" sz="2400" i="1" dirty="0"/>
                <a:t>», вице-президент, председатель научно-методической комиссии Общероссийской общественной физкультурно-спортивной организации «Федерация русской лапты России», доктор педагогических наук, профессор</a:t>
              </a:r>
            </a:p>
            <a:p>
              <a:pPr marL="253682" lvl="1"/>
              <a:endParaRPr lang="ru-RU" sz="2400" i="1">
                <a:latin typeface="Montserrat Semi-Bold"/>
              </a:endParaRPr>
            </a:p>
            <a:p>
              <a:pPr marL="253682" lvl="1"/>
              <a:endParaRPr lang="ru-RU" sz="2400" i="1" dirty="0">
                <a:latin typeface="Montserrat Semi-Bold"/>
              </a:endParaRPr>
            </a:p>
            <a:p>
              <a:pPr marL="253682" lvl="1"/>
              <a:r>
                <a:rPr lang="ru-RU" sz="2800" b="1" dirty="0"/>
                <a:t>3. Подведение итогов</a:t>
              </a: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F707C7FC-0A86-4F19-8591-837368E55802}"/>
                </a:ext>
              </a:extLst>
            </p:cNvPr>
            <p:cNvSpPr txBox="1"/>
            <p:nvPr/>
          </p:nvSpPr>
          <p:spPr>
            <a:xfrm>
              <a:off x="-540479" y="-3406176"/>
              <a:ext cx="9856809" cy="84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2400" spc="-134"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20000" y="334265"/>
            <a:ext cx="33355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Повестка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14951" y="334265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2448456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3064363" y="2015736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99395" y="5133310"/>
            <a:ext cx="567769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bg1"/>
                </a:solidFill>
              </a:rPr>
              <a:t>Представители </a:t>
            </a:r>
            <a:r>
              <a:rPr lang="ru-RU" dirty="0">
                <a:solidFill>
                  <a:schemeClr val="bg1"/>
                </a:solidFill>
              </a:rPr>
              <a:t>региональных ресурсных центров развития дополнительного образования физкультурно-спортивной направленности  </a:t>
            </a:r>
          </a:p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Представители организациями дополнительного образования физкультурно-спортивной направленности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469510" y="518931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Методический десант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06486C-DDC7-DDC6-56C2-AFED725F9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4035" y="486310"/>
            <a:ext cx="3078027" cy="1683663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D6DFCD52-A220-FE2D-4113-356B8C36A679}"/>
              </a:ext>
            </a:extLst>
          </p:cNvPr>
          <p:cNvSpPr txBox="1"/>
          <p:nvPr/>
        </p:nvSpPr>
        <p:spPr>
          <a:xfrm>
            <a:off x="-490904" y="8123051"/>
            <a:ext cx="6629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u="sng" spc="-192">
                <a:solidFill>
                  <a:schemeClr val="bg1"/>
                </a:solidFill>
                <a:latin typeface="Raleway"/>
              </a:rPr>
              <a:t>Сертификат об участии</a:t>
            </a:r>
            <a:endParaRPr lang="en-US" sz="3600" u="sng" spc="-192" dirty="0">
              <a:solidFill>
                <a:schemeClr val="bg1"/>
              </a:solidFill>
              <a:latin typeface="Raleway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4F7DD36-B8C4-040F-A09D-BB03D241C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233594"/>
              </p:ext>
            </p:extLst>
          </p:nvPr>
        </p:nvGraphicFramePr>
        <p:xfrm>
          <a:off x="46649" y="8677049"/>
          <a:ext cx="6051189" cy="1494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501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3" y="255948"/>
            <a:ext cx="7180140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20000" y="334265"/>
            <a:ext cx="5410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План-график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14951" y="334265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2448456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3064363" y="2015736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99395" y="5133310"/>
            <a:ext cx="567769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bg1"/>
                </a:solidFill>
              </a:rPr>
              <a:t>Представители </a:t>
            </a:r>
            <a:r>
              <a:rPr lang="ru-RU" dirty="0">
                <a:solidFill>
                  <a:schemeClr val="bg1"/>
                </a:solidFill>
              </a:rPr>
              <a:t>региональных ресурсных центров развития дополнительного образования физкультурно-спортивной направленности  </a:t>
            </a:r>
          </a:p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Представители организациями дополнительного образования физкультурно-спортивной направленности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469510" y="518931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Методический десант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43260" y="8657839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>
                <a:solidFill>
                  <a:schemeClr val="bg1"/>
                </a:solidFill>
                <a:latin typeface="Raleway"/>
              </a:rPr>
              <a:t>1</a:t>
            </a:r>
            <a:r>
              <a:rPr lang="ru-RU" sz="3300" spc="-192">
                <a:solidFill>
                  <a:schemeClr val="bg1"/>
                </a:solidFill>
                <a:latin typeface="Raleway"/>
              </a:rPr>
              <a:t>6 марта 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 2023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05CDF39-2A63-4DE9-D041-01FA973BF501}"/>
              </a:ext>
            </a:extLst>
          </p:cNvPr>
          <p:cNvSpPr txBox="1"/>
          <p:nvPr/>
        </p:nvSpPr>
        <p:spPr>
          <a:xfrm>
            <a:off x="6330543" y="1705364"/>
            <a:ext cx="786092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latin typeface="Raleway"/>
              </a:rPr>
              <a:t>«Методический десант – 2023 год» </a:t>
            </a:r>
            <a:endParaRPr lang="en-US" sz="3600" spc="-192" dirty="0">
              <a:latin typeface="Raleway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BF99998-DC5C-8B75-DCEB-FC177D9E9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118332"/>
              </p:ext>
            </p:extLst>
          </p:nvPr>
        </p:nvGraphicFramePr>
        <p:xfrm>
          <a:off x="6366744" y="1809627"/>
          <a:ext cx="11387856" cy="517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78A3FD9E-FAD3-D012-05B8-FDEEC134D1BD}"/>
              </a:ext>
            </a:extLst>
          </p:cNvPr>
          <p:cNvSpPr txBox="1"/>
          <p:nvPr/>
        </p:nvSpPr>
        <p:spPr>
          <a:xfrm>
            <a:off x="6457118" y="6691233"/>
            <a:ext cx="786092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latin typeface="Raleway"/>
              </a:rPr>
              <a:t>Май 2023 г.: «Методический семинар» </a:t>
            </a:r>
            <a:endParaRPr lang="en-US" sz="3600" spc="-192" dirty="0">
              <a:latin typeface="Raleway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08DCF4-615F-23FE-8E78-1D25BE6345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05718" y="427560"/>
            <a:ext cx="3078027" cy="1683663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0E6E9499-99FF-B5F2-2D41-46FFCFAE33D7}"/>
              </a:ext>
            </a:extLst>
          </p:cNvPr>
          <p:cNvSpPr txBox="1"/>
          <p:nvPr/>
        </p:nvSpPr>
        <p:spPr>
          <a:xfrm>
            <a:off x="6453805" y="8185851"/>
            <a:ext cx="11734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latin typeface="Raleway"/>
              </a:rPr>
              <a:t>«Физическая культура и спорт: </a:t>
            </a:r>
          </a:p>
          <a:p>
            <a:r>
              <a:rPr lang="ru-RU" sz="3600" spc="-192">
                <a:latin typeface="Raleway"/>
              </a:rPr>
              <a:t>воспитать спортсмена – вырастить патриота»</a:t>
            </a:r>
          </a:p>
          <a:p>
            <a:r>
              <a:rPr lang="ru-RU" sz="3600" spc="-192">
                <a:latin typeface="Raleway"/>
              </a:rPr>
              <a:t> </a:t>
            </a:r>
            <a:endParaRPr lang="en-US" sz="3600" spc="-192" dirty="0">
              <a:latin typeface="Raleway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52B038-50CB-EA81-C24E-E89AB95C867D}"/>
              </a:ext>
            </a:extLst>
          </p:cNvPr>
          <p:cNvSpPr txBox="1"/>
          <p:nvPr/>
        </p:nvSpPr>
        <p:spPr>
          <a:xfrm>
            <a:off x="6360360" y="7435978"/>
            <a:ext cx="10502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</a:rPr>
              <a:t>Цель: гражданское и патриотическое воспитание подрастающего поколения через активное использование ценностей физической культуры и спорта</a:t>
            </a:r>
            <a:endParaRPr lang="ru-RU" i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9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0819608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924800" y="334265"/>
            <a:ext cx="91440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«Лапта – национальный вид спорта»</a:t>
            </a:r>
            <a:endParaRPr lang="ru-RU" sz="36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2436" y="407232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1972777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51795" y="8104500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33" name="Прямоугольник 32" descr="Group">
            <a:extLst>
              <a:ext uri="{FF2B5EF4-FFF2-40B4-BE49-F238E27FC236}">
                <a16:creationId xmlns:a16="http://schemas.microsoft.com/office/drawing/2014/main" id="{D71A4E9D-8849-5ED8-2C8E-BF7DA7147E4F}"/>
              </a:ext>
            </a:extLst>
          </p:cNvPr>
          <p:cNvSpPr/>
          <p:nvPr/>
        </p:nvSpPr>
        <p:spPr>
          <a:xfrm>
            <a:off x="6576563" y="105106"/>
            <a:ext cx="1043437" cy="10434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4" y="1751068"/>
            <a:ext cx="31427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Вводная </a:t>
            </a:r>
          </a:p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часть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88DC29-91B0-6E65-8978-B29EF159D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039" y="4765515"/>
            <a:ext cx="5931922" cy="7559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AC78C61-7A0F-D0B6-D4B1-2D534156D4B8}"/>
              </a:ext>
            </a:extLst>
          </p:cNvPr>
          <p:cNvSpPr txBox="1"/>
          <p:nvPr/>
        </p:nvSpPr>
        <p:spPr>
          <a:xfrm>
            <a:off x="548272" y="5653391"/>
            <a:ext cx="50479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«Методический десант»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1AC09DB-5CCF-9874-8C6F-DA613C3BB48D}"/>
              </a:ext>
            </a:extLst>
          </p:cNvPr>
          <p:cNvSpPr txBox="1"/>
          <p:nvPr/>
        </p:nvSpPr>
        <p:spPr>
          <a:xfrm>
            <a:off x="527969" y="8864456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>
                <a:solidFill>
                  <a:schemeClr val="bg1"/>
                </a:solidFill>
                <a:latin typeface="Raleway"/>
              </a:rPr>
              <a:t>16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 марта  2023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D1AC67DB-EF6B-E515-A975-91A44E93E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860171"/>
              </p:ext>
            </p:extLst>
          </p:nvPr>
        </p:nvGraphicFramePr>
        <p:xfrm>
          <a:off x="16501175" y="144807"/>
          <a:ext cx="1135249" cy="114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5" name="Схема 34">
            <a:extLst>
              <a:ext uri="{FF2B5EF4-FFF2-40B4-BE49-F238E27FC236}">
                <a16:creationId xmlns:a16="http://schemas.microsoft.com/office/drawing/2014/main" id="{E64A2710-15B0-34D1-EF21-8FA2688A3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035467"/>
              </p:ext>
            </p:extLst>
          </p:nvPr>
        </p:nvGraphicFramePr>
        <p:xfrm>
          <a:off x="6599916" y="2496245"/>
          <a:ext cx="10644636" cy="29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9" name="TextBox 3">
            <a:extLst>
              <a:ext uri="{FF2B5EF4-FFF2-40B4-BE49-F238E27FC236}">
                <a16:creationId xmlns:a16="http://schemas.microsoft.com/office/drawing/2014/main" id="{A1ACD399-0B73-5C9D-C2B7-06B7D34B0B74}"/>
              </a:ext>
            </a:extLst>
          </p:cNvPr>
          <p:cNvSpPr txBox="1"/>
          <p:nvPr/>
        </p:nvSpPr>
        <p:spPr>
          <a:xfrm>
            <a:off x="6536394" y="1197070"/>
            <a:ext cx="1043769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>
                <a:latin typeface="Raleway"/>
              </a:rPr>
              <a:t>Совершенствование физического воспитания </a:t>
            </a:r>
          </a:p>
          <a:p>
            <a:r>
              <a:rPr lang="ru-RU" sz="2800" spc="-192">
                <a:latin typeface="Raleway"/>
              </a:rPr>
              <a:t>в образовательных организациях </a:t>
            </a:r>
            <a:endParaRPr lang="en-US" sz="2800" spc="-192" dirty="0">
              <a:latin typeface="Raleway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B32610-714F-8EE6-BA9C-3A666FADA6E9}"/>
              </a:ext>
            </a:extLst>
          </p:cNvPr>
          <p:cNvSpPr txBox="1"/>
          <p:nvPr/>
        </p:nvSpPr>
        <p:spPr>
          <a:xfrm>
            <a:off x="11571249" y="1544342"/>
            <a:ext cx="619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</a:rPr>
              <a:t>увеличение многообразия видов спорта, форм и видов физкультурно-оздоровительной и спортивно-массовой работы с обучающимися</a:t>
            </a:r>
            <a:endParaRPr lang="ru-RU" i="1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1" name="Объект 3">
            <a:extLst>
              <a:ext uri="{FF2B5EF4-FFF2-40B4-BE49-F238E27FC236}">
                <a16:creationId xmlns:a16="http://schemas.microsoft.com/office/drawing/2014/main" id="{71DCB112-0636-8513-9952-C43999B74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753183"/>
              </p:ext>
            </p:extLst>
          </p:nvPr>
        </p:nvGraphicFramePr>
        <p:xfrm>
          <a:off x="6654049" y="5403469"/>
          <a:ext cx="11117111" cy="473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1953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">
            <a:extLst>
              <a:ext uri="{FF2B5EF4-FFF2-40B4-BE49-F238E27FC236}">
                <a16:creationId xmlns:a16="http://schemas.microsoft.com/office/drawing/2014/main" id="{E92E942E-938F-0D5D-D94F-B4E1FD3CAB4A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437532" y="-2969494"/>
            <a:ext cx="7544257" cy="18154265"/>
            <a:chOff x="0" y="0"/>
            <a:chExt cx="6350000" cy="5499100"/>
          </a:xfrm>
          <a:solidFill>
            <a:srgbClr val="002060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B0025E46-AE78-826A-B39A-730D177A2153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0819608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924800" y="334265"/>
            <a:ext cx="91440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«Лапта – национальный вид спорта»</a:t>
            </a:r>
            <a:endParaRPr lang="ru-RU" sz="36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2436" y="407232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1972777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51795" y="8104500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33" name="Прямоугольник 32" descr="Group">
            <a:extLst>
              <a:ext uri="{FF2B5EF4-FFF2-40B4-BE49-F238E27FC236}">
                <a16:creationId xmlns:a16="http://schemas.microsoft.com/office/drawing/2014/main" id="{D71A4E9D-8849-5ED8-2C8E-BF7DA7147E4F}"/>
              </a:ext>
            </a:extLst>
          </p:cNvPr>
          <p:cNvSpPr/>
          <p:nvPr/>
        </p:nvSpPr>
        <p:spPr>
          <a:xfrm>
            <a:off x="6576563" y="105106"/>
            <a:ext cx="1043437" cy="10434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4" y="1751068"/>
            <a:ext cx="31427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Вводная </a:t>
            </a:r>
          </a:p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часть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AC78C61-7A0F-D0B6-D4B1-2D534156D4B8}"/>
              </a:ext>
            </a:extLst>
          </p:cNvPr>
          <p:cNvSpPr txBox="1"/>
          <p:nvPr/>
        </p:nvSpPr>
        <p:spPr>
          <a:xfrm>
            <a:off x="548272" y="5653391"/>
            <a:ext cx="50479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«Методический десант»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1AC09DB-5CCF-9874-8C6F-DA613C3BB48D}"/>
              </a:ext>
            </a:extLst>
          </p:cNvPr>
          <p:cNvSpPr txBox="1"/>
          <p:nvPr/>
        </p:nvSpPr>
        <p:spPr>
          <a:xfrm>
            <a:off x="527969" y="8864456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>
                <a:solidFill>
                  <a:schemeClr val="bg1"/>
                </a:solidFill>
                <a:latin typeface="Raleway"/>
              </a:rPr>
              <a:t>16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 марта  2023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D1AC67DB-EF6B-E515-A975-91A44E93E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419015"/>
              </p:ext>
            </p:extLst>
          </p:nvPr>
        </p:nvGraphicFramePr>
        <p:xfrm>
          <a:off x="6309899" y="4787333"/>
          <a:ext cx="2685260" cy="1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CFDDBD1F-FFE5-4E15-C60A-97BABC34B97E}"/>
              </a:ext>
            </a:extLst>
          </p:cNvPr>
          <p:cNvSpPr txBox="1"/>
          <p:nvPr/>
        </p:nvSpPr>
        <p:spPr>
          <a:xfrm>
            <a:off x="6457118" y="1413198"/>
            <a:ext cx="962070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latin typeface="Raleway"/>
              </a:rPr>
              <a:t>«Общероссийская общественной физкультурно-спортивной организации «Федерация русской лапты России» »</a:t>
            </a:r>
          </a:p>
          <a:p>
            <a:r>
              <a:rPr lang="ru-RU" sz="3600" spc="-192">
                <a:latin typeface="Raleway"/>
              </a:rPr>
              <a:t> </a:t>
            </a:r>
            <a:endParaRPr lang="en-US" sz="3600" spc="-192" dirty="0">
              <a:latin typeface="Raleway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E374CD6-8674-BC97-B7BE-D08A795AC85A}"/>
              </a:ext>
            </a:extLst>
          </p:cNvPr>
          <p:cNvSpPr txBox="1"/>
          <p:nvPr/>
        </p:nvSpPr>
        <p:spPr>
          <a:xfrm>
            <a:off x="6304727" y="8814880"/>
            <a:ext cx="799769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latin typeface="Raleway"/>
              </a:rPr>
              <a:t>«Организационно-методическая работа » </a:t>
            </a:r>
            <a:endParaRPr lang="en-US" sz="3600" spc="-192" dirty="0">
              <a:latin typeface="Raleway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D06F42-F58D-312D-A184-E2A345105234}"/>
              </a:ext>
            </a:extLst>
          </p:cNvPr>
          <p:cNvSpPr txBox="1"/>
          <p:nvPr/>
        </p:nvSpPr>
        <p:spPr>
          <a:xfrm>
            <a:off x="9829800" y="4155893"/>
            <a:ext cx="8118673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Разработка дополнительных общеобразовательных общеразвивающих программ по лапте </a:t>
            </a:r>
            <a:r>
              <a:rPr lang="ru-RU" sz="1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в образовательных организациях во внеурочной деятельности и дополнительном образовании физкультурно-спортивной направленности, методических материалов.</a:t>
            </a:r>
            <a:endParaRPr lang="ru-RU" sz="14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конгрессных мероприятиях </a:t>
            </a:r>
            <a:r>
              <a:rPr lang="ru-RU" sz="1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развитию лапты в системе образования Российской Федерации</a:t>
            </a:r>
            <a:endParaRPr lang="ru-RU" sz="14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b="1">
                <a:solidFill>
                  <a:schemeClr val="bg1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Подготовка информационно-презентационного </a:t>
            </a:r>
            <a:r>
              <a:rPr lang="ru-RU" sz="1800">
                <a:solidFill>
                  <a:schemeClr val="bg1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материала для представления лапты на мероприятиях, проводимых на федеральном и региональном уровнях в системе образования;</a:t>
            </a:r>
            <a:endParaRPr lang="ru-RU" sz="14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b="1">
                <a:solidFill>
                  <a:schemeClr val="bg1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Разработка дополнительных профессиональных программ </a:t>
            </a:r>
            <a:r>
              <a:rPr lang="ru-RU" sz="1800">
                <a:solidFill>
                  <a:schemeClr val="bg1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(повышения квалификации) и многое другое</a:t>
            </a:r>
            <a:endParaRPr lang="ru-RU" sz="14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>
            <a:extLst>
              <a:ext uri="{FF2B5EF4-FFF2-40B4-BE49-F238E27FC236}">
                <a16:creationId xmlns:a16="http://schemas.microsoft.com/office/drawing/2014/main" id="{E0FC8CF5-B1A6-768D-5B70-F9FD6E3B2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E76F73-8D5E-C331-4D12-CE5E4959D5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59480" y="1177366"/>
            <a:ext cx="1503263" cy="1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5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4">
            <a:extLst>
              <a:ext uri="{FF2B5EF4-FFF2-40B4-BE49-F238E27FC236}">
                <a16:creationId xmlns:a16="http://schemas.microsoft.com/office/drawing/2014/main" id="{2E2E2988-226E-8345-EB12-E1B400C2053A}"/>
              </a:ext>
            </a:extLst>
          </p:cNvPr>
          <p:cNvGrpSpPr>
            <a:grpSpLocks noChangeAspect="1"/>
          </p:cNvGrpSpPr>
          <p:nvPr/>
        </p:nvGrpSpPr>
        <p:grpSpPr>
          <a:xfrm rot="5653821">
            <a:off x="7712355" y="-2574180"/>
            <a:ext cx="2833706" cy="18154265"/>
            <a:chOff x="0" y="0"/>
            <a:chExt cx="6350000" cy="5499100"/>
          </a:xfrm>
          <a:solidFill>
            <a:srgbClr val="002060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65EE7666-BF32-177D-44A1-7F9D50908D1C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4" name="Group 4">
            <a:extLst>
              <a:ext uri="{FF2B5EF4-FFF2-40B4-BE49-F238E27FC236}">
                <a16:creationId xmlns:a16="http://schemas.microsoft.com/office/drawing/2014/main" id="{E92E942E-938F-0D5D-D94F-B4E1FD3CAB4A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794013" y="-2716666"/>
            <a:ext cx="2833706" cy="18154265"/>
            <a:chOff x="0" y="0"/>
            <a:chExt cx="6350000" cy="5499100"/>
          </a:xfrm>
          <a:solidFill>
            <a:srgbClr val="002060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B0025E46-AE78-826A-B39A-730D177A2153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0819608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924800" y="334265"/>
            <a:ext cx="91440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«Лапта – национальный вид спорта»</a:t>
            </a:r>
            <a:endParaRPr lang="ru-RU" sz="36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2436" y="407232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1972777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51795" y="8104500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33" name="Прямоугольник 32" descr="Group">
            <a:extLst>
              <a:ext uri="{FF2B5EF4-FFF2-40B4-BE49-F238E27FC236}">
                <a16:creationId xmlns:a16="http://schemas.microsoft.com/office/drawing/2014/main" id="{D71A4E9D-8849-5ED8-2C8E-BF7DA7147E4F}"/>
              </a:ext>
            </a:extLst>
          </p:cNvPr>
          <p:cNvSpPr/>
          <p:nvPr/>
        </p:nvSpPr>
        <p:spPr>
          <a:xfrm>
            <a:off x="6576563" y="105106"/>
            <a:ext cx="1043437" cy="10434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4" y="1751068"/>
            <a:ext cx="31427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>
                <a:solidFill>
                  <a:schemeClr val="bg1"/>
                </a:solidFill>
                <a:latin typeface="Raleway"/>
              </a:rPr>
              <a:t>2 </a:t>
            </a:r>
          </a:p>
          <a:p>
            <a:pPr algn="ctr"/>
            <a:r>
              <a:rPr lang="ru-RU" sz="3600" spc="-192">
                <a:solidFill>
                  <a:schemeClr val="bg1"/>
                </a:solidFill>
                <a:latin typeface="Raleway"/>
              </a:rPr>
              <a:t>вопрос 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AC78C61-7A0F-D0B6-D4B1-2D534156D4B8}"/>
              </a:ext>
            </a:extLst>
          </p:cNvPr>
          <p:cNvSpPr txBox="1"/>
          <p:nvPr/>
        </p:nvSpPr>
        <p:spPr>
          <a:xfrm>
            <a:off x="548272" y="5653391"/>
            <a:ext cx="50479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«Методический десант»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1AC09DB-5CCF-9874-8C6F-DA613C3BB48D}"/>
              </a:ext>
            </a:extLst>
          </p:cNvPr>
          <p:cNvSpPr txBox="1"/>
          <p:nvPr/>
        </p:nvSpPr>
        <p:spPr>
          <a:xfrm>
            <a:off x="527969" y="8864456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>
                <a:solidFill>
                  <a:schemeClr val="bg1"/>
                </a:solidFill>
                <a:latin typeface="Raleway"/>
              </a:rPr>
              <a:t>16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 марта  2023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D1AC67DB-EF6B-E515-A975-91A44E93E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564809"/>
              </p:ext>
            </p:extLst>
          </p:nvPr>
        </p:nvGraphicFramePr>
        <p:xfrm>
          <a:off x="6595175" y="4821572"/>
          <a:ext cx="2396424" cy="213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CFDDBD1F-FFE5-4E15-C60A-97BABC34B97E}"/>
              </a:ext>
            </a:extLst>
          </p:cNvPr>
          <p:cNvSpPr txBox="1"/>
          <p:nvPr/>
        </p:nvSpPr>
        <p:spPr>
          <a:xfrm>
            <a:off x="6404116" y="1320390"/>
            <a:ext cx="962070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spc="-192">
                <a:latin typeface="Raleway"/>
              </a:rPr>
              <a:t>Костарев </a:t>
            </a:r>
          </a:p>
          <a:p>
            <a:r>
              <a:rPr lang="ru-RU" sz="6000" spc="-192">
                <a:latin typeface="Raleway"/>
              </a:rPr>
              <a:t>Александр Юрьевич  </a:t>
            </a:r>
            <a:endParaRPr lang="en-US" sz="6000" spc="-192" dirty="0">
              <a:latin typeface="Raleway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E374CD6-8674-BC97-B7BE-D08A795AC85A}"/>
              </a:ext>
            </a:extLst>
          </p:cNvPr>
          <p:cNvSpPr txBox="1"/>
          <p:nvPr/>
        </p:nvSpPr>
        <p:spPr>
          <a:xfrm>
            <a:off x="6437240" y="3299824"/>
            <a:ext cx="11734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>
                <a:latin typeface="Raleway"/>
              </a:rPr>
              <a:t>директор института физической культуры и здоровья человека </a:t>
            </a:r>
          </a:p>
          <a:p>
            <a:r>
              <a:rPr lang="ru-RU" sz="2400" spc="-192">
                <a:latin typeface="Raleway"/>
              </a:rPr>
              <a:t>ФГБОУ ВО «БГПУ им. М. Акмуллы», </a:t>
            </a:r>
          </a:p>
          <a:p>
            <a:r>
              <a:rPr lang="ru-RU" sz="2400" spc="-192">
                <a:latin typeface="Raleway"/>
              </a:rPr>
              <a:t>вице-президент, председатель научно-методической комиссии Общероссийской общественной физкультурно-спортивной организации «Федерация русской лапты России», доктор педагогических наук, профессор </a:t>
            </a:r>
            <a:endParaRPr lang="en-US" sz="2400" spc="-192" dirty="0">
              <a:latin typeface="Raleway"/>
            </a:endParaRPr>
          </a:p>
        </p:txBody>
      </p:sp>
      <p:sp>
        <p:nvSpPr>
          <p:cNvPr id="25" name="AutoShape 2">
            <a:extLst>
              <a:ext uri="{FF2B5EF4-FFF2-40B4-BE49-F238E27FC236}">
                <a16:creationId xmlns:a16="http://schemas.microsoft.com/office/drawing/2014/main" id="{E0FC8CF5-B1A6-768D-5B70-F9FD6E3B2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28FBAA5D-FD8B-8FB3-1DD7-CB467771C92A}"/>
              </a:ext>
            </a:extLst>
          </p:cNvPr>
          <p:cNvSpPr txBox="1"/>
          <p:nvPr/>
        </p:nvSpPr>
        <p:spPr>
          <a:xfrm>
            <a:off x="6514497" y="5806468"/>
            <a:ext cx="115824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«Технология преподавания лапты в образовательных организациях»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2034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789</Words>
  <Application>Microsoft Office PowerPoint</Application>
  <PresentationFormat>Произвольный</PresentationFormat>
  <Paragraphs>131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Roboto</vt:lpstr>
      <vt:lpstr>Arial</vt:lpstr>
      <vt:lpstr>Calibri</vt:lpstr>
      <vt:lpstr>Wingdings</vt:lpstr>
      <vt:lpstr>Times New Roman</vt:lpstr>
      <vt:lpstr>Raleway Thin</vt:lpstr>
      <vt:lpstr>Roboto Bold</vt:lpstr>
      <vt:lpstr>Raleway</vt:lpstr>
      <vt:lpstr>Montserrat Semi-Bold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ЕИП-ФКИС ПОВЫШЕНИЕ КВАЛИФИКАЦИИ</dc:title>
  <dc:creator>Наталья Бакашкина</dc:creator>
  <cp:lastModifiedBy>Наталья Бакашкина</cp:lastModifiedBy>
  <cp:revision>61</cp:revision>
  <dcterms:created xsi:type="dcterms:W3CDTF">2006-08-16T00:00:00Z</dcterms:created>
  <dcterms:modified xsi:type="dcterms:W3CDTF">2023-03-16T10:38:57Z</dcterms:modified>
  <dc:identifier>DAE1uiafZ-4</dc:identifier>
</cp:coreProperties>
</file>