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84" r:id="rId4"/>
    <p:sldId id="286" r:id="rId5"/>
    <p:sldId id="287" r:id="rId6"/>
    <p:sldId id="288" r:id="rId7"/>
    <p:sldId id="289" r:id="rId8"/>
    <p:sldId id="261" r:id="rId9"/>
    <p:sldId id="262" r:id="rId10"/>
    <p:sldId id="290" r:id="rId11"/>
    <p:sldId id="291" r:id="rId12"/>
    <p:sldId id="292" r:id="rId13"/>
    <p:sldId id="293" r:id="rId14"/>
    <p:sldId id="298" r:id="rId15"/>
    <p:sldId id="299" r:id="rId16"/>
    <p:sldId id="300" r:id="rId17"/>
    <p:sldId id="269" r:id="rId18"/>
    <p:sldId id="294" r:id="rId19"/>
    <p:sldId id="295" r:id="rId20"/>
    <p:sldId id="277" r:id="rId21"/>
    <p:sldId id="296" r:id="rId22"/>
    <p:sldId id="29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0DDB5-0AB2-4AF5-AEAF-2D5F1AD179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F8B283-5166-4515-BDD4-668E23990706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В части урочной деятельности</a:t>
          </a:r>
          <a:r>
            <a:rPr lang="ru-RU" dirty="0">
              <a:solidFill>
                <a:srgbClr val="C00000"/>
              </a:solidFill>
            </a:rPr>
            <a:t> </a:t>
          </a:r>
        </a:p>
      </dgm:t>
    </dgm:pt>
    <dgm:pt modelId="{E5184769-C0E5-483C-A6A4-95C34105D0F9}" type="parTrans" cxnId="{CDADA1BB-4D40-46EA-89B6-3BE13AECDA78}">
      <dgm:prSet/>
      <dgm:spPr/>
      <dgm:t>
        <a:bodyPr/>
        <a:lstStyle/>
        <a:p>
          <a:endParaRPr lang="ru-RU"/>
        </a:p>
      </dgm:t>
    </dgm:pt>
    <dgm:pt modelId="{C82D13EA-2CD7-4943-A12F-678AF70D1987}" type="sibTrans" cxnId="{CDADA1BB-4D40-46EA-89B6-3BE13AECDA78}">
      <dgm:prSet/>
      <dgm:spPr/>
      <dgm:t>
        <a:bodyPr/>
        <a:lstStyle/>
        <a:p>
          <a:endParaRPr lang="ru-RU"/>
        </a:p>
      </dgm:t>
    </dgm:pt>
    <dgm:pt modelId="{1FF8B6A9-8235-4B85-9C4E-2540D89D43B2}">
      <dgm:prSet phldrT="[Текст]" custT="1"/>
      <dgm:spPr/>
      <dgm:t>
        <a:bodyPr/>
        <a:lstStyle/>
        <a:p>
          <a:r>
            <a:rPr lang="ru-RU" sz="1400" dirty="0"/>
            <a:t>В соответствии с Концепцией учебного предмета «Физическая культура» будут обновлены федеральные государственный стандарты, примерные программы и учебники; разработаны методические рекомендации, включающие обновление содержания и преподавания учебного предмета, в том числе для обучающихся с ограниченными возможностями здоровья. Будет сформирована единая система определения уровня физической подготовленности обучающихся по учебному предмету «Физическая культура»</a:t>
          </a:r>
        </a:p>
      </dgm:t>
    </dgm:pt>
    <dgm:pt modelId="{510E333D-CD77-484B-9C7E-63A02E6E91B8}" type="parTrans" cxnId="{B0DD82D2-4896-404B-AD4C-6833A5A4A74C}">
      <dgm:prSet/>
      <dgm:spPr/>
      <dgm:t>
        <a:bodyPr/>
        <a:lstStyle/>
        <a:p>
          <a:endParaRPr lang="ru-RU"/>
        </a:p>
      </dgm:t>
    </dgm:pt>
    <dgm:pt modelId="{1A8CC0A8-38D7-4446-A34C-A9075E361D09}" type="sibTrans" cxnId="{B0DD82D2-4896-404B-AD4C-6833A5A4A74C}">
      <dgm:prSet/>
      <dgm:spPr/>
      <dgm:t>
        <a:bodyPr/>
        <a:lstStyle/>
        <a:p>
          <a:endParaRPr lang="ru-RU"/>
        </a:p>
      </dgm:t>
    </dgm:pt>
    <dgm:pt modelId="{D25205F3-D041-41A7-A477-D2CBEAE116F1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В части повышении кадрового потенциала и проведения конкурсных мероприятий</a:t>
          </a:r>
          <a:endParaRPr lang="ru-RU" dirty="0">
            <a:solidFill>
              <a:srgbClr val="C00000"/>
            </a:solidFill>
          </a:endParaRPr>
        </a:p>
      </dgm:t>
    </dgm:pt>
    <dgm:pt modelId="{3A59BF3D-BF17-454A-9BD9-D0D3F7E63D0E}" type="parTrans" cxnId="{95955028-FC65-4245-BC4A-2DA8E03E8335}">
      <dgm:prSet/>
      <dgm:spPr/>
      <dgm:t>
        <a:bodyPr/>
        <a:lstStyle/>
        <a:p>
          <a:endParaRPr lang="ru-RU"/>
        </a:p>
      </dgm:t>
    </dgm:pt>
    <dgm:pt modelId="{6AF1D5C4-9ED1-45E8-AA3D-063E57F32CBB}" type="sibTrans" cxnId="{95955028-FC65-4245-BC4A-2DA8E03E8335}">
      <dgm:prSet/>
      <dgm:spPr/>
      <dgm:t>
        <a:bodyPr/>
        <a:lstStyle/>
        <a:p>
          <a:endParaRPr lang="ru-RU"/>
        </a:p>
      </dgm:t>
    </dgm:pt>
    <dgm:pt modelId="{C65E512A-75BF-4FF9-9E9E-4DBDFB380802}">
      <dgm:prSet phldrT="[Текст]" custT="1"/>
      <dgm:spPr/>
      <dgm:t>
        <a:bodyPr/>
        <a:lstStyle/>
        <a:p>
          <a:endParaRPr lang="ru-RU" sz="800" dirty="0"/>
        </a:p>
      </dgm:t>
    </dgm:pt>
    <dgm:pt modelId="{E5A855AF-CF9D-4D37-9855-18943EC3B4C3}" type="parTrans" cxnId="{D7EFF82B-E2BF-456F-BE0D-F1476A560B8F}">
      <dgm:prSet/>
      <dgm:spPr/>
      <dgm:t>
        <a:bodyPr/>
        <a:lstStyle/>
        <a:p>
          <a:endParaRPr lang="ru-RU"/>
        </a:p>
      </dgm:t>
    </dgm:pt>
    <dgm:pt modelId="{2AC66230-BDEC-45AF-880D-7B50D2165C11}" type="sibTrans" cxnId="{D7EFF82B-E2BF-456F-BE0D-F1476A560B8F}">
      <dgm:prSet/>
      <dgm:spPr/>
      <dgm:t>
        <a:bodyPr/>
        <a:lstStyle/>
        <a:p>
          <a:endParaRPr lang="ru-RU"/>
        </a:p>
      </dgm:t>
    </dgm:pt>
    <dgm:pt modelId="{B1B69695-67A1-42A2-BBBD-7DE3348838A2}">
      <dgm:prSet phldrT="[Текст]" custT="1"/>
      <dgm:spPr/>
      <dgm:t>
        <a:bodyPr/>
        <a:lstStyle/>
        <a:p>
          <a:endParaRPr lang="ru-RU" sz="800" dirty="0"/>
        </a:p>
      </dgm:t>
    </dgm:pt>
    <dgm:pt modelId="{C30D3A12-F59D-462C-89CB-4A5F3CB0F5B4}" type="parTrans" cxnId="{1AA35C5A-1B20-4E26-89B6-5BB4C6DFAD57}">
      <dgm:prSet/>
      <dgm:spPr/>
      <dgm:t>
        <a:bodyPr/>
        <a:lstStyle/>
        <a:p>
          <a:endParaRPr lang="ru-RU"/>
        </a:p>
      </dgm:t>
    </dgm:pt>
    <dgm:pt modelId="{56A97930-3E4F-48D2-B217-40F72D3E100E}" type="sibTrans" cxnId="{1AA35C5A-1B20-4E26-89B6-5BB4C6DFAD57}">
      <dgm:prSet/>
      <dgm:spPr/>
      <dgm:t>
        <a:bodyPr/>
        <a:lstStyle/>
        <a:p>
          <a:endParaRPr lang="ru-RU"/>
        </a:p>
      </dgm:t>
    </dgm:pt>
    <dgm:pt modelId="{3CE5E012-4E9F-4B0A-B8DA-535818181ABB}">
      <dgm:prSet custT="1"/>
      <dgm:spPr/>
      <dgm:t>
        <a:bodyPr/>
        <a:lstStyle/>
        <a:p>
          <a:r>
            <a:rPr lang="ru-RU" sz="1400" dirty="0"/>
            <a:t>Реализованы комплексные организационно-методические мероприятия (конференции, съезды, форумы, семинары, мастер-классы) для субъектов Российской Федерации, в том числе в он-лайн режиме.</a:t>
          </a:r>
        </a:p>
      </dgm:t>
    </dgm:pt>
    <dgm:pt modelId="{EBFAD7AE-398F-49B0-BDB5-7D2907849DDE}" type="parTrans" cxnId="{F38DE315-3C5B-4C8C-AE5D-D88550240403}">
      <dgm:prSet/>
      <dgm:spPr/>
      <dgm:t>
        <a:bodyPr/>
        <a:lstStyle/>
        <a:p>
          <a:endParaRPr lang="ru-RU"/>
        </a:p>
      </dgm:t>
    </dgm:pt>
    <dgm:pt modelId="{CA2CC6D2-7282-4500-BD5D-1DBF1E80F08C}" type="sibTrans" cxnId="{F38DE315-3C5B-4C8C-AE5D-D88550240403}">
      <dgm:prSet/>
      <dgm:spPr/>
      <dgm:t>
        <a:bodyPr/>
        <a:lstStyle/>
        <a:p>
          <a:endParaRPr lang="ru-RU"/>
        </a:p>
      </dgm:t>
    </dgm:pt>
    <dgm:pt modelId="{91BBBCC8-A2F5-46E3-8F68-C7D18D8FA8BE}">
      <dgm:prSet custT="1"/>
      <dgm:spPr/>
      <dgm:t>
        <a:bodyPr/>
        <a:lstStyle/>
        <a:p>
          <a:r>
            <a:rPr lang="ru-RU" sz="1400" dirty="0"/>
            <a:t>Организован и проведен конкурс на лучший Региональный ресурсный центр (физкультурно-спортивное направление).</a:t>
          </a:r>
        </a:p>
      </dgm:t>
    </dgm:pt>
    <dgm:pt modelId="{1D6B470F-9869-433F-84FA-81AAABC25E53}" type="parTrans" cxnId="{DA80903D-79C0-43B9-A2DF-3EC47A14965B}">
      <dgm:prSet/>
      <dgm:spPr/>
      <dgm:t>
        <a:bodyPr/>
        <a:lstStyle/>
        <a:p>
          <a:endParaRPr lang="ru-RU"/>
        </a:p>
      </dgm:t>
    </dgm:pt>
    <dgm:pt modelId="{567F7C32-AE7B-4793-9417-4C28C6C1CC07}" type="sibTrans" cxnId="{DA80903D-79C0-43B9-A2DF-3EC47A14965B}">
      <dgm:prSet/>
      <dgm:spPr/>
      <dgm:t>
        <a:bodyPr/>
        <a:lstStyle/>
        <a:p>
          <a:endParaRPr lang="ru-RU"/>
        </a:p>
      </dgm:t>
    </dgm:pt>
    <dgm:pt modelId="{7456B7C6-D1C6-4C23-A8A2-F294217D4C20}" type="pres">
      <dgm:prSet presAssocID="{0490DDB5-0AB2-4AF5-AEAF-2D5F1AD17924}" presName="vert0" presStyleCnt="0">
        <dgm:presLayoutVars>
          <dgm:dir/>
          <dgm:animOne val="branch"/>
          <dgm:animLvl val="lvl"/>
        </dgm:presLayoutVars>
      </dgm:prSet>
      <dgm:spPr/>
    </dgm:pt>
    <dgm:pt modelId="{F70B82A4-5691-495D-938B-B6F484EF11A7}" type="pres">
      <dgm:prSet presAssocID="{12F8B283-5166-4515-BDD4-668E23990706}" presName="thickLine" presStyleLbl="alignNode1" presStyleIdx="0" presStyleCnt="2"/>
      <dgm:spPr/>
    </dgm:pt>
    <dgm:pt modelId="{1F6DDFB1-7FED-49DD-818F-7C2AE30819FC}" type="pres">
      <dgm:prSet presAssocID="{12F8B283-5166-4515-BDD4-668E23990706}" presName="horz1" presStyleCnt="0"/>
      <dgm:spPr/>
    </dgm:pt>
    <dgm:pt modelId="{55DFDACD-4F32-4F8E-9E1A-7F8C902618E2}" type="pres">
      <dgm:prSet presAssocID="{12F8B283-5166-4515-BDD4-668E23990706}" presName="tx1" presStyleLbl="revTx" presStyleIdx="0" presStyleCnt="7"/>
      <dgm:spPr/>
    </dgm:pt>
    <dgm:pt modelId="{9264E833-3990-4AC2-B504-3BEDDD62618F}" type="pres">
      <dgm:prSet presAssocID="{12F8B283-5166-4515-BDD4-668E23990706}" presName="vert1" presStyleCnt="0"/>
      <dgm:spPr/>
    </dgm:pt>
    <dgm:pt modelId="{4FD9BE1E-A1DA-4B18-BACD-1691AFD87FA8}" type="pres">
      <dgm:prSet presAssocID="{1FF8B6A9-8235-4B85-9C4E-2540D89D43B2}" presName="vertSpace2a" presStyleCnt="0"/>
      <dgm:spPr/>
    </dgm:pt>
    <dgm:pt modelId="{C5F312AF-98F4-4A32-836D-7BDA3B364D29}" type="pres">
      <dgm:prSet presAssocID="{1FF8B6A9-8235-4B85-9C4E-2540D89D43B2}" presName="horz2" presStyleCnt="0"/>
      <dgm:spPr/>
    </dgm:pt>
    <dgm:pt modelId="{B93FF281-03FC-439A-892C-893B7CE4DD98}" type="pres">
      <dgm:prSet presAssocID="{1FF8B6A9-8235-4B85-9C4E-2540D89D43B2}" presName="horzSpace2" presStyleCnt="0"/>
      <dgm:spPr/>
    </dgm:pt>
    <dgm:pt modelId="{816AD6BF-C115-4D17-8A89-1773B7F36C04}" type="pres">
      <dgm:prSet presAssocID="{1FF8B6A9-8235-4B85-9C4E-2540D89D43B2}" presName="tx2" presStyleLbl="revTx" presStyleIdx="1" presStyleCnt="7" custScaleY="81087" custLinFactNeighborY="469"/>
      <dgm:spPr/>
    </dgm:pt>
    <dgm:pt modelId="{E9CE8BD4-A845-4220-9F70-A19F551C721B}" type="pres">
      <dgm:prSet presAssocID="{1FF8B6A9-8235-4B85-9C4E-2540D89D43B2}" presName="vert2" presStyleCnt="0"/>
      <dgm:spPr/>
    </dgm:pt>
    <dgm:pt modelId="{7310422D-DCB7-4E61-AB01-43938CC179E4}" type="pres">
      <dgm:prSet presAssocID="{1FF8B6A9-8235-4B85-9C4E-2540D89D43B2}" presName="thinLine2b" presStyleLbl="callout" presStyleIdx="0" presStyleCnt="5" custLinFactY="-100000" custLinFactNeighborX="652" custLinFactNeighborY="-196626"/>
      <dgm:spPr>
        <a:ln>
          <a:solidFill>
            <a:schemeClr val="bg1"/>
          </a:solidFill>
        </a:ln>
      </dgm:spPr>
    </dgm:pt>
    <dgm:pt modelId="{A44CE551-9F88-4D5C-BDA6-D0CB63340B80}" type="pres">
      <dgm:prSet presAssocID="{1FF8B6A9-8235-4B85-9C4E-2540D89D43B2}" presName="vertSpace2b" presStyleCnt="0"/>
      <dgm:spPr/>
    </dgm:pt>
    <dgm:pt modelId="{5311DB4E-07D7-4F33-8C2D-FA1A9377E1FE}" type="pres">
      <dgm:prSet presAssocID="{D25205F3-D041-41A7-A477-D2CBEAE116F1}" presName="thickLine" presStyleLbl="alignNode1" presStyleIdx="1" presStyleCnt="2"/>
      <dgm:spPr/>
    </dgm:pt>
    <dgm:pt modelId="{5A345D42-DF18-4BB5-AC40-9150CC32C9AB}" type="pres">
      <dgm:prSet presAssocID="{D25205F3-D041-41A7-A477-D2CBEAE116F1}" presName="horz1" presStyleCnt="0"/>
      <dgm:spPr/>
    </dgm:pt>
    <dgm:pt modelId="{389D083B-36F4-40E1-9ABE-A47F819B9A0C}" type="pres">
      <dgm:prSet presAssocID="{D25205F3-D041-41A7-A477-D2CBEAE116F1}" presName="tx1" presStyleLbl="revTx" presStyleIdx="2" presStyleCnt="7" custLinFactNeighborX="351"/>
      <dgm:spPr/>
    </dgm:pt>
    <dgm:pt modelId="{6DB2E71E-D623-42AD-96EF-56C245C1099A}" type="pres">
      <dgm:prSet presAssocID="{D25205F3-D041-41A7-A477-D2CBEAE116F1}" presName="vert1" presStyleCnt="0"/>
      <dgm:spPr/>
    </dgm:pt>
    <dgm:pt modelId="{67E41BA7-EED4-46D2-908B-A6C3FBF01CD9}" type="pres">
      <dgm:prSet presAssocID="{C65E512A-75BF-4FF9-9E9E-4DBDFB380802}" presName="vertSpace2a" presStyleCnt="0"/>
      <dgm:spPr/>
    </dgm:pt>
    <dgm:pt modelId="{E48448B6-5080-4321-A81C-D6F90AED680C}" type="pres">
      <dgm:prSet presAssocID="{C65E512A-75BF-4FF9-9E9E-4DBDFB380802}" presName="horz2" presStyleCnt="0"/>
      <dgm:spPr/>
    </dgm:pt>
    <dgm:pt modelId="{881FACD4-7EA3-4B1B-A87D-FE91387946CA}" type="pres">
      <dgm:prSet presAssocID="{C65E512A-75BF-4FF9-9E9E-4DBDFB380802}" presName="horzSpace2" presStyleCnt="0"/>
      <dgm:spPr/>
    </dgm:pt>
    <dgm:pt modelId="{38F6C519-68FA-4AFF-BEA7-D29288524331}" type="pres">
      <dgm:prSet presAssocID="{C65E512A-75BF-4FF9-9E9E-4DBDFB380802}" presName="tx2" presStyleLbl="revTx" presStyleIdx="3" presStyleCnt="7"/>
      <dgm:spPr/>
    </dgm:pt>
    <dgm:pt modelId="{EF9CD385-A7FC-4B38-9A5C-086A7FE7D42E}" type="pres">
      <dgm:prSet presAssocID="{C65E512A-75BF-4FF9-9E9E-4DBDFB380802}" presName="vert2" presStyleCnt="0"/>
      <dgm:spPr/>
    </dgm:pt>
    <dgm:pt modelId="{E7E12A23-D71E-49C5-9474-9EC84BA733FA}" type="pres">
      <dgm:prSet presAssocID="{C65E512A-75BF-4FF9-9E9E-4DBDFB380802}" presName="thinLine2b" presStyleLbl="callout" presStyleIdx="1" presStyleCnt="5" custLinFactY="204082" custLinFactNeighborY="300000"/>
      <dgm:spPr/>
    </dgm:pt>
    <dgm:pt modelId="{5765A5B8-47B9-46D9-80CE-6EDA388BC1DD}" type="pres">
      <dgm:prSet presAssocID="{C65E512A-75BF-4FF9-9E9E-4DBDFB380802}" presName="vertSpace2b" presStyleCnt="0"/>
      <dgm:spPr/>
    </dgm:pt>
    <dgm:pt modelId="{69B70D52-4196-410D-9218-F6590F56D788}" type="pres">
      <dgm:prSet presAssocID="{3CE5E012-4E9F-4B0A-B8DA-535818181ABB}" presName="horz2" presStyleCnt="0"/>
      <dgm:spPr/>
    </dgm:pt>
    <dgm:pt modelId="{D0BA8FE4-E907-434D-9EC6-1227DC693509}" type="pres">
      <dgm:prSet presAssocID="{3CE5E012-4E9F-4B0A-B8DA-535818181ABB}" presName="horzSpace2" presStyleCnt="0"/>
      <dgm:spPr/>
    </dgm:pt>
    <dgm:pt modelId="{5FB72A65-C17F-4061-95BB-0A7FCA16C8F8}" type="pres">
      <dgm:prSet presAssocID="{3CE5E012-4E9F-4B0A-B8DA-535818181ABB}" presName="tx2" presStyleLbl="revTx" presStyleIdx="4" presStyleCnt="7" custLinFactNeighborX="-1910" custLinFactNeighborY="-99557"/>
      <dgm:spPr/>
    </dgm:pt>
    <dgm:pt modelId="{CF914D73-EF6C-41C4-8646-6C23A18BBEF1}" type="pres">
      <dgm:prSet presAssocID="{3CE5E012-4E9F-4B0A-B8DA-535818181ABB}" presName="vert2" presStyleCnt="0"/>
      <dgm:spPr/>
    </dgm:pt>
    <dgm:pt modelId="{D0F42C76-0ADF-47E7-AB99-A854B1167F3C}" type="pres">
      <dgm:prSet presAssocID="{3CE5E012-4E9F-4B0A-B8DA-535818181ABB}" presName="thinLine2b" presStyleLbl="callout" presStyleIdx="2" presStyleCnt="5"/>
      <dgm:spPr/>
    </dgm:pt>
    <dgm:pt modelId="{DB98DF45-54CC-4887-876F-C24CED824A7F}" type="pres">
      <dgm:prSet presAssocID="{3CE5E012-4E9F-4B0A-B8DA-535818181ABB}" presName="vertSpace2b" presStyleCnt="0"/>
      <dgm:spPr/>
    </dgm:pt>
    <dgm:pt modelId="{63B6355F-2852-48A1-9E02-1A2EF18A935B}" type="pres">
      <dgm:prSet presAssocID="{91BBBCC8-A2F5-46E3-8F68-C7D18D8FA8BE}" presName="horz2" presStyleCnt="0"/>
      <dgm:spPr/>
    </dgm:pt>
    <dgm:pt modelId="{65EDB355-ABF8-4D57-AC83-FFEEC1461CCC}" type="pres">
      <dgm:prSet presAssocID="{91BBBCC8-A2F5-46E3-8F68-C7D18D8FA8BE}" presName="horzSpace2" presStyleCnt="0"/>
      <dgm:spPr/>
    </dgm:pt>
    <dgm:pt modelId="{69A6A3B9-C73A-4EB0-9295-BC80F3272EF1}" type="pres">
      <dgm:prSet presAssocID="{91BBBCC8-A2F5-46E3-8F68-C7D18D8FA8BE}" presName="tx2" presStyleLbl="revTx" presStyleIdx="5" presStyleCnt="7"/>
      <dgm:spPr/>
    </dgm:pt>
    <dgm:pt modelId="{884BFCD6-A373-4F7F-A38C-A27DC5C0DDB0}" type="pres">
      <dgm:prSet presAssocID="{91BBBCC8-A2F5-46E3-8F68-C7D18D8FA8BE}" presName="vert2" presStyleCnt="0"/>
      <dgm:spPr/>
    </dgm:pt>
    <dgm:pt modelId="{93DFB742-474B-4D59-B286-41E3C37BD907}" type="pres">
      <dgm:prSet presAssocID="{91BBBCC8-A2F5-46E3-8F68-C7D18D8FA8BE}" presName="thinLine2b" presStyleLbl="callout" presStyleIdx="3" presStyleCnt="5"/>
      <dgm:spPr/>
    </dgm:pt>
    <dgm:pt modelId="{D8D49EC2-DF11-42E7-AE06-1DAF0DF31539}" type="pres">
      <dgm:prSet presAssocID="{91BBBCC8-A2F5-46E3-8F68-C7D18D8FA8BE}" presName="vertSpace2b" presStyleCnt="0"/>
      <dgm:spPr/>
    </dgm:pt>
    <dgm:pt modelId="{812C3F53-D23E-42B8-B5AE-A529BB68491B}" type="pres">
      <dgm:prSet presAssocID="{B1B69695-67A1-42A2-BBBD-7DE3348838A2}" presName="horz2" presStyleCnt="0"/>
      <dgm:spPr/>
    </dgm:pt>
    <dgm:pt modelId="{A456410F-3174-4AEE-962A-65B10C81BCCC}" type="pres">
      <dgm:prSet presAssocID="{B1B69695-67A1-42A2-BBBD-7DE3348838A2}" presName="horzSpace2" presStyleCnt="0"/>
      <dgm:spPr/>
    </dgm:pt>
    <dgm:pt modelId="{35DE2DE4-1143-4F89-8985-6DDFA7B24934}" type="pres">
      <dgm:prSet presAssocID="{B1B69695-67A1-42A2-BBBD-7DE3348838A2}" presName="tx2" presStyleLbl="revTx" presStyleIdx="6" presStyleCnt="7"/>
      <dgm:spPr/>
    </dgm:pt>
    <dgm:pt modelId="{6D5BC5C8-B63B-477E-886C-AFE4676A0767}" type="pres">
      <dgm:prSet presAssocID="{B1B69695-67A1-42A2-BBBD-7DE3348838A2}" presName="vert2" presStyleCnt="0"/>
      <dgm:spPr/>
    </dgm:pt>
    <dgm:pt modelId="{99061D29-0C8E-46C2-94BB-8D67498975F2}" type="pres">
      <dgm:prSet presAssocID="{B1B69695-67A1-42A2-BBBD-7DE3348838A2}" presName="thinLine2b" presStyleLbl="callout" presStyleIdx="4" presStyleCnt="5"/>
      <dgm:spPr/>
    </dgm:pt>
    <dgm:pt modelId="{38298FE7-3E86-4D16-84A5-7E5513B29675}" type="pres">
      <dgm:prSet presAssocID="{B1B69695-67A1-42A2-BBBD-7DE3348838A2}" presName="vertSpace2b" presStyleCnt="0"/>
      <dgm:spPr/>
    </dgm:pt>
  </dgm:ptLst>
  <dgm:cxnLst>
    <dgm:cxn modelId="{15BF6404-7090-431F-BF61-BADDAA8EDBF6}" type="presOf" srcId="{0490DDB5-0AB2-4AF5-AEAF-2D5F1AD17924}" destId="{7456B7C6-D1C6-4C23-A8A2-F294217D4C20}" srcOrd="0" destOrd="0" presId="urn:microsoft.com/office/officeart/2008/layout/LinedList"/>
    <dgm:cxn modelId="{F38DE315-3C5B-4C8C-AE5D-D88550240403}" srcId="{D25205F3-D041-41A7-A477-D2CBEAE116F1}" destId="{3CE5E012-4E9F-4B0A-B8DA-535818181ABB}" srcOrd="1" destOrd="0" parTransId="{EBFAD7AE-398F-49B0-BDB5-7D2907849DDE}" sibTransId="{CA2CC6D2-7282-4500-BD5D-1DBF1E80F08C}"/>
    <dgm:cxn modelId="{95955028-FC65-4245-BC4A-2DA8E03E8335}" srcId="{0490DDB5-0AB2-4AF5-AEAF-2D5F1AD17924}" destId="{D25205F3-D041-41A7-A477-D2CBEAE116F1}" srcOrd="1" destOrd="0" parTransId="{3A59BF3D-BF17-454A-9BD9-D0D3F7E63D0E}" sibTransId="{6AF1D5C4-9ED1-45E8-AA3D-063E57F32CBB}"/>
    <dgm:cxn modelId="{D7EFF82B-E2BF-456F-BE0D-F1476A560B8F}" srcId="{D25205F3-D041-41A7-A477-D2CBEAE116F1}" destId="{C65E512A-75BF-4FF9-9E9E-4DBDFB380802}" srcOrd="0" destOrd="0" parTransId="{E5A855AF-CF9D-4D37-9855-18943EC3B4C3}" sibTransId="{2AC66230-BDEC-45AF-880D-7B50D2165C11}"/>
    <dgm:cxn modelId="{ADEABD2C-ACDF-4C00-8189-9FE0820D715A}" type="presOf" srcId="{12F8B283-5166-4515-BDD4-668E23990706}" destId="{55DFDACD-4F32-4F8E-9E1A-7F8C902618E2}" srcOrd="0" destOrd="0" presId="urn:microsoft.com/office/officeart/2008/layout/LinedList"/>
    <dgm:cxn modelId="{3E66C131-A821-4A3D-9B1D-A0B3CB782F35}" type="presOf" srcId="{B1B69695-67A1-42A2-BBBD-7DE3348838A2}" destId="{35DE2DE4-1143-4F89-8985-6DDFA7B24934}" srcOrd="0" destOrd="0" presId="urn:microsoft.com/office/officeart/2008/layout/LinedList"/>
    <dgm:cxn modelId="{DA80903D-79C0-43B9-A2DF-3EC47A14965B}" srcId="{D25205F3-D041-41A7-A477-D2CBEAE116F1}" destId="{91BBBCC8-A2F5-46E3-8F68-C7D18D8FA8BE}" srcOrd="2" destOrd="0" parTransId="{1D6B470F-9869-433F-84FA-81AAABC25E53}" sibTransId="{567F7C32-AE7B-4793-9417-4C28C6C1CC07}"/>
    <dgm:cxn modelId="{0A8DA270-D551-4A49-9BD7-9B904EAB11B6}" type="presOf" srcId="{D25205F3-D041-41A7-A477-D2CBEAE116F1}" destId="{389D083B-36F4-40E1-9ABE-A47F819B9A0C}" srcOrd="0" destOrd="0" presId="urn:microsoft.com/office/officeart/2008/layout/LinedList"/>
    <dgm:cxn modelId="{1AA35C5A-1B20-4E26-89B6-5BB4C6DFAD57}" srcId="{D25205F3-D041-41A7-A477-D2CBEAE116F1}" destId="{B1B69695-67A1-42A2-BBBD-7DE3348838A2}" srcOrd="3" destOrd="0" parTransId="{C30D3A12-F59D-462C-89CB-4A5F3CB0F5B4}" sibTransId="{56A97930-3E4F-48D2-B217-40F72D3E100E}"/>
    <dgm:cxn modelId="{247F107C-7669-4FD7-B539-E6630232CF62}" type="presOf" srcId="{91BBBCC8-A2F5-46E3-8F68-C7D18D8FA8BE}" destId="{69A6A3B9-C73A-4EB0-9295-BC80F3272EF1}" srcOrd="0" destOrd="0" presId="urn:microsoft.com/office/officeart/2008/layout/LinedList"/>
    <dgm:cxn modelId="{9A012FB3-FC51-4216-B25B-A22013B5133D}" type="presOf" srcId="{1FF8B6A9-8235-4B85-9C4E-2540D89D43B2}" destId="{816AD6BF-C115-4D17-8A89-1773B7F36C04}" srcOrd="0" destOrd="0" presId="urn:microsoft.com/office/officeart/2008/layout/LinedList"/>
    <dgm:cxn modelId="{3AE9E7B7-DC40-47F2-BAD8-26F1EF1E0DED}" type="presOf" srcId="{3CE5E012-4E9F-4B0A-B8DA-535818181ABB}" destId="{5FB72A65-C17F-4061-95BB-0A7FCA16C8F8}" srcOrd="0" destOrd="0" presId="urn:microsoft.com/office/officeart/2008/layout/LinedList"/>
    <dgm:cxn modelId="{CDADA1BB-4D40-46EA-89B6-3BE13AECDA78}" srcId="{0490DDB5-0AB2-4AF5-AEAF-2D5F1AD17924}" destId="{12F8B283-5166-4515-BDD4-668E23990706}" srcOrd="0" destOrd="0" parTransId="{E5184769-C0E5-483C-A6A4-95C34105D0F9}" sibTransId="{C82D13EA-2CD7-4943-A12F-678AF70D1987}"/>
    <dgm:cxn modelId="{B0DD82D2-4896-404B-AD4C-6833A5A4A74C}" srcId="{12F8B283-5166-4515-BDD4-668E23990706}" destId="{1FF8B6A9-8235-4B85-9C4E-2540D89D43B2}" srcOrd="0" destOrd="0" parTransId="{510E333D-CD77-484B-9C7E-63A02E6E91B8}" sibTransId="{1A8CC0A8-38D7-4446-A34C-A9075E361D09}"/>
    <dgm:cxn modelId="{AA59EEE4-73CD-40CD-925E-1B2B4746A24A}" type="presOf" srcId="{C65E512A-75BF-4FF9-9E9E-4DBDFB380802}" destId="{38F6C519-68FA-4AFF-BEA7-D29288524331}" srcOrd="0" destOrd="0" presId="urn:microsoft.com/office/officeart/2008/layout/LinedList"/>
    <dgm:cxn modelId="{9006615D-1D5E-473F-98C5-1580F1B89ECE}" type="presParOf" srcId="{7456B7C6-D1C6-4C23-A8A2-F294217D4C20}" destId="{F70B82A4-5691-495D-938B-B6F484EF11A7}" srcOrd="0" destOrd="0" presId="urn:microsoft.com/office/officeart/2008/layout/LinedList"/>
    <dgm:cxn modelId="{95F90573-E2F5-468F-8B4B-4862A632AB96}" type="presParOf" srcId="{7456B7C6-D1C6-4C23-A8A2-F294217D4C20}" destId="{1F6DDFB1-7FED-49DD-818F-7C2AE30819FC}" srcOrd="1" destOrd="0" presId="urn:microsoft.com/office/officeart/2008/layout/LinedList"/>
    <dgm:cxn modelId="{C856E03E-0EB5-42B5-B680-A6F3B3050858}" type="presParOf" srcId="{1F6DDFB1-7FED-49DD-818F-7C2AE30819FC}" destId="{55DFDACD-4F32-4F8E-9E1A-7F8C902618E2}" srcOrd="0" destOrd="0" presId="urn:microsoft.com/office/officeart/2008/layout/LinedList"/>
    <dgm:cxn modelId="{E5ECEE68-B645-40A8-8B8C-808F602A738E}" type="presParOf" srcId="{1F6DDFB1-7FED-49DD-818F-7C2AE30819FC}" destId="{9264E833-3990-4AC2-B504-3BEDDD62618F}" srcOrd="1" destOrd="0" presId="urn:microsoft.com/office/officeart/2008/layout/LinedList"/>
    <dgm:cxn modelId="{13AC7C14-7F94-41DE-BD2C-9D5CCF87C532}" type="presParOf" srcId="{9264E833-3990-4AC2-B504-3BEDDD62618F}" destId="{4FD9BE1E-A1DA-4B18-BACD-1691AFD87FA8}" srcOrd="0" destOrd="0" presId="urn:microsoft.com/office/officeart/2008/layout/LinedList"/>
    <dgm:cxn modelId="{373E3D25-C8C8-49CF-8B13-863BDCFDAD68}" type="presParOf" srcId="{9264E833-3990-4AC2-B504-3BEDDD62618F}" destId="{C5F312AF-98F4-4A32-836D-7BDA3B364D29}" srcOrd="1" destOrd="0" presId="urn:microsoft.com/office/officeart/2008/layout/LinedList"/>
    <dgm:cxn modelId="{DB63F45E-5327-40B1-AFBF-A86B77962AB7}" type="presParOf" srcId="{C5F312AF-98F4-4A32-836D-7BDA3B364D29}" destId="{B93FF281-03FC-439A-892C-893B7CE4DD98}" srcOrd="0" destOrd="0" presId="urn:microsoft.com/office/officeart/2008/layout/LinedList"/>
    <dgm:cxn modelId="{BD8019B3-D41D-4DDD-9FBC-C5A70EF74943}" type="presParOf" srcId="{C5F312AF-98F4-4A32-836D-7BDA3B364D29}" destId="{816AD6BF-C115-4D17-8A89-1773B7F36C04}" srcOrd="1" destOrd="0" presId="urn:microsoft.com/office/officeart/2008/layout/LinedList"/>
    <dgm:cxn modelId="{6E3121B1-B1E4-40A1-B7AA-CAF541F278AC}" type="presParOf" srcId="{C5F312AF-98F4-4A32-836D-7BDA3B364D29}" destId="{E9CE8BD4-A845-4220-9F70-A19F551C721B}" srcOrd="2" destOrd="0" presId="urn:microsoft.com/office/officeart/2008/layout/LinedList"/>
    <dgm:cxn modelId="{A3218B57-936D-4128-AADF-997B079A4D9B}" type="presParOf" srcId="{9264E833-3990-4AC2-B504-3BEDDD62618F}" destId="{7310422D-DCB7-4E61-AB01-43938CC179E4}" srcOrd="2" destOrd="0" presId="urn:microsoft.com/office/officeart/2008/layout/LinedList"/>
    <dgm:cxn modelId="{2D3F43F6-44C6-4BEA-BAB1-0288731B041E}" type="presParOf" srcId="{9264E833-3990-4AC2-B504-3BEDDD62618F}" destId="{A44CE551-9F88-4D5C-BDA6-D0CB63340B80}" srcOrd="3" destOrd="0" presId="urn:microsoft.com/office/officeart/2008/layout/LinedList"/>
    <dgm:cxn modelId="{1FA91AD7-8BB8-4059-A5F0-47DCC49DC997}" type="presParOf" srcId="{7456B7C6-D1C6-4C23-A8A2-F294217D4C20}" destId="{5311DB4E-07D7-4F33-8C2D-FA1A9377E1FE}" srcOrd="2" destOrd="0" presId="urn:microsoft.com/office/officeart/2008/layout/LinedList"/>
    <dgm:cxn modelId="{BC91043E-77D1-4825-BD5D-B9105123E0FC}" type="presParOf" srcId="{7456B7C6-D1C6-4C23-A8A2-F294217D4C20}" destId="{5A345D42-DF18-4BB5-AC40-9150CC32C9AB}" srcOrd="3" destOrd="0" presId="urn:microsoft.com/office/officeart/2008/layout/LinedList"/>
    <dgm:cxn modelId="{0BCEEBE4-DC02-4FE6-B34C-583F7FA67A49}" type="presParOf" srcId="{5A345D42-DF18-4BB5-AC40-9150CC32C9AB}" destId="{389D083B-36F4-40E1-9ABE-A47F819B9A0C}" srcOrd="0" destOrd="0" presId="urn:microsoft.com/office/officeart/2008/layout/LinedList"/>
    <dgm:cxn modelId="{EF46329A-68B8-4F9F-85B5-4E0CA9E998AA}" type="presParOf" srcId="{5A345D42-DF18-4BB5-AC40-9150CC32C9AB}" destId="{6DB2E71E-D623-42AD-96EF-56C245C1099A}" srcOrd="1" destOrd="0" presId="urn:microsoft.com/office/officeart/2008/layout/LinedList"/>
    <dgm:cxn modelId="{E25C3C60-FA18-432E-AFC4-0871C2BC870A}" type="presParOf" srcId="{6DB2E71E-D623-42AD-96EF-56C245C1099A}" destId="{67E41BA7-EED4-46D2-908B-A6C3FBF01CD9}" srcOrd="0" destOrd="0" presId="urn:microsoft.com/office/officeart/2008/layout/LinedList"/>
    <dgm:cxn modelId="{DFC46D40-68F7-4D36-A4B1-D76B731DD4FB}" type="presParOf" srcId="{6DB2E71E-D623-42AD-96EF-56C245C1099A}" destId="{E48448B6-5080-4321-A81C-D6F90AED680C}" srcOrd="1" destOrd="0" presId="urn:microsoft.com/office/officeart/2008/layout/LinedList"/>
    <dgm:cxn modelId="{D8B136E5-203E-4C2B-BD92-F559C6E6FD60}" type="presParOf" srcId="{E48448B6-5080-4321-A81C-D6F90AED680C}" destId="{881FACD4-7EA3-4B1B-A87D-FE91387946CA}" srcOrd="0" destOrd="0" presId="urn:microsoft.com/office/officeart/2008/layout/LinedList"/>
    <dgm:cxn modelId="{C8D30DAB-9A6F-40C7-9097-D69DFF699710}" type="presParOf" srcId="{E48448B6-5080-4321-A81C-D6F90AED680C}" destId="{38F6C519-68FA-4AFF-BEA7-D29288524331}" srcOrd="1" destOrd="0" presId="urn:microsoft.com/office/officeart/2008/layout/LinedList"/>
    <dgm:cxn modelId="{DF11A4D1-F0D3-411B-8997-118424E6D719}" type="presParOf" srcId="{E48448B6-5080-4321-A81C-D6F90AED680C}" destId="{EF9CD385-A7FC-4B38-9A5C-086A7FE7D42E}" srcOrd="2" destOrd="0" presId="urn:microsoft.com/office/officeart/2008/layout/LinedList"/>
    <dgm:cxn modelId="{0BA2E827-FABA-479C-BB8E-A08AD3C9EFC1}" type="presParOf" srcId="{6DB2E71E-D623-42AD-96EF-56C245C1099A}" destId="{E7E12A23-D71E-49C5-9474-9EC84BA733FA}" srcOrd="2" destOrd="0" presId="urn:microsoft.com/office/officeart/2008/layout/LinedList"/>
    <dgm:cxn modelId="{2C520459-F215-45AB-B05A-002AB3BB26B4}" type="presParOf" srcId="{6DB2E71E-D623-42AD-96EF-56C245C1099A}" destId="{5765A5B8-47B9-46D9-80CE-6EDA388BC1DD}" srcOrd="3" destOrd="0" presId="urn:microsoft.com/office/officeart/2008/layout/LinedList"/>
    <dgm:cxn modelId="{896B0947-64FA-48D4-8E25-0171F0BF0C20}" type="presParOf" srcId="{6DB2E71E-D623-42AD-96EF-56C245C1099A}" destId="{69B70D52-4196-410D-9218-F6590F56D788}" srcOrd="4" destOrd="0" presId="urn:microsoft.com/office/officeart/2008/layout/LinedList"/>
    <dgm:cxn modelId="{EBF8F08F-9570-45D4-97FE-D1FA2907CD26}" type="presParOf" srcId="{69B70D52-4196-410D-9218-F6590F56D788}" destId="{D0BA8FE4-E907-434D-9EC6-1227DC693509}" srcOrd="0" destOrd="0" presId="urn:microsoft.com/office/officeart/2008/layout/LinedList"/>
    <dgm:cxn modelId="{FD8E1743-7917-4D15-816B-C75FC36E1187}" type="presParOf" srcId="{69B70D52-4196-410D-9218-F6590F56D788}" destId="{5FB72A65-C17F-4061-95BB-0A7FCA16C8F8}" srcOrd="1" destOrd="0" presId="urn:microsoft.com/office/officeart/2008/layout/LinedList"/>
    <dgm:cxn modelId="{A739E579-8F56-4DCC-A815-4C8E84AD4ED5}" type="presParOf" srcId="{69B70D52-4196-410D-9218-F6590F56D788}" destId="{CF914D73-EF6C-41C4-8646-6C23A18BBEF1}" srcOrd="2" destOrd="0" presId="urn:microsoft.com/office/officeart/2008/layout/LinedList"/>
    <dgm:cxn modelId="{4DA2898C-0687-47C8-A45F-C08F318DC4EE}" type="presParOf" srcId="{6DB2E71E-D623-42AD-96EF-56C245C1099A}" destId="{D0F42C76-0ADF-47E7-AB99-A854B1167F3C}" srcOrd="5" destOrd="0" presId="urn:microsoft.com/office/officeart/2008/layout/LinedList"/>
    <dgm:cxn modelId="{F9CCD8FB-3B76-4F29-93E8-9FF03B336FC1}" type="presParOf" srcId="{6DB2E71E-D623-42AD-96EF-56C245C1099A}" destId="{DB98DF45-54CC-4887-876F-C24CED824A7F}" srcOrd="6" destOrd="0" presId="urn:microsoft.com/office/officeart/2008/layout/LinedList"/>
    <dgm:cxn modelId="{640E993C-4908-458E-A7EF-47C28E325D19}" type="presParOf" srcId="{6DB2E71E-D623-42AD-96EF-56C245C1099A}" destId="{63B6355F-2852-48A1-9E02-1A2EF18A935B}" srcOrd="7" destOrd="0" presId="urn:microsoft.com/office/officeart/2008/layout/LinedList"/>
    <dgm:cxn modelId="{DDED2D8B-1E3C-42A0-80C6-6A808B7C965C}" type="presParOf" srcId="{63B6355F-2852-48A1-9E02-1A2EF18A935B}" destId="{65EDB355-ABF8-4D57-AC83-FFEEC1461CCC}" srcOrd="0" destOrd="0" presId="urn:microsoft.com/office/officeart/2008/layout/LinedList"/>
    <dgm:cxn modelId="{E4AE74AC-5C35-4CA6-AB91-FD0D1EBD9A74}" type="presParOf" srcId="{63B6355F-2852-48A1-9E02-1A2EF18A935B}" destId="{69A6A3B9-C73A-4EB0-9295-BC80F3272EF1}" srcOrd="1" destOrd="0" presId="urn:microsoft.com/office/officeart/2008/layout/LinedList"/>
    <dgm:cxn modelId="{4A933EF1-324C-4DA1-B4BF-943D1A6DBBC1}" type="presParOf" srcId="{63B6355F-2852-48A1-9E02-1A2EF18A935B}" destId="{884BFCD6-A373-4F7F-A38C-A27DC5C0DDB0}" srcOrd="2" destOrd="0" presId="urn:microsoft.com/office/officeart/2008/layout/LinedList"/>
    <dgm:cxn modelId="{07725C7C-950E-458A-A6C5-E570296392F9}" type="presParOf" srcId="{6DB2E71E-D623-42AD-96EF-56C245C1099A}" destId="{93DFB742-474B-4D59-B286-41E3C37BD907}" srcOrd="8" destOrd="0" presId="urn:microsoft.com/office/officeart/2008/layout/LinedList"/>
    <dgm:cxn modelId="{AF5C4682-9D40-46D7-B9C3-C1EA600B29E7}" type="presParOf" srcId="{6DB2E71E-D623-42AD-96EF-56C245C1099A}" destId="{D8D49EC2-DF11-42E7-AE06-1DAF0DF31539}" srcOrd="9" destOrd="0" presId="urn:microsoft.com/office/officeart/2008/layout/LinedList"/>
    <dgm:cxn modelId="{83C5EEBE-1DBE-425D-A7D6-8BEA29DAEC97}" type="presParOf" srcId="{6DB2E71E-D623-42AD-96EF-56C245C1099A}" destId="{812C3F53-D23E-42B8-B5AE-A529BB68491B}" srcOrd="10" destOrd="0" presId="urn:microsoft.com/office/officeart/2008/layout/LinedList"/>
    <dgm:cxn modelId="{B5A563CA-63C4-424F-B131-53514DFEC6CD}" type="presParOf" srcId="{812C3F53-D23E-42B8-B5AE-A529BB68491B}" destId="{A456410F-3174-4AEE-962A-65B10C81BCCC}" srcOrd="0" destOrd="0" presId="urn:microsoft.com/office/officeart/2008/layout/LinedList"/>
    <dgm:cxn modelId="{0FF6AECC-9B99-448D-810F-10387D83B68C}" type="presParOf" srcId="{812C3F53-D23E-42B8-B5AE-A529BB68491B}" destId="{35DE2DE4-1143-4F89-8985-6DDFA7B24934}" srcOrd="1" destOrd="0" presId="urn:microsoft.com/office/officeart/2008/layout/LinedList"/>
    <dgm:cxn modelId="{C23A0C4E-1B73-4971-AC6A-267689D86540}" type="presParOf" srcId="{812C3F53-D23E-42B8-B5AE-A529BB68491B}" destId="{6D5BC5C8-B63B-477E-886C-AFE4676A0767}" srcOrd="2" destOrd="0" presId="urn:microsoft.com/office/officeart/2008/layout/LinedList"/>
    <dgm:cxn modelId="{86CBF06B-CAD7-44B1-8399-E49E979B95C4}" type="presParOf" srcId="{6DB2E71E-D623-42AD-96EF-56C245C1099A}" destId="{99061D29-0C8E-46C2-94BB-8D67498975F2}" srcOrd="11" destOrd="0" presId="urn:microsoft.com/office/officeart/2008/layout/LinedList"/>
    <dgm:cxn modelId="{21EA477F-C759-4718-AE61-00953FFB16DF}" type="presParOf" srcId="{6DB2E71E-D623-42AD-96EF-56C245C1099A}" destId="{38298FE7-3E86-4D16-84A5-7E5513B2967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D1A842-6E7C-4F98-B347-F9C5DA624ED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68B4A-00B4-44E4-B794-3FA4AE2C67C1}">
      <dgm:prSet phldrT="[Текст]" custT="1"/>
      <dgm:spPr/>
      <dgm:t>
        <a:bodyPr/>
        <a:lstStyle/>
        <a:p>
          <a:r>
            <a:rPr lang="ru-RU" sz="900" dirty="0"/>
            <a:t>Задачи</a:t>
          </a:r>
        </a:p>
      </dgm:t>
    </dgm:pt>
    <dgm:pt modelId="{575CA1CF-DA72-48B1-9C4A-FCA6E6735788}" type="parTrans" cxnId="{1EAE6EF4-C917-42E6-B7BB-A23A3FBC8D1E}">
      <dgm:prSet/>
      <dgm:spPr/>
      <dgm:t>
        <a:bodyPr/>
        <a:lstStyle/>
        <a:p>
          <a:endParaRPr lang="ru-RU" sz="900"/>
        </a:p>
      </dgm:t>
    </dgm:pt>
    <dgm:pt modelId="{77A55F58-A9D3-4456-BEF0-308CA8686586}" type="sibTrans" cxnId="{1EAE6EF4-C917-42E6-B7BB-A23A3FBC8D1E}">
      <dgm:prSet/>
      <dgm:spPr/>
      <dgm:t>
        <a:bodyPr/>
        <a:lstStyle/>
        <a:p>
          <a:endParaRPr lang="ru-RU" sz="900"/>
        </a:p>
      </dgm:t>
    </dgm:pt>
    <dgm:pt modelId="{FAD158C3-E885-420D-9EED-1CB15144E2D7}">
      <dgm:prSet phldrT="[Текст]" custT="1"/>
      <dgm:spPr/>
      <dgm:t>
        <a:bodyPr/>
        <a:lstStyle/>
        <a:p>
          <a:r>
            <a:rPr lang="ru-RU" sz="900" dirty="0"/>
            <a:t>создание организационных условий для выявления, поддержки и развития одаренных детей, проявляющих склонность к спортивной деятельности и имеющих способности и таланты в области физической культуры и спорта</a:t>
          </a:r>
        </a:p>
      </dgm:t>
    </dgm:pt>
    <dgm:pt modelId="{40171476-28D4-49B6-B5E6-444132BC74BB}" type="parTrans" cxnId="{E5E50C78-0E83-4927-B0B3-D0FBFD82CA9C}">
      <dgm:prSet/>
      <dgm:spPr/>
      <dgm:t>
        <a:bodyPr/>
        <a:lstStyle/>
        <a:p>
          <a:endParaRPr lang="ru-RU" sz="900"/>
        </a:p>
      </dgm:t>
    </dgm:pt>
    <dgm:pt modelId="{8C7E4E24-4A92-4D32-A595-8A488B71097F}" type="sibTrans" cxnId="{E5E50C78-0E83-4927-B0B3-D0FBFD82CA9C}">
      <dgm:prSet/>
      <dgm:spPr/>
      <dgm:t>
        <a:bodyPr/>
        <a:lstStyle/>
        <a:p>
          <a:endParaRPr lang="ru-RU" sz="900"/>
        </a:p>
      </dgm:t>
    </dgm:pt>
    <dgm:pt modelId="{087E5D64-48EC-486E-9B04-4F9ED269757D}">
      <dgm:prSet phldrT="[Текст]" phldr="1" custT="1"/>
      <dgm:spPr/>
      <dgm:t>
        <a:bodyPr/>
        <a:lstStyle/>
        <a:p>
          <a:endParaRPr lang="ru-RU" sz="900"/>
        </a:p>
      </dgm:t>
    </dgm:pt>
    <dgm:pt modelId="{CA93C68D-E6CB-47F3-9071-76D977E7692B}" type="parTrans" cxnId="{6BE21413-AD36-4181-A867-A901F22B1BBC}">
      <dgm:prSet/>
      <dgm:spPr/>
      <dgm:t>
        <a:bodyPr/>
        <a:lstStyle/>
        <a:p>
          <a:endParaRPr lang="ru-RU" sz="900"/>
        </a:p>
      </dgm:t>
    </dgm:pt>
    <dgm:pt modelId="{00EDCE5A-B4E0-45E1-84EF-5FC308E03343}" type="sibTrans" cxnId="{6BE21413-AD36-4181-A867-A901F22B1BBC}">
      <dgm:prSet/>
      <dgm:spPr/>
      <dgm:t>
        <a:bodyPr/>
        <a:lstStyle/>
        <a:p>
          <a:endParaRPr lang="ru-RU" sz="900"/>
        </a:p>
      </dgm:t>
    </dgm:pt>
    <dgm:pt modelId="{1958E4E9-25D6-49BD-BD27-C320F3654F4B}">
      <dgm:prSet phldrT="[Текст]" custT="1"/>
      <dgm:spPr/>
      <dgm:t>
        <a:bodyPr/>
        <a:lstStyle/>
        <a:p>
          <a:r>
            <a:rPr lang="ru-RU" sz="900" dirty="0"/>
            <a:t>консолидация научно-образовательных, финансовых и воспитательных ресурсов в регионе, необходимых для создания и реализации очных и очно-заочных образовательных программ для одаренных детей по направлению «Спорт»;</a:t>
          </a:r>
        </a:p>
      </dgm:t>
    </dgm:pt>
    <dgm:pt modelId="{D1A0F0E7-E7CE-424B-B497-E6EADB6F104F}" type="parTrans" cxnId="{B071AA6E-B46B-4BEC-B1AD-95EB02B9FCC2}">
      <dgm:prSet/>
      <dgm:spPr/>
      <dgm:t>
        <a:bodyPr/>
        <a:lstStyle/>
        <a:p>
          <a:endParaRPr lang="ru-RU" sz="900"/>
        </a:p>
      </dgm:t>
    </dgm:pt>
    <dgm:pt modelId="{31F32E56-6F16-450A-BF78-8D681B9DAC0D}" type="sibTrans" cxnId="{B071AA6E-B46B-4BEC-B1AD-95EB02B9FCC2}">
      <dgm:prSet/>
      <dgm:spPr/>
      <dgm:t>
        <a:bodyPr/>
        <a:lstStyle/>
        <a:p>
          <a:endParaRPr lang="ru-RU" sz="900"/>
        </a:p>
      </dgm:t>
    </dgm:pt>
    <dgm:pt modelId="{679C742A-61BE-4262-9A4F-73AD70EF4496}">
      <dgm:prSet phldrT="[Текст]" phldr="1" custT="1"/>
      <dgm:spPr/>
      <dgm:t>
        <a:bodyPr/>
        <a:lstStyle/>
        <a:p>
          <a:endParaRPr lang="ru-RU" sz="900"/>
        </a:p>
      </dgm:t>
    </dgm:pt>
    <dgm:pt modelId="{CAA10BF6-0B1C-4243-A301-23C2716F9385}" type="parTrans" cxnId="{4BBDD00A-FDB1-49A6-9D26-B3124F84AD39}">
      <dgm:prSet/>
      <dgm:spPr/>
      <dgm:t>
        <a:bodyPr/>
        <a:lstStyle/>
        <a:p>
          <a:endParaRPr lang="ru-RU" sz="900"/>
        </a:p>
      </dgm:t>
    </dgm:pt>
    <dgm:pt modelId="{84F46B6C-2B99-4B24-B8EC-A500CA77506F}" type="sibTrans" cxnId="{4BBDD00A-FDB1-49A6-9D26-B3124F84AD39}">
      <dgm:prSet/>
      <dgm:spPr/>
      <dgm:t>
        <a:bodyPr/>
        <a:lstStyle/>
        <a:p>
          <a:endParaRPr lang="ru-RU" sz="900"/>
        </a:p>
      </dgm:t>
    </dgm:pt>
    <dgm:pt modelId="{7399784F-D879-4320-8BFB-089AAC090587}">
      <dgm:prSet phldrT="[Текст]" custT="1"/>
      <dgm:spPr/>
      <dgm:t>
        <a:bodyPr/>
        <a:lstStyle/>
        <a:p>
          <a:r>
            <a:rPr lang="ru-RU" sz="900" dirty="0"/>
            <a:t>участие в формировании образовательной политики региона в соответствии с научно-технологическими, экономическими и социальными вызовами и приоритетами Стратегии развития образования РФ</a:t>
          </a:r>
        </a:p>
      </dgm:t>
    </dgm:pt>
    <dgm:pt modelId="{25E583CB-6C58-40C0-A259-0EF0F4CDA308}" type="parTrans" cxnId="{D437DDF7-E573-4BFE-A681-C3E85C233B3F}">
      <dgm:prSet/>
      <dgm:spPr/>
      <dgm:t>
        <a:bodyPr/>
        <a:lstStyle/>
        <a:p>
          <a:endParaRPr lang="ru-RU" sz="900"/>
        </a:p>
      </dgm:t>
    </dgm:pt>
    <dgm:pt modelId="{A677B3B1-2A6D-4F90-880F-70AB4254EF2A}" type="sibTrans" cxnId="{D437DDF7-E573-4BFE-A681-C3E85C233B3F}">
      <dgm:prSet/>
      <dgm:spPr/>
      <dgm:t>
        <a:bodyPr/>
        <a:lstStyle/>
        <a:p>
          <a:endParaRPr lang="ru-RU" sz="900"/>
        </a:p>
      </dgm:t>
    </dgm:pt>
    <dgm:pt modelId="{EAA26C4F-F9A3-4033-BB17-106F06751F12}" type="pres">
      <dgm:prSet presAssocID="{95D1A842-6E7C-4F98-B347-F9C5DA624ED8}" presName="Name0" presStyleCnt="0">
        <dgm:presLayoutVars>
          <dgm:chMax/>
          <dgm:chPref/>
          <dgm:dir/>
        </dgm:presLayoutVars>
      </dgm:prSet>
      <dgm:spPr/>
    </dgm:pt>
    <dgm:pt modelId="{F1F119EA-9D22-41B8-AE30-3B648DBDC5EA}" type="pres">
      <dgm:prSet presAssocID="{8B268B4A-00B4-44E4-B794-3FA4AE2C67C1}" presName="parenttextcomposite" presStyleCnt="0"/>
      <dgm:spPr/>
    </dgm:pt>
    <dgm:pt modelId="{C974C71B-DB2B-45C0-B078-5F044B2384DE}" type="pres">
      <dgm:prSet presAssocID="{8B268B4A-00B4-44E4-B794-3FA4AE2C67C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299D7E5-72E8-46AA-9EBC-2301F9E9A01C}" type="pres">
      <dgm:prSet presAssocID="{8B268B4A-00B4-44E4-B794-3FA4AE2C67C1}" presName="composite" presStyleCnt="0"/>
      <dgm:spPr/>
    </dgm:pt>
    <dgm:pt modelId="{CDEA6B6E-6103-4961-A870-0E1B27D34505}" type="pres">
      <dgm:prSet presAssocID="{8B268B4A-00B4-44E4-B794-3FA4AE2C67C1}" presName="chevron1" presStyleLbl="alignNode1" presStyleIdx="0" presStyleCnt="21"/>
      <dgm:spPr/>
    </dgm:pt>
    <dgm:pt modelId="{96584DF3-3709-4320-B79F-043AE6A74C2F}" type="pres">
      <dgm:prSet presAssocID="{8B268B4A-00B4-44E4-B794-3FA4AE2C67C1}" presName="chevron2" presStyleLbl="alignNode1" presStyleIdx="1" presStyleCnt="21"/>
      <dgm:spPr/>
    </dgm:pt>
    <dgm:pt modelId="{A41A8474-4AC1-4530-820B-C0937B6FFF8B}" type="pres">
      <dgm:prSet presAssocID="{8B268B4A-00B4-44E4-B794-3FA4AE2C67C1}" presName="chevron3" presStyleLbl="alignNode1" presStyleIdx="2" presStyleCnt="21"/>
      <dgm:spPr/>
    </dgm:pt>
    <dgm:pt modelId="{F6F68084-1278-4117-A23A-7BE608C3B579}" type="pres">
      <dgm:prSet presAssocID="{8B268B4A-00B4-44E4-B794-3FA4AE2C67C1}" presName="chevron4" presStyleLbl="alignNode1" presStyleIdx="3" presStyleCnt="21"/>
      <dgm:spPr/>
    </dgm:pt>
    <dgm:pt modelId="{9CA89FD7-26EC-4F95-8D06-FDA43A4BD2C8}" type="pres">
      <dgm:prSet presAssocID="{8B268B4A-00B4-44E4-B794-3FA4AE2C67C1}" presName="chevron5" presStyleLbl="alignNode1" presStyleIdx="4" presStyleCnt="21"/>
      <dgm:spPr/>
    </dgm:pt>
    <dgm:pt modelId="{7EE5AB39-C362-4BCC-B5BC-44C5E75F759F}" type="pres">
      <dgm:prSet presAssocID="{8B268B4A-00B4-44E4-B794-3FA4AE2C67C1}" presName="chevron6" presStyleLbl="alignNode1" presStyleIdx="5" presStyleCnt="21"/>
      <dgm:spPr/>
    </dgm:pt>
    <dgm:pt modelId="{1A73066D-1187-452F-A4D5-9A7BA693A9DF}" type="pres">
      <dgm:prSet presAssocID="{8B268B4A-00B4-44E4-B794-3FA4AE2C67C1}" presName="chevron7" presStyleLbl="alignNode1" presStyleIdx="6" presStyleCnt="21"/>
      <dgm:spPr/>
    </dgm:pt>
    <dgm:pt modelId="{2EC6B4EE-F564-49C4-A7FA-032DAE834E3B}" type="pres">
      <dgm:prSet presAssocID="{8B268B4A-00B4-44E4-B794-3FA4AE2C67C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7F5CF58-6B02-47E7-8E17-079FEC08C33D}" type="pres">
      <dgm:prSet presAssocID="{77A55F58-A9D3-4456-BEF0-308CA8686586}" presName="sibTrans" presStyleCnt="0"/>
      <dgm:spPr/>
    </dgm:pt>
    <dgm:pt modelId="{13635C0C-9BEA-4536-AB23-E76519E173E9}" type="pres">
      <dgm:prSet presAssocID="{087E5D64-48EC-486E-9B04-4F9ED269757D}" presName="parenttextcomposite" presStyleCnt="0"/>
      <dgm:spPr/>
    </dgm:pt>
    <dgm:pt modelId="{A6527395-3F29-40EE-8E26-04BEE6344DC4}" type="pres">
      <dgm:prSet presAssocID="{087E5D64-48EC-486E-9B04-4F9ED269757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E4D249D-604E-4731-8478-DCCAE4646C1F}" type="pres">
      <dgm:prSet presAssocID="{087E5D64-48EC-486E-9B04-4F9ED269757D}" presName="composite" presStyleCnt="0"/>
      <dgm:spPr/>
    </dgm:pt>
    <dgm:pt modelId="{5A3091C3-C8D9-4EDE-BCA3-03F693800382}" type="pres">
      <dgm:prSet presAssocID="{087E5D64-48EC-486E-9B04-4F9ED269757D}" presName="chevron1" presStyleLbl="alignNode1" presStyleIdx="7" presStyleCnt="21"/>
      <dgm:spPr/>
    </dgm:pt>
    <dgm:pt modelId="{B6594D75-C208-4415-AC6D-F726FC589B91}" type="pres">
      <dgm:prSet presAssocID="{087E5D64-48EC-486E-9B04-4F9ED269757D}" presName="chevron2" presStyleLbl="alignNode1" presStyleIdx="8" presStyleCnt="21"/>
      <dgm:spPr/>
    </dgm:pt>
    <dgm:pt modelId="{997D1C26-A40B-4345-8F85-40B43C78EDA0}" type="pres">
      <dgm:prSet presAssocID="{087E5D64-48EC-486E-9B04-4F9ED269757D}" presName="chevron3" presStyleLbl="alignNode1" presStyleIdx="9" presStyleCnt="21"/>
      <dgm:spPr/>
    </dgm:pt>
    <dgm:pt modelId="{4AF5FFE0-2C2E-41A0-B7CA-75FA1C0D8E17}" type="pres">
      <dgm:prSet presAssocID="{087E5D64-48EC-486E-9B04-4F9ED269757D}" presName="chevron4" presStyleLbl="alignNode1" presStyleIdx="10" presStyleCnt="21"/>
      <dgm:spPr/>
    </dgm:pt>
    <dgm:pt modelId="{2008C967-FE93-4160-B866-7AC7010E8C5F}" type="pres">
      <dgm:prSet presAssocID="{087E5D64-48EC-486E-9B04-4F9ED269757D}" presName="chevron5" presStyleLbl="alignNode1" presStyleIdx="11" presStyleCnt="21"/>
      <dgm:spPr/>
    </dgm:pt>
    <dgm:pt modelId="{E368C2CC-6F60-4CDA-8D4C-6142A9A4C8F0}" type="pres">
      <dgm:prSet presAssocID="{087E5D64-48EC-486E-9B04-4F9ED269757D}" presName="chevron6" presStyleLbl="alignNode1" presStyleIdx="12" presStyleCnt="21"/>
      <dgm:spPr/>
    </dgm:pt>
    <dgm:pt modelId="{BBF1DB2F-AF99-4A7B-8B31-41983D7307D4}" type="pres">
      <dgm:prSet presAssocID="{087E5D64-48EC-486E-9B04-4F9ED269757D}" presName="chevron7" presStyleLbl="alignNode1" presStyleIdx="13" presStyleCnt="21"/>
      <dgm:spPr/>
    </dgm:pt>
    <dgm:pt modelId="{98C8E9AE-EA1C-4C6B-9FE7-AFB4448A26EE}" type="pres">
      <dgm:prSet presAssocID="{087E5D64-48EC-486E-9B04-4F9ED269757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C70A34B-4476-4B16-B09F-00D5B97F6C12}" type="pres">
      <dgm:prSet presAssocID="{00EDCE5A-B4E0-45E1-84EF-5FC308E03343}" presName="sibTrans" presStyleCnt="0"/>
      <dgm:spPr/>
    </dgm:pt>
    <dgm:pt modelId="{79414346-834A-425B-A994-9F6BBE2E510D}" type="pres">
      <dgm:prSet presAssocID="{679C742A-61BE-4262-9A4F-73AD70EF4496}" presName="parenttextcomposite" presStyleCnt="0"/>
      <dgm:spPr/>
    </dgm:pt>
    <dgm:pt modelId="{CAA85436-60BE-476C-9F7F-2817C9675D97}" type="pres">
      <dgm:prSet presAssocID="{679C742A-61BE-4262-9A4F-73AD70EF449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9364D0E-E73F-46D3-A0E2-C8A2492F93DF}" type="pres">
      <dgm:prSet presAssocID="{679C742A-61BE-4262-9A4F-73AD70EF4496}" presName="composite" presStyleCnt="0"/>
      <dgm:spPr/>
    </dgm:pt>
    <dgm:pt modelId="{D3D602BE-8AB7-4452-86D2-8F2EE48D0A8E}" type="pres">
      <dgm:prSet presAssocID="{679C742A-61BE-4262-9A4F-73AD70EF4496}" presName="chevron1" presStyleLbl="alignNode1" presStyleIdx="14" presStyleCnt="21"/>
      <dgm:spPr/>
    </dgm:pt>
    <dgm:pt modelId="{90EAD0F0-C566-4406-8F1F-F93EBCD9062E}" type="pres">
      <dgm:prSet presAssocID="{679C742A-61BE-4262-9A4F-73AD70EF4496}" presName="chevron2" presStyleLbl="alignNode1" presStyleIdx="15" presStyleCnt="21"/>
      <dgm:spPr/>
    </dgm:pt>
    <dgm:pt modelId="{78B408CD-8CE6-41C5-814E-8D905913A768}" type="pres">
      <dgm:prSet presAssocID="{679C742A-61BE-4262-9A4F-73AD70EF4496}" presName="chevron3" presStyleLbl="alignNode1" presStyleIdx="16" presStyleCnt="21"/>
      <dgm:spPr/>
    </dgm:pt>
    <dgm:pt modelId="{3C0471B6-0FE0-473F-80D7-EB01233B3A3E}" type="pres">
      <dgm:prSet presAssocID="{679C742A-61BE-4262-9A4F-73AD70EF4496}" presName="chevron4" presStyleLbl="alignNode1" presStyleIdx="17" presStyleCnt="21"/>
      <dgm:spPr/>
    </dgm:pt>
    <dgm:pt modelId="{8C2888E9-6EE2-4458-AFAB-2B67BF23A1D8}" type="pres">
      <dgm:prSet presAssocID="{679C742A-61BE-4262-9A4F-73AD70EF4496}" presName="chevron5" presStyleLbl="alignNode1" presStyleIdx="18" presStyleCnt="21"/>
      <dgm:spPr/>
    </dgm:pt>
    <dgm:pt modelId="{75115AF0-B044-4509-BAA0-DFAC3AE98EE1}" type="pres">
      <dgm:prSet presAssocID="{679C742A-61BE-4262-9A4F-73AD70EF4496}" presName="chevron6" presStyleLbl="alignNode1" presStyleIdx="19" presStyleCnt="21"/>
      <dgm:spPr/>
    </dgm:pt>
    <dgm:pt modelId="{FDCFF3C9-F637-4F06-95BD-EC67FD764583}" type="pres">
      <dgm:prSet presAssocID="{679C742A-61BE-4262-9A4F-73AD70EF4496}" presName="chevron7" presStyleLbl="alignNode1" presStyleIdx="20" presStyleCnt="21"/>
      <dgm:spPr/>
    </dgm:pt>
    <dgm:pt modelId="{429CDB0B-7CAF-4CD7-B0D2-873BAF2B3605}" type="pres">
      <dgm:prSet presAssocID="{679C742A-61BE-4262-9A4F-73AD70EF449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4BBDD00A-FDB1-49A6-9D26-B3124F84AD39}" srcId="{95D1A842-6E7C-4F98-B347-F9C5DA624ED8}" destId="{679C742A-61BE-4262-9A4F-73AD70EF4496}" srcOrd="2" destOrd="0" parTransId="{CAA10BF6-0B1C-4243-A301-23C2716F9385}" sibTransId="{84F46B6C-2B99-4B24-B8EC-A500CA77506F}"/>
    <dgm:cxn modelId="{6BE21413-AD36-4181-A867-A901F22B1BBC}" srcId="{95D1A842-6E7C-4F98-B347-F9C5DA624ED8}" destId="{087E5D64-48EC-486E-9B04-4F9ED269757D}" srcOrd="1" destOrd="0" parTransId="{CA93C68D-E6CB-47F3-9071-76D977E7692B}" sibTransId="{00EDCE5A-B4E0-45E1-84EF-5FC308E03343}"/>
    <dgm:cxn modelId="{5222E849-B82B-45E7-A12C-1EF600038BEF}" type="presOf" srcId="{1958E4E9-25D6-49BD-BD27-C320F3654F4B}" destId="{98C8E9AE-EA1C-4C6B-9FE7-AFB4448A26EE}" srcOrd="0" destOrd="0" presId="urn:microsoft.com/office/officeart/2008/layout/VerticalAccentList"/>
    <dgm:cxn modelId="{2F18E26D-F5EB-41CA-AE78-5D8404851172}" type="presOf" srcId="{087E5D64-48EC-486E-9B04-4F9ED269757D}" destId="{A6527395-3F29-40EE-8E26-04BEE6344DC4}" srcOrd="0" destOrd="0" presId="urn:microsoft.com/office/officeart/2008/layout/VerticalAccentList"/>
    <dgm:cxn modelId="{B071AA6E-B46B-4BEC-B1AD-95EB02B9FCC2}" srcId="{087E5D64-48EC-486E-9B04-4F9ED269757D}" destId="{1958E4E9-25D6-49BD-BD27-C320F3654F4B}" srcOrd="0" destOrd="0" parTransId="{D1A0F0E7-E7CE-424B-B497-E6EADB6F104F}" sibTransId="{31F32E56-6F16-450A-BF78-8D681B9DAC0D}"/>
    <dgm:cxn modelId="{5062686F-CD52-49C9-A17C-045F37BAE0EC}" type="presOf" srcId="{FAD158C3-E885-420D-9EED-1CB15144E2D7}" destId="{2EC6B4EE-F564-49C4-A7FA-032DAE834E3B}" srcOrd="0" destOrd="0" presId="urn:microsoft.com/office/officeart/2008/layout/VerticalAccentList"/>
    <dgm:cxn modelId="{E5E50C78-0E83-4927-B0B3-D0FBFD82CA9C}" srcId="{8B268B4A-00B4-44E4-B794-3FA4AE2C67C1}" destId="{FAD158C3-E885-420D-9EED-1CB15144E2D7}" srcOrd="0" destOrd="0" parTransId="{40171476-28D4-49B6-B5E6-444132BC74BB}" sibTransId="{8C7E4E24-4A92-4D32-A595-8A488B71097F}"/>
    <dgm:cxn modelId="{B09A69A8-FDD9-495B-B932-5F3ACAE01D5C}" type="presOf" srcId="{679C742A-61BE-4262-9A4F-73AD70EF4496}" destId="{CAA85436-60BE-476C-9F7F-2817C9675D97}" srcOrd="0" destOrd="0" presId="urn:microsoft.com/office/officeart/2008/layout/VerticalAccentList"/>
    <dgm:cxn modelId="{E34F35D8-C096-4434-A1FB-81637D6CA8B6}" type="presOf" srcId="{8B268B4A-00B4-44E4-B794-3FA4AE2C67C1}" destId="{C974C71B-DB2B-45C0-B078-5F044B2384DE}" srcOrd="0" destOrd="0" presId="urn:microsoft.com/office/officeart/2008/layout/VerticalAccentList"/>
    <dgm:cxn modelId="{3A13FBDC-AF6B-436A-BA3C-C598A14FF40D}" type="presOf" srcId="{7399784F-D879-4320-8BFB-089AAC090587}" destId="{429CDB0B-7CAF-4CD7-B0D2-873BAF2B3605}" srcOrd="0" destOrd="0" presId="urn:microsoft.com/office/officeart/2008/layout/VerticalAccentList"/>
    <dgm:cxn modelId="{27AA3FE5-970C-45BB-A3A3-B098085622CA}" type="presOf" srcId="{95D1A842-6E7C-4F98-B347-F9C5DA624ED8}" destId="{EAA26C4F-F9A3-4033-BB17-106F06751F12}" srcOrd="0" destOrd="0" presId="urn:microsoft.com/office/officeart/2008/layout/VerticalAccentList"/>
    <dgm:cxn modelId="{1EAE6EF4-C917-42E6-B7BB-A23A3FBC8D1E}" srcId="{95D1A842-6E7C-4F98-B347-F9C5DA624ED8}" destId="{8B268B4A-00B4-44E4-B794-3FA4AE2C67C1}" srcOrd="0" destOrd="0" parTransId="{575CA1CF-DA72-48B1-9C4A-FCA6E6735788}" sibTransId="{77A55F58-A9D3-4456-BEF0-308CA8686586}"/>
    <dgm:cxn modelId="{D437DDF7-E573-4BFE-A681-C3E85C233B3F}" srcId="{679C742A-61BE-4262-9A4F-73AD70EF4496}" destId="{7399784F-D879-4320-8BFB-089AAC090587}" srcOrd="0" destOrd="0" parTransId="{25E583CB-6C58-40C0-A259-0EF0F4CDA308}" sibTransId="{A677B3B1-2A6D-4F90-880F-70AB4254EF2A}"/>
    <dgm:cxn modelId="{E915A04C-5EFA-475D-86B3-70EC4E37BC1C}" type="presParOf" srcId="{EAA26C4F-F9A3-4033-BB17-106F06751F12}" destId="{F1F119EA-9D22-41B8-AE30-3B648DBDC5EA}" srcOrd="0" destOrd="0" presId="urn:microsoft.com/office/officeart/2008/layout/VerticalAccentList"/>
    <dgm:cxn modelId="{7CE6A3F8-7123-4169-A2D1-3C2F83129DB7}" type="presParOf" srcId="{F1F119EA-9D22-41B8-AE30-3B648DBDC5EA}" destId="{C974C71B-DB2B-45C0-B078-5F044B2384DE}" srcOrd="0" destOrd="0" presId="urn:microsoft.com/office/officeart/2008/layout/VerticalAccentList"/>
    <dgm:cxn modelId="{B69CBFB9-8448-4400-B4D4-D73046A8485B}" type="presParOf" srcId="{EAA26C4F-F9A3-4033-BB17-106F06751F12}" destId="{0299D7E5-72E8-46AA-9EBC-2301F9E9A01C}" srcOrd="1" destOrd="0" presId="urn:microsoft.com/office/officeart/2008/layout/VerticalAccentList"/>
    <dgm:cxn modelId="{03497EAF-27FA-4DB0-B6F1-86A8DF0D8C69}" type="presParOf" srcId="{0299D7E5-72E8-46AA-9EBC-2301F9E9A01C}" destId="{CDEA6B6E-6103-4961-A870-0E1B27D34505}" srcOrd="0" destOrd="0" presId="urn:microsoft.com/office/officeart/2008/layout/VerticalAccentList"/>
    <dgm:cxn modelId="{7A8A9257-551E-4811-8DB6-F2FF0E969F9B}" type="presParOf" srcId="{0299D7E5-72E8-46AA-9EBC-2301F9E9A01C}" destId="{96584DF3-3709-4320-B79F-043AE6A74C2F}" srcOrd="1" destOrd="0" presId="urn:microsoft.com/office/officeart/2008/layout/VerticalAccentList"/>
    <dgm:cxn modelId="{9783F45F-CBA6-408F-BE18-F098077A6290}" type="presParOf" srcId="{0299D7E5-72E8-46AA-9EBC-2301F9E9A01C}" destId="{A41A8474-4AC1-4530-820B-C0937B6FFF8B}" srcOrd="2" destOrd="0" presId="urn:microsoft.com/office/officeart/2008/layout/VerticalAccentList"/>
    <dgm:cxn modelId="{DF8C554B-973C-424C-BD56-1E61DD295093}" type="presParOf" srcId="{0299D7E5-72E8-46AA-9EBC-2301F9E9A01C}" destId="{F6F68084-1278-4117-A23A-7BE608C3B579}" srcOrd="3" destOrd="0" presId="urn:microsoft.com/office/officeart/2008/layout/VerticalAccentList"/>
    <dgm:cxn modelId="{F9FF3B1D-08C9-4B0A-9054-51C033B8E616}" type="presParOf" srcId="{0299D7E5-72E8-46AA-9EBC-2301F9E9A01C}" destId="{9CA89FD7-26EC-4F95-8D06-FDA43A4BD2C8}" srcOrd="4" destOrd="0" presId="urn:microsoft.com/office/officeart/2008/layout/VerticalAccentList"/>
    <dgm:cxn modelId="{3BD08DD2-FBB7-4F0A-B001-E39BB5954DED}" type="presParOf" srcId="{0299D7E5-72E8-46AA-9EBC-2301F9E9A01C}" destId="{7EE5AB39-C362-4BCC-B5BC-44C5E75F759F}" srcOrd="5" destOrd="0" presId="urn:microsoft.com/office/officeart/2008/layout/VerticalAccentList"/>
    <dgm:cxn modelId="{93DBF9D6-EE2D-4649-B632-F78F341F6639}" type="presParOf" srcId="{0299D7E5-72E8-46AA-9EBC-2301F9E9A01C}" destId="{1A73066D-1187-452F-A4D5-9A7BA693A9DF}" srcOrd="6" destOrd="0" presId="urn:microsoft.com/office/officeart/2008/layout/VerticalAccentList"/>
    <dgm:cxn modelId="{63FFBB2F-44C7-4216-A102-7EEE9DC2EC0A}" type="presParOf" srcId="{0299D7E5-72E8-46AA-9EBC-2301F9E9A01C}" destId="{2EC6B4EE-F564-49C4-A7FA-032DAE834E3B}" srcOrd="7" destOrd="0" presId="urn:microsoft.com/office/officeart/2008/layout/VerticalAccentList"/>
    <dgm:cxn modelId="{4D26BDCC-714F-49C6-A42B-C590B30D06A4}" type="presParOf" srcId="{EAA26C4F-F9A3-4033-BB17-106F06751F12}" destId="{77F5CF58-6B02-47E7-8E17-079FEC08C33D}" srcOrd="2" destOrd="0" presId="urn:microsoft.com/office/officeart/2008/layout/VerticalAccentList"/>
    <dgm:cxn modelId="{FABCC536-C6D1-4108-A749-D5CB01FE3E26}" type="presParOf" srcId="{EAA26C4F-F9A3-4033-BB17-106F06751F12}" destId="{13635C0C-9BEA-4536-AB23-E76519E173E9}" srcOrd="3" destOrd="0" presId="urn:microsoft.com/office/officeart/2008/layout/VerticalAccentList"/>
    <dgm:cxn modelId="{EAAD63D2-C4DC-4238-83DC-D19B3F13EB05}" type="presParOf" srcId="{13635C0C-9BEA-4536-AB23-E76519E173E9}" destId="{A6527395-3F29-40EE-8E26-04BEE6344DC4}" srcOrd="0" destOrd="0" presId="urn:microsoft.com/office/officeart/2008/layout/VerticalAccentList"/>
    <dgm:cxn modelId="{D5AD83BD-AA17-4FC8-94D6-7B64E00DD5C4}" type="presParOf" srcId="{EAA26C4F-F9A3-4033-BB17-106F06751F12}" destId="{3E4D249D-604E-4731-8478-DCCAE4646C1F}" srcOrd="4" destOrd="0" presId="urn:microsoft.com/office/officeart/2008/layout/VerticalAccentList"/>
    <dgm:cxn modelId="{00853E8C-5ABF-408B-98BF-DDE612E3BA5C}" type="presParOf" srcId="{3E4D249D-604E-4731-8478-DCCAE4646C1F}" destId="{5A3091C3-C8D9-4EDE-BCA3-03F693800382}" srcOrd="0" destOrd="0" presId="urn:microsoft.com/office/officeart/2008/layout/VerticalAccentList"/>
    <dgm:cxn modelId="{51DA0DAC-9A2A-417E-A574-A3E8FE81B9CB}" type="presParOf" srcId="{3E4D249D-604E-4731-8478-DCCAE4646C1F}" destId="{B6594D75-C208-4415-AC6D-F726FC589B91}" srcOrd="1" destOrd="0" presId="urn:microsoft.com/office/officeart/2008/layout/VerticalAccentList"/>
    <dgm:cxn modelId="{5CF41FD0-B3D4-48F9-B170-FD5FC9E3D32A}" type="presParOf" srcId="{3E4D249D-604E-4731-8478-DCCAE4646C1F}" destId="{997D1C26-A40B-4345-8F85-40B43C78EDA0}" srcOrd="2" destOrd="0" presId="urn:microsoft.com/office/officeart/2008/layout/VerticalAccentList"/>
    <dgm:cxn modelId="{D20732C5-C4B4-4F4A-983D-6A0F94FC8627}" type="presParOf" srcId="{3E4D249D-604E-4731-8478-DCCAE4646C1F}" destId="{4AF5FFE0-2C2E-41A0-B7CA-75FA1C0D8E17}" srcOrd="3" destOrd="0" presId="urn:microsoft.com/office/officeart/2008/layout/VerticalAccentList"/>
    <dgm:cxn modelId="{906C2BC8-3D07-45BB-BD89-90E7742ADA1C}" type="presParOf" srcId="{3E4D249D-604E-4731-8478-DCCAE4646C1F}" destId="{2008C967-FE93-4160-B866-7AC7010E8C5F}" srcOrd="4" destOrd="0" presId="urn:microsoft.com/office/officeart/2008/layout/VerticalAccentList"/>
    <dgm:cxn modelId="{2AA8DECF-E4D2-40D4-B94F-544747C1907D}" type="presParOf" srcId="{3E4D249D-604E-4731-8478-DCCAE4646C1F}" destId="{E368C2CC-6F60-4CDA-8D4C-6142A9A4C8F0}" srcOrd="5" destOrd="0" presId="urn:microsoft.com/office/officeart/2008/layout/VerticalAccentList"/>
    <dgm:cxn modelId="{974B6A6F-4D41-438A-A187-AA81215D84D8}" type="presParOf" srcId="{3E4D249D-604E-4731-8478-DCCAE4646C1F}" destId="{BBF1DB2F-AF99-4A7B-8B31-41983D7307D4}" srcOrd="6" destOrd="0" presId="urn:microsoft.com/office/officeart/2008/layout/VerticalAccentList"/>
    <dgm:cxn modelId="{05AC9475-CAE3-4CC4-A14A-3F874F863B87}" type="presParOf" srcId="{3E4D249D-604E-4731-8478-DCCAE4646C1F}" destId="{98C8E9AE-EA1C-4C6B-9FE7-AFB4448A26EE}" srcOrd="7" destOrd="0" presId="urn:microsoft.com/office/officeart/2008/layout/VerticalAccentList"/>
    <dgm:cxn modelId="{2BE75DED-F299-4A74-A664-FFD13F5AF7DE}" type="presParOf" srcId="{EAA26C4F-F9A3-4033-BB17-106F06751F12}" destId="{BC70A34B-4476-4B16-B09F-00D5B97F6C12}" srcOrd="5" destOrd="0" presId="urn:microsoft.com/office/officeart/2008/layout/VerticalAccentList"/>
    <dgm:cxn modelId="{8B4A4136-B004-4F74-B00C-22DAC99A6F81}" type="presParOf" srcId="{EAA26C4F-F9A3-4033-BB17-106F06751F12}" destId="{79414346-834A-425B-A994-9F6BBE2E510D}" srcOrd="6" destOrd="0" presId="urn:microsoft.com/office/officeart/2008/layout/VerticalAccentList"/>
    <dgm:cxn modelId="{125B9AA0-4BD9-42BB-AA73-CFC86F13623D}" type="presParOf" srcId="{79414346-834A-425B-A994-9F6BBE2E510D}" destId="{CAA85436-60BE-476C-9F7F-2817C9675D97}" srcOrd="0" destOrd="0" presId="urn:microsoft.com/office/officeart/2008/layout/VerticalAccentList"/>
    <dgm:cxn modelId="{90BF5901-B39B-455E-A3F2-A343B3F62473}" type="presParOf" srcId="{EAA26C4F-F9A3-4033-BB17-106F06751F12}" destId="{C9364D0E-E73F-46D3-A0E2-C8A2492F93DF}" srcOrd="7" destOrd="0" presId="urn:microsoft.com/office/officeart/2008/layout/VerticalAccentList"/>
    <dgm:cxn modelId="{42E6E79C-4F7B-4AEB-B3BD-CDB96710335B}" type="presParOf" srcId="{C9364D0E-E73F-46D3-A0E2-C8A2492F93DF}" destId="{D3D602BE-8AB7-4452-86D2-8F2EE48D0A8E}" srcOrd="0" destOrd="0" presId="urn:microsoft.com/office/officeart/2008/layout/VerticalAccentList"/>
    <dgm:cxn modelId="{831859F3-D160-4526-A670-03AFB442723D}" type="presParOf" srcId="{C9364D0E-E73F-46D3-A0E2-C8A2492F93DF}" destId="{90EAD0F0-C566-4406-8F1F-F93EBCD9062E}" srcOrd="1" destOrd="0" presId="urn:microsoft.com/office/officeart/2008/layout/VerticalAccentList"/>
    <dgm:cxn modelId="{AC3377DF-23EA-4EED-9379-76C2ED5016B4}" type="presParOf" srcId="{C9364D0E-E73F-46D3-A0E2-C8A2492F93DF}" destId="{78B408CD-8CE6-41C5-814E-8D905913A768}" srcOrd="2" destOrd="0" presId="urn:microsoft.com/office/officeart/2008/layout/VerticalAccentList"/>
    <dgm:cxn modelId="{5FBF5375-7A65-496B-8D5F-535789FFDFD3}" type="presParOf" srcId="{C9364D0E-E73F-46D3-A0E2-C8A2492F93DF}" destId="{3C0471B6-0FE0-473F-80D7-EB01233B3A3E}" srcOrd="3" destOrd="0" presId="urn:microsoft.com/office/officeart/2008/layout/VerticalAccentList"/>
    <dgm:cxn modelId="{87B667F7-2724-4FE0-933A-26A2359556E8}" type="presParOf" srcId="{C9364D0E-E73F-46D3-A0E2-C8A2492F93DF}" destId="{8C2888E9-6EE2-4458-AFAB-2B67BF23A1D8}" srcOrd="4" destOrd="0" presId="urn:microsoft.com/office/officeart/2008/layout/VerticalAccentList"/>
    <dgm:cxn modelId="{10888956-1652-4603-8FC9-CBD60F8C1D22}" type="presParOf" srcId="{C9364D0E-E73F-46D3-A0E2-C8A2492F93DF}" destId="{75115AF0-B044-4509-BAA0-DFAC3AE98EE1}" srcOrd="5" destOrd="0" presId="urn:microsoft.com/office/officeart/2008/layout/VerticalAccentList"/>
    <dgm:cxn modelId="{3C0C1EE1-B0B2-4461-A315-DEBD1A7648D4}" type="presParOf" srcId="{C9364D0E-E73F-46D3-A0E2-C8A2492F93DF}" destId="{FDCFF3C9-F637-4F06-95BD-EC67FD764583}" srcOrd="6" destOrd="0" presId="urn:microsoft.com/office/officeart/2008/layout/VerticalAccentList"/>
    <dgm:cxn modelId="{FBF4871E-183D-49C0-B193-FD38E73E9464}" type="presParOf" srcId="{C9364D0E-E73F-46D3-A0E2-C8A2492F93DF}" destId="{429CDB0B-7CAF-4CD7-B0D2-873BAF2B360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D1A842-6E7C-4F98-B347-F9C5DA624ED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68B4A-00B4-44E4-B794-3FA4AE2C67C1}">
      <dgm:prSet phldrT="[Текст]" custT="1"/>
      <dgm:spPr/>
      <dgm:t>
        <a:bodyPr/>
        <a:lstStyle/>
        <a:p>
          <a:r>
            <a:rPr lang="ru-RU" sz="900" dirty="0"/>
            <a:t>Задачи</a:t>
          </a:r>
        </a:p>
      </dgm:t>
    </dgm:pt>
    <dgm:pt modelId="{575CA1CF-DA72-48B1-9C4A-FCA6E6735788}" type="parTrans" cxnId="{1EAE6EF4-C917-42E6-B7BB-A23A3FBC8D1E}">
      <dgm:prSet/>
      <dgm:spPr/>
      <dgm:t>
        <a:bodyPr/>
        <a:lstStyle/>
        <a:p>
          <a:endParaRPr lang="ru-RU" sz="900"/>
        </a:p>
      </dgm:t>
    </dgm:pt>
    <dgm:pt modelId="{77A55F58-A9D3-4456-BEF0-308CA8686586}" type="sibTrans" cxnId="{1EAE6EF4-C917-42E6-B7BB-A23A3FBC8D1E}">
      <dgm:prSet/>
      <dgm:spPr/>
      <dgm:t>
        <a:bodyPr/>
        <a:lstStyle/>
        <a:p>
          <a:endParaRPr lang="ru-RU" sz="900"/>
        </a:p>
      </dgm:t>
    </dgm:pt>
    <dgm:pt modelId="{FAD158C3-E885-420D-9EED-1CB15144E2D7}">
      <dgm:prSet phldrT="[Текст]" custT="1"/>
      <dgm:spPr/>
      <dgm:t>
        <a:bodyPr/>
        <a:lstStyle/>
        <a:p>
          <a:r>
            <a:rPr lang="ru-RU" sz="900" dirty="0"/>
            <a:t>обеспечение взаимодействия с образовательными организациями, в том числе организациями дополнительного образования, работающими с одаренными детьми, с вузами, организациями физической культуры и спорта, центрами одаренных детей в России, в том числе «Сириус», установление контактов с международным организациями в вопросах организации работы с одаренными и талантливыми детьми</a:t>
          </a:r>
        </a:p>
      </dgm:t>
    </dgm:pt>
    <dgm:pt modelId="{40171476-28D4-49B6-B5E6-444132BC74BB}" type="parTrans" cxnId="{E5E50C78-0E83-4927-B0B3-D0FBFD82CA9C}">
      <dgm:prSet/>
      <dgm:spPr/>
      <dgm:t>
        <a:bodyPr/>
        <a:lstStyle/>
        <a:p>
          <a:endParaRPr lang="ru-RU" sz="900"/>
        </a:p>
      </dgm:t>
    </dgm:pt>
    <dgm:pt modelId="{8C7E4E24-4A92-4D32-A595-8A488B71097F}" type="sibTrans" cxnId="{E5E50C78-0E83-4927-B0B3-D0FBFD82CA9C}">
      <dgm:prSet/>
      <dgm:spPr/>
      <dgm:t>
        <a:bodyPr/>
        <a:lstStyle/>
        <a:p>
          <a:endParaRPr lang="ru-RU" sz="900"/>
        </a:p>
      </dgm:t>
    </dgm:pt>
    <dgm:pt modelId="{087E5D64-48EC-486E-9B04-4F9ED269757D}">
      <dgm:prSet phldrT="[Текст]" phldr="1" custT="1"/>
      <dgm:spPr/>
      <dgm:t>
        <a:bodyPr/>
        <a:lstStyle/>
        <a:p>
          <a:endParaRPr lang="ru-RU" sz="900" dirty="0"/>
        </a:p>
      </dgm:t>
    </dgm:pt>
    <dgm:pt modelId="{CA93C68D-E6CB-47F3-9071-76D977E7692B}" type="parTrans" cxnId="{6BE21413-AD36-4181-A867-A901F22B1BBC}">
      <dgm:prSet/>
      <dgm:spPr/>
      <dgm:t>
        <a:bodyPr/>
        <a:lstStyle/>
        <a:p>
          <a:endParaRPr lang="ru-RU" sz="900"/>
        </a:p>
      </dgm:t>
    </dgm:pt>
    <dgm:pt modelId="{00EDCE5A-B4E0-45E1-84EF-5FC308E03343}" type="sibTrans" cxnId="{6BE21413-AD36-4181-A867-A901F22B1BBC}">
      <dgm:prSet/>
      <dgm:spPr/>
      <dgm:t>
        <a:bodyPr/>
        <a:lstStyle/>
        <a:p>
          <a:endParaRPr lang="ru-RU" sz="900"/>
        </a:p>
      </dgm:t>
    </dgm:pt>
    <dgm:pt modelId="{1958E4E9-25D6-49BD-BD27-C320F3654F4B}">
      <dgm:prSet phldrT="[Текст]" custT="1"/>
      <dgm:spPr/>
      <dgm:t>
        <a:bodyPr/>
        <a:lstStyle/>
        <a:p>
          <a:r>
            <a:rPr lang="ru-RU" sz="900" dirty="0"/>
            <a:t>организация участия школьников из соответствующих регионов России в образовательных программах физкультурно-спортивной направленности в особо значимых спортивно-массовых мероприятиях, организованных Федеральным Центром организационно-методического обеспечения физического воспитания Министерства просвещения Российской Федерации и Образовательным Центром «Сириус»</a:t>
          </a:r>
        </a:p>
      </dgm:t>
    </dgm:pt>
    <dgm:pt modelId="{D1A0F0E7-E7CE-424B-B497-E6EADB6F104F}" type="parTrans" cxnId="{B071AA6E-B46B-4BEC-B1AD-95EB02B9FCC2}">
      <dgm:prSet/>
      <dgm:spPr/>
      <dgm:t>
        <a:bodyPr/>
        <a:lstStyle/>
        <a:p>
          <a:endParaRPr lang="ru-RU" sz="900"/>
        </a:p>
      </dgm:t>
    </dgm:pt>
    <dgm:pt modelId="{31F32E56-6F16-450A-BF78-8D681B9DAC0D}" type="sibTrans" cxnId="{B071AA6E-B46B-4BEC-B1AD-95EB02B9FCC2}">
      <dgm:prSet/>
      <dgm:spPr/>
      <dgm:t>
        <a:bodyPr/>
        <a:lstStyle/>
        <a:p>
          <a:endParaRPr lang="ru-RU" sz="900"/>
        </a:p>
      </dgm:t>
    </dgm:pt>
    <dgm:pt modelId="{679C742A-61BE-4262-9A4F-73AD70EF4496}">
      <dgm:prSet phldrT="[Текст]" phldr="1" custT="1"/>
      <dgm:spPr/>
      <dgm:t>
        <a:bodyPr/>
        <a:lstStyle/>
        <a:p>
          <a:endParaRPr lang="ru-RU" sz="900"/>
        </a:p>
      </dgm:t>
    </dgm:pt>
    <dgm:pt modelId="{CAA10BF6-0B1C-4243-A301-23C2716F9385}" type="parTrans" cxnId="{4BBDD00A-FDB1-49A6-9D26-B3124F84AD39}">
      <dgm:prSet/>
      <dgm:spPr/>
      <dgm:t>
        <a:bodyPr/>
        <a:lstStyle/>
        <a:p>
          <a:endParaRPr lang="ru-RU" sz="900"/>
        </a:p>
      </dgm:t>
    </dgm:pt>
    <dgm:pt modelId="{84F46B6C-2B99-4B24-B8EC-A500CA77506F}" type="sibTrans" cxnId="{4BBDD00A-FDB1-49A6-9D26-B3124F84AD39}">
      <dgm:prSet/>
      <dgm:spPr/>
      <dgm:t>
        <a:bodyPr/>
        <a:lstStyle/>
        <a:p>
          <a:endParaRPr lang="ru-RU" sz="900"/>
        </a:p>
      </dgm:t>
    </dgm:pt>
    <dgm:pt modelId="{7399784F-D879-4320-8BFB-089AAC090587}">
      <dgm:prSet phldrT="[Текст]" custT="1"/>
      <dgm:spPr/>
      <dgm:t>
        <a:bodyPr/>
        <a:lstStyle/>
        <a:p>
          <a:r>
            <a:rPr lang="ru-RU" sz="900" dirty="0"/>
            <a:t>обеспечение координации работы по дальнейшему сопровождению грантополучателей в регионах по направлению «Спорт»</a:t>
          </a:r>
        </a:p>
      </dgm:t>
    </dgm:pt>
    <dgm:pt modelId="{25E583CB-6C58-40C0-A259-0EF0F4CDA308}" type="parTrans" cxnId="{D437DDF7-E573-4BFE-A681-C3E85C233B3F}">
      <dgm:prSet/>
      <dgm:spPr/>
      <dgm:t>
        <a:bodyPr/>
        <a:lstStyle/>
        <a:p>
          <a:endParaRPr lang="ru-RU" sz="900"/>
        </a:p>
      </dgm:t>
    </dgm:pt>
    <dgm:pt modelId="{A677B3B1-2A6D-4F90-880F-70AB4254EF2A}" type="sibTrans" cxnId="{D437DDF7-E573-4BFE-A681-C3E85C233B3F}">
      <dgm:prSet/>
      <dgm:spPr/>
      <dgm:t>
        <a:bodyPr/>
        <a:lstStyle/>
        <a:p>
          <a:endParaRPr lang="ru-RU" sz="900"/>
        </a:p>
      </dgm:t>
    </dgm:pt>
    <dgm:pt modelId="{EAA26C4F-F9A3-4033-BB17-106F06751F12}" type="pres">
      <dgm:prSet presAssocID="{95D1A842-6E7C-4F98-B347-F9C5DA624ED8}" presName="Name0" presStyleCnt="0">
        <dgm:presLayoutVars>
          <dgm:chMax/>
          <dgm:chPref/>
          <dgm:dir/>
        </dgm:presLayoutVars>
      </dgm:prSet>
      <dgm:spPr/>
    </dgm:pt>
    <dgm:pt modelId="{F1F119EA-9D22-41B8-AE30-3B648DBDC5EA}" type="pres">
      <dgm:prSet presAssocID="{8B268B4A-00B4-44E4-B794-3FA4AE2C67C1}" presName="parenttextcomposite" presStyleCnt="0"/>
      <dgm:spPr/>
    </dgm:pt>
    <dgm:pt modelId="{C974C71B-DB2B-45C0-B078-5F044B2384DE}" type="pres">
      <dgm:prSet presAssocID="{8B268B4A-00B4-44E4-B794-3FA4AE2C67C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299D7E5-72E8-46AA-9EBC-2301F9E9A01C}" type="pres">
      <dgm:prSet presAssocID="{8B268B4A-00B4-44E4-B794-3FA4AE2C67C1}" presName="composite" presStyleCnt="0"/>
      <dgm:spPr/>
    </dgm:pt>
    <dgm:pt modelId="{CDEA6B6E-6103-4961-A870-0E1B27D34505}" type="pres">
      <dgm:prSet presAssocID="{8B268B4A-00B4-44E4-B794-3FA4AE2C67C1}" presName="chevron1" presStyleLbl="alignNode1" presStyleIdx="0" presStyleCnt="21"/>
      <dgm:spPr/>
    </dgm:pt>
    <dgm:pt modelId="{96584DF3-3709-4320-B79F-043AE6A74C2F}" type="pres">
      <dgm:prSet presAssocID="{8B268B4A-00B4-44E4-B794-3FA4AE2C67C1}" presName="chevron2" presStyleLbl="alignNode1" presStyleIdx="1" presStyleCnt="21"/>
      <dgm:spPr/>
    </dgm:pt>
    <dgm:pt modelId="{A41A8474-4AC1-4530-820B-C0937B6FFF8B}" type="pres">
      <dgm:prSet presAssocID="{8B268B4A-00B4-44E4-B794-3FA4AE2C67C1}" presName="chevron3" presStyleLbl="alignNode1" presStyleIdx="2" presStyleCnt="21"/>
      <dgm:spPr/>
    </dgm:pt>
    <dgm:pt modelId="{F6F68084-1278-4117-A23A-7BE608C3B579}" type="pres">
      <dgm:prSet presAssocID="{8B268B4A-00B4-44E4-B794-3FA4AE2C67C1}" presName="chevron4" presStyleLbl="alignNode1" presStyleIdx="3" presStyleCnt="21"/>
      <dgm:spPr/>
    </dgm:pt>
    <dgm:pt modelId="{9CA89FD7-26EC-4F95-8D06-FDA43A4BD2C8}" type="pres">
      <dgm:prSet presAssocID="{8B268B4A-00B4-44E4-B794-3FA4AE2C67C1}" presName="chevron5" presStyleLbl="alignNode1" presStyleIdx="4" presStyleCnt="21"/>
      <dgm:spPr/>
    </dgm:pt>
    <dgm:pt modelId="{7EE5AB39-C362-4BCC-B5BC-44C5E75F759F}" type="pres">
      <dgm:prSet presAssocID="{8B268B4A-00B4-44E4-B794-3FA4AE2C67C1}" presName="chevron6" presStyleLbl="alignNode1" presStyleIdx="5" presStyleCnt="21"/>
      <dgm:spPr/>
    </dgm:pt>
    <dgm:pt modelId="{1A73066D-1187-452F-A4D5-9A7BA693A9DF}" type="pres">
      <dgm:prSet presAssocID="{8B268B4A-00B4-44E4-B794-3FA4AE2C67C1}" presName="chevron7" presStyleLbl="alignNode1" presStyleIdx="6" presStyleCnt="21"/>
      <dgm:spPr/>
    </dgm:pt>
    <dgm:pt modelId="{2EC6B4EE-F564-49C4-A7FA-032DAE834E3B}" type="pres">
      <dgm:prSet presAssocID="{8B268B4A-00B4-44E4-B794-3FA4AE2C67C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7F5CF58-6B02-47E7-8E17-079FEC08C33D}" type="pres">
      <dgm:prSet presAssocID="{77A55F58-A9D3-4456-BEF0-308CA8686586}" presName="sibTrans" presStyleCnt="0"/>
      <dgm:spPr/>
    </dgm:pt>
    <dgm:pt modelId="{13635C0C-9BEA-4536-AB23-E76519E173E9}" type="pres">
      <dgm:prSet presAssocID="{087E5D64-48EC-486E-9B04-4F9ED269757D}" presName="parenttextcomposite" presStyleCnt="0"/>
      <dgm:spPr/>
    </dgm:pt>
    <dgm:pt modelId="{A6527395-3F29-40EE-8E26-04BEE6344DC4}" type="pres">
      <dgm:prSet presAssocID="{087E5D64-48EC-486E-9B04-4F9ED269757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E4D249D-604E-4731-8478-DCCAE4646C1F}" type="pres">
      <dgm:prSet presAssocID="{087E5D64-48EC-486E-9B04-4F9ED269757D}" presName="composite" presStyleCnt="0"/>
      <dgm:spPr/>
    </dgm:pt>
    <dgm:pt modelId="{5A3091C3-C8D9-4EDE-BCA3-03F693800382}" type="pres">
      <dgm:prSet presAssocID="{087E5D64-48EC-486E-9B04-4F9ED269757D}" presName="chevron1" presStyleLbl="alignNode1" presStyleIdx="7" presStyleCnt="21"/>
      <dgm:spPr/>
    </dgm:pt>
    <dgm:pt modelId="{B6594D75-C208-4415-AC6D-F726FC589B91}" type="pres">
      <dgm:prSet presAssocID="{087E5D64-48EC-486E-9B04-4F9ED269757D}" presName="chevron2" presStyleLbl="alignNode1" presStyleIdx="8" presStyleCnt="21"/>
      <dgm:spPr/>
    </dgm:pt>
    <dgm:pt modelId="{997D1C26-A40B-4345-8F85-40B43C78EDA0}" type="pres">
      <dgm:prSet presAssocID="{087E5D64-48EC-486E-9B04-4F9ED269757D}" presName="chevron3" presStyleLbl="alignNode1" presStyleIdx="9" presStyleCnt="21"/>
      <dgm:spPr/>
    </dgm:pt>
    <dgm:pt modelId="{4AF5FFE0-2C2E-41A0-B7CA-75FA1C0D8E17}" type="pres">
      <dgm:prSet presAssocID="{087E5D64-48EC-486E-9B04-4F9ED269757D}" presName="chevron4" presStyleLbl="alignNode1" presStyleIdx="10" presStyleCnt="21"/>
      <dgm:spPr/>
    </dgm:pt>
    <dgm:pt modelId="{2008C967-FE93-4160-B866-7AC7010E8C5F}" type="pres">
      <dgm:prSet presAssocID="{087E5D64-48EC-486E-9B04-4F9ED269757D}" presName="chevron5" presStyleLbl="alignNode1" presStyleIdx="11" presStyleCnt="21"/>
      <dgm:spPr/>
    </dgm:pt>
    <dgm:pt modelId="{E368C2CC-6F60-4CDA-8D4C-6142A9A4C8F0}" type="pres">
      <dgm:prSet presAssocID="{087E5D64-48EC-486E-9B04-4F9ED269757D}" presName="chevron6" presStyleLbl="alignNode1" presStyleIdx="12" presStyleCnt="21"/>
      <dgm:spPr/>
    </dgm:pt>
    <dgm:pt modelId="{BBF1DB2F-AF99-4A7B-8B31-41983D7307D4}" type="pres">
      <dgm:prSet presAssocID="{087E5D64-48EC-486E-9B04-4F9ED269757D}" presName="chevron7" presStyleLbl="alignNode1" presStyleIdx="13" presStyleCnt="21"/>
      <dgm:spPr/>
    </dgm:pt>
    <dgm:pt modelId="{98C8E9AE-EA1C-4C6B-9FE7-AFB4448A26EE}" type="pres">
      <dgm:prSet presAssocID="{087E5D64-48EC-486E-9B04-4F9ED269757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C70A34B-4476-4B16-B09F-00D5B97F6C12}" type="pres">
      <dgm:prSet presAssocID="{00EDCE5A-B4E0-45E1-84EF-5FC308E03343}" presName="sibTrans" presStyleCnt="0"/>
      <dgm:spPr/>
    </dgm:pt>
    <dgm:pt modelId="{79414346-834A-425B-A994-9F6BBE2E510D}" type="pres">
      <dgm:prSet presAssocID="{679C742A-61BE-4262-9A4F-73AD70EF4496}" presName="parenttextcomposite" presStyleCnt="0"/>
      <dgm:spPr/>
    </dgm:pt>
    <dgm:pt modelId="{CAA85436-60BE-476C-9F7F-2817C9675D97}" type="pres">
      <dgm:prSet presAssocID="{679C742A-61BE-4262-9A4F-73AD70EF449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9364D0E-E73F-46D3-A0E2-C8A2492F93DF}" type="pres">
      <dgm:prSet presAssocID="{679C742A-61BE-4262-9A4F-73AD70EF4496}" presName="composite" presStyleCnt="0"/>
      <dgm:spPr/>
    </dgm:pt>
    <dgm:pt modelId="{D3D602BE-8AB7-4452-86D2-8F2EE48D0A8E}" type="pres">
      <dgm:prSet presAssocID="{679C742A-61BE-4262-9A4F-73AD70EF4496}" presName="chevron1" presStyleLbl="alignNode1" presStyleIdx="14" presStyleCnt="21"/>
      <dgm:spPr/>
    </dgm:pt>
    <dgm:pt modelId="{90EAD0F0-C566-4406-8F1F-F93EBCD9062E}" type="pres">
      <dgm:prSet presAssocID="{679C742A-61BE-4262-9A4F-73AD70EF4496}" presName="chevron2" presStyleLbl="alignNode1" presStyleIdx="15" presStyleCnt="21"/>
      <dgm:spPr/>
    </dgm:pt>
    <dgm:pt modelId="{78B408CD-8CE6-41C5-814E-8D905913A768}" type="pres">
      <dgm:prSet presAssocID="{679C742A-61BE-4262-9A4F-73AD70EF4496}" presName="chevron3" presStyleLbl="alignNode1" presStyleIdx="16" presStyleCnt="21"/>
      <dgm:spPr/>
    </dgm:pt>
    <dgm:pt modelId="{3C0471B6-0FE0-473F-80D7-EB01233B3A3E}" type="pres">
      <dgm:prSet presAssocID="{679C742A-61BE-4262-9A4F-73AD70EF4496}" presName="chevron4" presStyleLbl="alignNode1" presStyleIdx="17" presStyleCnt="21"/>
      <dgm:spPr/>
    </dgm:pt>
    <dgm:pt modelId="{8C2888E9-6EE2-4458-AFAB-2B67BF23A1D8}" type="pres">
      <dgm:prSet presAssocID="{679C742A-61BE-4262-9A4F-73AD70EF4496}" presName="chevron5" presStyleLbl="alignNode1" presStyleIdx="18" presStyleCnt="21"/>
      <dgm:spPr/>
    </dgm:pt>
    <dgm:pt modelId="{75115AF0-B044-4509-BAA0-DFAC3AE98EE1}" type="pres">
      <dgm:prSet presAssocID="{679C742A-61BE-4262-9A4F-73AD70EF4496}" presName="chevron6" presStyleLbl="alignNode1" presStyleIdx="19" presStyleCnt="21"/>
      <dgm:spPr/>
    </dgm:pt>
    <dgm:pt modelId="{FDCFF3C9-F637-4F06-95BD-EC67FD764583}" type="pres">
      <dgm:prSet presAssocID="{679C742A-61BE-4262-9A4F-73AD70EF4496}" presName="chevron7" presStyleLbl="alignNode1" presStyleIdx="20" presStyleCnt="21"/>
      <dgm:spPr/>
    </dgm:pt>
    <dgm:pt modelId="{429CDB0B-7CAF-4CD7-B0D2-873BAF2B3605}" type="pres">
      <dgm:prSet presAssocID="{679C742A-61BE-4262-9A4F-73AD70EF449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4BBDD00A-FDB1-49A6-9D26-B3124F84AD39}" srcId="{95D1A842-6E7C-4F98-B347-F9C5DA624ED8}" destId="{679C742A-61BE-4262-9A4F-73AD70EF4496}" srcOrd="2" destOrd="0" parTransId="{CAA10BF6-0B1C-4243-A301-23C2716F9385}" sibTransId="{84F46B6C-2B99-4B24-B8EC-A500CA77506F}"/>
    <dgm:cxn modelId="{6BE21413-AD36-4181-A867-A901F22B1BBC}" srcId="{95D1A842-6E7C-4F98-B347-F9C5DA624ED8}" destId="{087E5D64-48EC-486E-9B04-4F9ED269757D}" srcOrd="1" destOrd="0" parTransId="{CA93C68D-E6CB-47F3-9071-76D977E7692B}" sibTransId="{00EDCE5A-B4E0-45E1-84EF-5FC308E03343}"/>
    <dgm:cxn modelId="{5222E849-B82B-45E7-A12C-1EF600038BEF}" type="presOf" srcId="{1958E4E9-25D6-49BD-BD27-C320F3654F4B}" destId="{98C8E9AE-EA1C-4C6B-9FE7-AFB4448A26EE}" srcOrd="0" destOrd="0" presId="urn:microsoft.com/office/officeart/2008/layout/VerticalAccentList"/>
    <dgm:cxn modelId="{2F18E26D-F5EB-41CA-AE78-5D8404851172}" type="presOf" srcId="{087E5D64-48EC-486E-9B04-4F9ED269757D}" destId="{A6527395-3F29-40EE-8E26-04BEE6344DC4}" srcOrd="0" destOrd="0" presId="urn:microsoft.com/office/officeart/2008/layout/VerticalAccentList"/>
    <dgm:cxn modelId="{B071AA6E-B46B-4BEC-B1AD-95EB02B9FCC2}" srcId="{087E5D64-48EC-486E-9B04-4F9ED269757D}" destId="{1958E4E9-25D6-49BD-BD27-C320F3654F4B}" srcOrd="0" destOrd="0" parTransId="{D1A0F0E7-E7CE-424B-B497-E6EADB6F104F}" sibTransId="{31F32E56-6F16-450A-BF78-8D681B9DAC0D}"/>
    <dgm:cxn modelId="{5062686F-CD52-49C9-A17C-045F37BAE0EC}" type="presOf" srcId="{FAD158C3-E885-420D-9EED-1CB15144E2D7}" destId="{2EC6B4EE-F564-49C4-A7FA-032DAE834E3B}" srcOrd="0" destOrd="0" presId="urn:microsoft.com/office/officeart/2008/layout/VerticalAccentList"/>
    <dgm:cxn modelId="{E5E50C78-0E83-4927-B0B3-D0FBFD82CA9C}" srcId="{8B268B4A-00B4-44E4-B794-3FA4AE2C67C1}" destId="{FAD158C3-E885-420D-9EED-1CB15144E2D7}" srcOrd="0" destOrd="0" parTransId="{40171476-28D4-49B6-B5E6-444132BC74BB}" sibTransId="{8C7E4E24-4A92-4D32-A595-8A488B71097F}"/>
    <dgm:cxn modelId="{B09A69A8-FDD9-495B-B932-5F3ACAE01D5C}" type="presOf" srcId="{679C742A-61BE-4262-9A4F-73AD70EF4496}" destId="{CAA85436-60BE-476C-9F7F-2817C9675D97}" srcOrd="0" destOrd="0" presId="urn:microsoft.com/office/officeart/2008/layout/VerticalAccentList"/>
    <dgm:cxn modelId="{E34F35D8-C096-4434-A1FB-81637D6CA8B6}" type="presOf" srcId="{8B268B4A-00B4-44E4-B794-3FA4AE2C67C1}" destId="{C974C71B-DB2B-45C0-B078-5F044B2384DE}" srcOrd="0" destOrd="0" presId="urn:microsoft.com/office/officeart/2008/layout/VerticalAccentList"/>
    <dgm:cxn modelId="{3A13FBDC-AF6B-436A-BA3C-C598A14FF40D}" type="presOf" srcId="{7399784F-D879-4320-8BFB-089AAC090587}" destId="{429CDB0B-7CAF-4CD7-B0D2-873BAF2B3605}" srcOrd="0" destOrd="0" presId="urn:microsoft.com/office/officeart/2008/layout/VerticalAccentList"/>
    <dgm:cxn modelId="{27AA3FE5-970C-45BB-A3A3-B098085622CA}" type="presOf" srcId="{95D1A842-6E7C-4F98-B347-F9C5DA624ED8}" destId="{EAA26C4F-F9A3-4033-BB17-106F06751F12}" srcOrd="0" destOrd="0" presId="urn:microsoft.com/office/officeart/2008/layout/VerticalAccentList"/>
    <dgm:cxn modelId="{1EAE6EF4-C917-42E6-B7BB-A23A3FBC8D1E}" srcId="{95D1A842-6E7C-4F98-B347-F9C5DA624ED8}" destId="{8B268B4A-00B4-44E4-B794-3FA4AE2C67C1}" srcOrd="0" destOrd="0" parTransId="{575CA1CF-DA72-48B1-9C4A-FCA6E6735788}" sibTransId="{77A55F58-A9D3-4456-BEF0-308CA8686586}"/>
    <dgm:cxn modelId="{D437DDF7-E573-4BFE-A681-C3E85C233B3F}" srcId="{679C742A-61BE-4262-9A4F-73AD70EF4496}" destId="{7399784F-D879-4320-8BFB-089AAC090587}" srcOrd="0" destOrd="0" parTransId="{25E583CB-6C58-40C0-A259-0EF0F4CDA308}" sibTransId="{A677B3B1-2A6D-4F90-880F-70AB4254EF2A}"/>
    <dgm:cxn modelId="{E915A04C-5EFA-475D-86B3-70EC4E37BC1C}" type="presParOf" srcId="{EAA26C4F-F9A3-4033-BB17-106F06751F12}" destId="{F1F119EA-9D22-41B8-AE30-3B648DBDC5EA}" srcOrd="0" destOrd="0" presId="urn:microsoft.com/office/officeart/2008/layout/VerticalAccentList"/>
    <dgm:cxn modelId="{7CE6A3F8-7123-4169-A2D1-3C2F83129DB7}" type="presParOf" srcId="{F1F119EA-9D22-41B8-AE30-3B648DBDC5EA}" destId="{C974C71B-DB2B-45C0-B078-5F044B2384DE}" srcOrd="0" destOrd="0" presId="urn:microsoft.com/office/officeart/2008/layout/VerticalAccentList"/>
    <dgm:cxn modelId="{B69CBFB9-8448-4400-B4D4-D73046A8485B}" type="presParOf" srcId="{EAA26C4F-F9A3-4033-BB17-106F06751F12}" destId="{0299D7E5-72E8-46AA-9EBC-2301F9E9A01C}" srcOrd="1" destOrd="0" presId="urn:microsoft.com/office/officeart/2008/layout/VerticalAccentList"/>
    <dgm:cxn modelId="{03497EAF-27FA-4DB0-B6F1-86A8DF0D8C69}" type="presParOf" srcId="{0299D7E5-72E8-46AA-9EBC-2301F9E9A01C}" destId="{CDEA6B6E-6103-4961-A870-0E1B27D34505}" srcOrd="0" destOrd="0" presId="urn:microsoft.com/office/officeart/2008/layout/VerticalAccentList"/>
    <dgm:cxn modelId="{7A8A9257-551E-4811-8DB6-F2FF0E969F9B}" type="presParOf" srcId="{0299D7E5-72E8-46AA-9EBC-2301F9E9A01C}" destId="{96584DF3-3709-4320-B79F-043AE6A74C2F}" srcOrd="1" destOrd="0" presId="urn:microsoft.com/office/officeart/2008/layout/VerticalAccentList"/>
    <dgm:cxn modelId="{9783F45F-CBA6-408F-BE18-F098077A6290}" type="presParOf" srcId="{0299D7E5-72E8-46AA-9EBC-2301F9E9A01C}" destId="{A41A8474-4AC1-4530-820B-C0937B6FFF8B}" srcOrd="2" destOrd="0" presId="urn:microsoft.com/office/officeart/2008/layout/VerticalAccentList"/>
    <dgm:cxn modelId="{DF8C554B-973C-424C-BD56-1E61DD295093}" type="presParOf" srcId="{0299D7E5-72E8-46AA-9EBC-2301F9E9A01C}" destId="{F6F68084-1278-4117-A23A-7BE608C3B579}" srcOrd="3" destOrd="0" presId="urn:microsoft.com/office/officeart/2008/layout/VerticalAccentList"/>
    <dgm:cxn modelId="{F9FF3B1D-08C9-4B0A-9054-51C033B8E616}" type="presParOf" srcId="{0299D7E5-72E8-46AA-9EBC-2301F9E9A01C}" destId="{9CA89FD7-26EC-4F95-8D06-FDA43A4BD2C8}" srcOrd="4" destOrd="0" presId="urn:microsoft.com/office/officeart/2008/layout/VerticalAccentList"/>
    <dgm:cxn modelId="{3BD08DD2-FBB7-4F0A-B001-E39BB5954DED}" type="presParOf" srcId="{0299D7E5-72E8-46AA-9EBC-2301F9E9A01C}" destId="{7EE5AB39-C362-4BCC-B5BC-44C5E75F759F}" srcOrd="5" destOrd="0" presId="urn:microsoft.com/office/officeart/2008/layout/VerticalAccentList"/>
    <dgm:cxn modelId="{93DBF9D6-EE2D-4649-B632-F78F341F6639}" type="presParOf" srcId="{0299D7E5-72E8-46AA-9EBC-2301F9E9A01C}" destId="{1A73066D-1187-452F-A4D5-9A7BA693A9DF}" srcOrd="6" destOrd="0" presId="urn:microsoft.com/office/officeart/2008/layout/VerticalAccentList"/>
    <dgm:cxn modelId="{63FFBB2F-44C7-4216-A102-7EEE9DC2EC0A}" type="presParOf" srcId="{0299D7E5-72E8-46AA-9EBC-2301F9E9A01C}" destId="{2EC6B4EE-F564-49C4-A7FA-032DAE834E3B}" srcOrd="7" destOrd="0" presId="urn:microsoft.com/office/officeart/2008/layout/VerticalAccentList"/>
    <dgm:cxn modelId="{4D26BDCC-714F-49C6-A42B-C590B30D06A4}" type="presParOf" srcId="{EAA26C4F-F9A3-4033-BB17-106F06751F12}" destId="{77F5CF58-6B02-47E7-8E17-079FEC08C33D}" srcOrd="2" destOrd="0" presId="urn:microsoft.com/office/officeart/2008/layout/VerticalAccentList"/>
    <dgm:cxn modelId="{FABCC536-C6D1-4108-A749-D5CB01FE3E26}" type="presParOf" srcId="{EAA26C4F-F9A3-4033-BB17-106F06751F12}" destId="{13635C0C-9BEA-4536-AB23-E76519E173E9}" srcOrd="3" destOrd="0" presId="urn:microsoft.com/office/officeart/2008/layout/VerticalAccentList"/>
    <dgm:cxn modelId="{EAAD63D2-C4DC-4238-83DC-D19B3F13EB05}" type="presParOf" srcId="{13635C0C-9BEA-4536-AB23-E76519E173E9}" destId="{A6527395-3F29-40EE-8E26-04BEE6344DC4}" srcOrd="0" destOrd="0" presId="urn:microsoft.com/office/officeart/2008/layout/VerticalAccentList"/>
    <dgm:cxn modelId="{D5AD83BD-AA17-4FC8-94D6-7B64E00DD5C4}" type="presParOf" srcId="{EAA26C4F-F9A3-4033-BB17-106F06751F12}" destId="{3E4D249D-604E-4731-8478-DCCAE4646C1F}" srcOrd="4" destOrd="0" presId="urn:microsoft.com/office/officeart/2008/layout/VerticalAccentList"/>
    <dgm:cxn modelId="{00853E8C-5ABF-408B-98BF-DDE612E3BA5C}" type="presParOf" srcId="{3E4D249D-604E-4731-8478-DCCAE4646C1F}" destId="{5A3091C3-C8D9-4EDE-BCA3-03F693800382}" srcOrd="0" destOrd="0" presId="urn:microsoft.com/office/officeart/2008/layout/VerticalAccentList"/>
    <dgm:cxn modelId="{51DA0DAC-9A2A-417E-A574-A3E8FE81B9CB}" type="presParOf" srcId="{3E4D249D-604E-4731-8478-DCCAE4646C1F}" destId="{B6594D75-C208-4415-AC6D-F726FC589B91}" srcOrd="1" destOrd="0" presId="urn:microsoft.com/office/officeart/2008/layout/VerticalAccentList"/>
    <dgm:cxn modelId="{5CF41FD0-B3D4-48F9-B170-FD5FC9E3D32A}" type="presParOf" srcId="{3E4D249D-604E-4731-8478-DCCAE4646C1F}" destId="{997D1C26-A40B-4345-8F85-40B43C78EDA0}" srcOrd="2" destOrd="0" presId="urn:microsoft.com/office/officeart/2008/layout/VerticalAccentList"/>
    <dgm:cxn modelId="{D20732C5-C4B4-4F4A-983D-6A0F94FC8627}" type="presParOf" srcId="{3E4D249D-604E-4731-8478-DCCAE4646C1F}" destId="{4AF5FFE0-2C2E-41A0-B7CA-75FA1C0D8E17}" srcOrd="3" destOrd="0" presId="urn:microsoft.com/office/officeart/2008/layout/VerticalAccentList"/>
    <dgm:cxn modelId="{906C2BC8-3D07-45BB-BD89-90E7742ADA1C}" type="presParOf" srcId="{3E4D249D-604E-4731-8478-DCCAE4646C1F}" destId="{2008C967-FE93-4160-B866-7AC7010E8C5F}" srcOrd="4" destOrd="0" presId="urn:microsoft.com/office/officeart/2008/layout/VerticalAccentList"/>
    <dgm:cxn modelId="{2AA8DECF-E4D2-40D4-B94F-544747C1907D}" type="presParOf" srcId="{3E4D249D-604E-4731-8478-DCCAE4646C1F}" destId="{E368C2CC-6F60-4CDA-8D4C-6142A9A4C8F0}" srcOrd="5" destOrd="0" presId="urn:microsoft.com/office/officeart/2008/layout/VerticalAccentList"/>
    <dgm:cxn modelId="{974B6A6F-4D41-438A-A187-AA81215D84D8}" type="presParOf" srcId="{3E4D249D-604E-4731-8478-DCCAE4646C1F}" destId="{BBF1DB2F-AF99-4A7B-8B31-41983D7307D4}" srcOrd="6" destOrd="0" presId="urn:microsoft.com/office/officeart/2008/layout/VerticalAccentList"/>
    <dgm:cxn modelId="{05AC9475-CAE3-4CC4-A14A-3F874F863B87}" type="presParOf" srcId="{3E4D249D-604E-4731-8478-DCCAE4646C1F}" destId="{98C8E9AE-EA1C-4C6B-9FE7-AFB4448A26EE}" srcOrd="7" destOrd="0" presId="urn:microsoft.com/office/officeart/2008/layout/VerticalAccentList"/>
    <dgm:cxn modelId="{2BE75DED-F299-4A74-A664-FFD13F5AF7DE}" type="presParOf" srcId="{EAA26C4F-F9A3-4033-BB17-106F06751F12}" destId="{BC70A34B-4476-4B16-B09F-00D5B97F6C12}" srcOrd="5" destOrd="0" presId="urn:microsoft.com/office/officeart/2008/layout/VerticalAccentList"/>
    <dgm:cxn modelId="{8B4A4136-B004-4F74-B00C-22DAC99A6F81}" type="presParOf" srcId="{EAA26C4F-F9A3-4033-BB17-106F06751F12}" destId="{79414346-834A-425B-A994-9F6BBE2E510D}" srcOrd="6" destOrd="0" presId="urn:microsoft.com/office/officeart/2008/layout/VerticalAccentList"/>
    <dgm:cxn modelId="{125B9AA0-4BD9-42BB-AA73-CFC86F13623D}" type="presParOf" srcId="{79414346-834A-425B-A994-9F6BBE2E510D}" destId="{CAA85436-60BE-476C-9F7F-2817C9675D97}" srcOrd="0" destOrd="0" presId="urn:microsoft.com/office/officeart/2008/layout/VerticalAccentList"/>
    <dgm:cxn modelId="{90BF5901-B39B-455E-A3F2-A343B3F62473}" type="presParOf" srcId="{EAA26C4F-F9A3-4033-BB17-106F06751F12}" destId="{C9364D0E-E73F-46D3-A0E2-C8A2492F93DF}" srcOrd="7" destOrd="0" presId="urn:microsoft.com/office/officeart/2008/layout/VerticalAccentList"/>
    <dgm:cxn modelId="{42E6E79C-4F7B-4AEB-B3BD-CDB96710335B}" type="presParOf" srcId="{C9364D0E-E73F-46D3-A0E2-C8A2492F93DF}" destId="{D3D602BE-8AB7-4452-86D2-8F2EE48D0A8E}" srcOrd="0" destOrd="0" presId="urn:microsoft.com/office/officeart/2008/layout/VerticalAccentList"/>
    <dgm:cxn modelId="{831859F3-D160-4526-A670-03AFB442723D}" type="presParOf" srcId="{C9364D0E-E73F-46D3-A0E2-C8A2492F93DF}" destId="{90EAD0F0-C566-4406-8F1F-F93EBCD9062E}" srcOrd="1" destOrd="0" presId="urn:microsoft.com/office/officeart/2008/layout/VerticalAccentList"/>
    <dgm:cxn modelId="{AC3377DF-23EA-4EED-9379-76C2ED5016B4}" type="presParOf" srcId="{C9364D0E-E73F-46D3-A0E2-C8A2492F93DF}" destId="{78B408CD-8CE6-41C5-814E-8D905913A768}" srcOrd="2" destOrd="0" presId="urn:microsoft.com/office/officeart/2008/layout/VerticalAccentList"/>
    <dgm:cxn modelId="{5FBF5375-7A65-496B-8D5F-535789FFDFD3}" type="presParOf" srcId="{C9364D0E-E73F-46D3-A0E2-C8A2492F93DF}" destId="{3C0471B6-0FE0-473F-80D7-EB01233B3A3E}" srcOrd="3" destOrd="0" presId="urn:microsoft.com/office/officeart/2008/layout/VerticalAccentList"/>
    <dgm:cxn modelId="{87B667F7-2724-4FE0-933A-26A2359556E8}" type="presParOf" srcId="{C9364D0E-E73F-46D3-A0E2-C8A2492F93DF}" destId="{8C2888E9-6EE2-4458-AFAB-2B67BF23A1D8}" srcOrd="4" destOrd="0" presId="urn:microsoft.com/office/officeart/2008/layout/VerticalAccentList"/>
    <dgm:cxn modelId="{10888956-1652-4603-8FC9-CBD60F8C1D22}" type="presParOf" srcId="{C9364D0E-E73F-46D3-A0E2-C8A2492F93DF}" destId="{75115AF0-B044-4509-BAA0-DFAC3AE98EE1}" srcOrd="5" destOrd="0" presId="urn:microsoft.com/office/officeart/2008/layout/VerticalAccentList"/>
    <dgm:cxn modelId="{3C0C1EE1-B0B2-4461-A315-DEBD1A7648D4}" type="presParOf" srcId="{C9364D0E-E73F-46D3-A0E2-C8A2492F93DF}" destId="{FDCFF3C9-F637-4F06-95BD-EC67FD764583}" srcOrd="6" destOrd="0" presId="urn:microsoft.com/office/officeart/2008/layout/VerticalAccentList"/>
    <dgm:cxn modelId="{FBF4871E-183D-49C0-B193-FD38E73E9464}" type="presParOf" srcId="{C9364D0E-E73F-46D3-A0E2-C8A2492F93DF}" destId="{429CDB0B-7CAF-4CD7-B0D2-873BAF2B360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D1A842-6E7C-4F98-B347-F9C5DA624ED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68B4A-00B4-44E4-B794-3FA4AE2C67C1}">
      <dgm:prSet phldrT="[Текст]" custT="1"/>
      <dgm:spPr/>
      <dgm:t>
        <a:bodyPr/>
        <a:lstStyle/>
        <a:p>
          <a:r>
            <a:rPr lang="ru-RU" sz="2000" dirty="0"/>
            <a:t>Задачи</a:t>
          </a:r>
        </a:p>
      </dgm:t>
    </dgm:pt>
    <dgm:pt modelId="{575CA1CF-DA72-48B1-9C4A-FCA6E6735788}" type="parTrans" cxnId="{1EAE6EF4-C917-42E6-B7BB-A23A3FBC8D1E}">
      <dgm:prSet/>
      <dgm:spPr/>
      <dgm:t>
        <a:bodyPr/>
        <a:lstStyle/>
        <a:p>
          <a:endParaRPr lang="ru-RU" sz="900"/>
        </a:p>
      </dgm:t>
    </dgm:pt>
    <dgm:pt modelId="{77A55F58-A9D3-4456-BEF0-308CA8686586}" type="sibTrans" cxnId="{1EAE6EF4-C917-42E6-B7BB-A23A3FBC8D1E}">
      <dgm:prSet/>
      <dgm:spPr/>
      <dgm:t>
        <a:bodyPr/>
        <a:lstStyle/>
        <a:p>
          <a:endParaRPr lang="ru-RU" sz="900"/>
        </a:p>
      </dgm:t>
    </dgm:pt>
    <dgm:pt modelId="{FAD158C3-E885-420D-9EED-1CB15144E2D7}">
      <dgm:prSet phldrT="[Текст]" custT="1"/>
      <dgm:spPr/>
      <dgm:t>
        <a:bodyPr/>
        <a:lstStyle/>
        <a:p>
          <a:r>
            <a:rPr lang="ru-RU" sz="900" dirty="0"/>
            <a:t>создание и развитие ресурсной базы для дальнейшего развития образовательных программ и региональных мероприятий для одаренных детей и талантливой молодежи в направлении «Спорт»</a:t>
          </a:r>
        </a:p>
      </dgm:t>
    </dgm:pt>
    <dgm:pt modelId="{40171476-28D4-49B6-B5E6-444132BC74BB}" type="parTrans" cxnId="{E5E50C78-0E83-4927-B0B3-D0FBFD82CA9C}">
      <dgm:prSet/>
      <dgm:spPr/>
      <dgm:t>
        <a:bodyPr/>
        <a:lstStyle/>
        <a:p>
          <a:endParaRPr lang="ru-RU" sz="900"/>
        </a:p>
      </dgm:t>
    </dgm:pt>
    <dgm:pt modelId="{8C7E4E24-4A92-4D32-A595-8A488B71097F}" type="sibTrans" cxnId="{E5E50C78-0E83-4927-B0B3-D0FBFD82CA9C}">
      <dgm:prSet/>
      <dgm:spPr/>
      <dgm:t>
        <a:bodyPr/>
        <a:lstStyle/>
        <a:p>
          <a:endParaRPr lang="ru-RU" sz="900"/>
        </a:p>
      </dgm:t>
    </dgm:pt>
    <dgm:pt modelId="{087E5D64-48EC-486E-9B04-4F9ED269757D}">
      <dgm:prSet phldrT="[Текст]" phldr="1" custT="1"/>
      <dgm:spPr/>
      <dgm:t>
        <a:bodyPr/>
        <a:lstStyle/>
        <a:p>
          <a:endParaRPr lang="ru-RU" sz="900"/>
        </a:p>
      </dgm:t>
    </dgm:pt>
    <dgm:pt modelId="{CA93C68D-E6CB-47F3-9071-76D977E7692B}" type="parTrans" cxnId="{6BE21413-AD36-4181-A867-A901F22B1BBC}">
      <dgm:prSet/>
      <dgm:spPr/>
      <dgm:t>
        <a:bodyPr/>
        <a:lstStyle/>
        <a:p>
          <a:endParaRPr lang="ru-RU" sz="900"/>
        </a:p>
      </dgm:t>
    </dgm:pt>
    <dgm:pt modelId="{00EDCE5A-B4E0-45E1-84EF-5FC308E03343}" type="sibTrans" cxnId="{6BE21413-AD36-4181-A867-A901F22B1BBC}">
      <dgm:prSet/>
      <dgm:spPr/>
      <dgm:t>
        <a:bodyPr/>
        <a:lstStyle/>
        <a:p>
          <a:endParaRPr lang="ru-RU" sz="900"/>
        </a:p>
      </dgm:t>
    </dgm:pt>
    <dgm:pt modelId="{1958E4E9-25D6-49BD-BD27-C320F3654F4B}">
      <dgm:prSet phldrT="[Текст]" custT="1"/>
      <dgm:spPr/>
      <dgm:t>
        <a:bodyPr/>
        <a:lstStyle/>
        <a:p>
          <a:r>
            <a:rPr lang="ru-RU" sz="900" dirty="0"/>
            <a:t>создания межотраслевых объединений представителями образования и республиканской, краевой, областной администрации, муниципальных организаций и различных ведомств для выстраивания системы социального партнерства, ориентированной на удовлетворение потребностей и запросов одаренных детей и талантливой молодежи</a:t>
          </a:r>
        </a:p>
      </dgm:t>
    </dgm:pt>
    <dgm:pt modelId="{D1A0F0E7-E7CE-424B-B497-E6EADB6F104F}" type="parTrans" cxnId="{B071AA6E-B46B-4BEC-B1AD-95EB02B9FCC2}">
      <dgm:prSet/>
      <dgm:spPr/>
      <dgm:t>
        <a:bodyPr/>
        <a:lstStyle/>
        <a:p>
          <a:endParaRPr lang="ru-RU" sz="900"/>
        </a:p>
      </dgm:t>
    </dgm:pt>
    <dgm:pt modelId="{31F32E56-6F16-450A-BF78-8D681B9DAC0D}" type="sibTrans" cxnId="{B071AA6E-B46B-4BEC-B1AD-95EB02B9FCC2}">
      <dgm:prSet/>
      <dgm:spPr/>
      <dgm:t>
        <a:bodyPr/>
        <a:lstStyle/>
        <a:p>
          <a:endParaRPr lang="ru-RU" sz="900"/>
        </a:p>
      </dgm:t>
    </dgm:pt>
    <dgm:pt modelId="{679C742A-61BE-4262-9A4F-73AD70EF4496}">
      <dgm:prSet phldrT="[Текст]" custT="1"/>
      <dgm:spPr/>
      <dgm:t>
        <a:bodyPr/>
        <a:lstStyle/>
        <a:p>
          <a:endParaRPr lang="ru-RU" sz="900" dirty="0"/>
        </a:p>
      </dgm:t>
    </dgm:pt>
    <dgm:pt modelId="{CAA10BF6-0B1C-4243-A301-23C2716F9385}" type="parTrans" cxnId="{4BBDD00A-FDB1-49A6-9D26-B3124F84AD39}">
      <dgm:prSet/>
      <dgm:spPr/>
      <dgm:t>
        <a:bodyPr/>
        <a:lstStyle/>
        <a:p>
          <a:endParaRPr lang="ru-RU" sz="900"/>
        </a:p>
      </dgm:t>
    </dgm:pt>
    <dgm:pt modelId="{84F46B6C-2B99-4B24-B8EC-A500CA77506F}" type="sibTrans" cxnId="{4BBDD00A-FDB1-49A6-9D26-B3124F84AD39}">
      <dgm:prSet/>
      <dgm:spPr/>
      <dgm:t>
        <a:bodyPr/>
        <a:lstStyle/>
        <a:p>
          <a:endParaRPr lang="ru-RU" sz="900"/>
        </a:p>
      </dgm:t>
    </dgm:pt>
    <dgm:pt modelId="{7399784F-D879-4320-8BFB-089AAC090587}">
      <dgm:prSet phldrT="[Текст]" custT="1"/>
      <dgm:spPr/>
      <dgm:t>
        <a:bodyPr/>
        <a:lstStyle/>
        <a:p>
          <a:r>
            <a:rPr lang="ru-RU" sz="900" dirty="0"/>
            <a:t>оказание методической и информационной поддержки педагогам и родителям в вопросах определения и развития способностей одаренных детей в области спорта</a:t>
          </a:r>
        </a:p>
      </dgm:t>
    </dgm:pt>
    <dgm:pt modelId="{25E583CB-6C58-40C0-A259-0EF0F4CDA308}" type="parTrans" cxnId="{D437DDF7-E573-4BFE-A681-C3E85C233B3F}">
      <dgm:prSet/>
      <dgm:spPr/>
      <dgm:t>
        <a:bodyPr/>
        <a:lstStyle/>
        <a:p>
          <a:endParaRPr lang="ru-RU" sz="900"/>
        </a:p>
      </dgm:t>
    </dgm:pt>
    <dgm:pt modelId="{A677B3B1-2A6D-4F90-880F-70AB4254EF2A}" type="sibTrans" cxnId="{D437DDF7-E573-4BFE-A681-C3E85C233B3F}">
      <dgm:prSet/>
      <dgm:spPr/>
      <dgm:t>
        <a:bodyPr/>
        <a:lstStyle/>
        <a:p>
          <a:endParaRPr lang="ru-RU" sz="900"/>
        </a:p>
      </dgm:t>
    </dgm:pt>
    <dgm:pt modelId="{EAA26C4F-F9A3-4033-BB17-106F06751F12}" type="pres">
      <dgm:prSet presAssocID="{95D1A842-6E7C-4F98-B347-F9C5DA624ED8}" presName="Name0" presStyleCnt="0">
        <dgm:presLayoutVars>
          <dgm:chMax/>
          <dgm:chPref/>
          <dgm:dir/>
        </dgm:presLayoutVars>
      </dgm:prSet>
      <dgm:spPr/>
    </dgm:pt>
    <dgm:pt modelId="{F1F119EA-9D22-41B8-AE30-3B648DBDC5EA}" type="pres">
      <dgm:prSet presAssocID="{8B268B4A-00B4-44E4-B794-3FA4AE2C67C1}" presName="parenttextcomposite" presStyleCnt="0"/>
      <dgm:spPr/>
    </dgm:pt>
    <dgm:pt modelId="{C974C71B-DB2B-45C0-B078-5F044B2384DE}" type="pres">
      <dgm:prSet presAssocID="{8B268B4A-00B4-44E4-B794-3FA4AE2C67C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299D7E5-72E8-46AA-9EBC-2301F9E9A01C}" type="pres">
      <dgm:prSet presAssocID="{8B268B4A-00B4-44E4-B794-3FA4AE2C67C1}" presName="composite" presStyleCnt="0"/>
      <dgm:spPr/>
    </dgm:pt>
    <dgm:pt modelId="{CDEA6B6E-6103-4961-A870-0E1B27D34505}" type="pres">
      <dgm:prSet presAssocID="{8B268B4A-00B4-44E4-B794-3FA4AE2C67C1}" presName="chevron1" presStyleLbl="alignNode1" presStyleIdx="0" presStyleCnt="21"/>
      <dgm:spPr/>
    </dgm:pt>
    <dgm:pt modelId="{96584DF3-3709-4320-B79F-043AE6A74C2F}" type="pres">
      <dgm:prSet presAssocID="{8B268B4A-00B4-44E4-B794-3FA4AE2C67C1}" presName="chevron2" presStyleLbl="alignNode1" presStyleIdx="1" presStyleCnt="21"/>
      <dgm:spPr/>
    </dgm:pt>
    <dgm:pt modelId="{A41A8474-4AC1-4530-820B-C0937B6FFF8B}" type="pres">
      <dgm:prSet presAssocID="{8B268B4A-00B4-44E4-B794-3FA4AE2C67C1}" presName="chevron3" presStyleLbl="alignNode1" presStyleIdx="2" presStyleCnt="21"/>
      <dgm:spPr/>
    </dgm:pt>
    <dgm:pt modelId="{F6F68084-1278-4117-A23A-7BE608C3B579}" type="pres">
      <dgm:prSet presAssocID="{8B268B4A-00B4-44E4-B794-3FA4AE2C67C1}" presName="chevron4" presStyleLbl="alignNode1" presStyleIdx="3" presStyleCnt="21"/>
      <dgm:spPr/>
    </dgm:pt>
    <dgm:pt modelId="{9CA89FD7-26EC-4F95-8D06-FDA43A4BD2C8}" type="pres">
      <dgm:prSet presAssocID="{8B268B4A-00B4-44E4-B794-3FA4AE2C67C1}" presName="chevron5" presStyleLbl="alignNode1" presStyleIdx="4" presStyleCnt="21"/>
      <dgm:spPr/>
    </dgm:pt>
    <dgm:pt modelId="{7EE5AB39-C362-4BCC-B5BC-44C5E75F759F}" type="pres">
      <dgm:prSet presAssocID="{8B268B4A-00B4-44E4-B794-3FA4AE2C67C1}" presName="chevron6" presStyleLbl="alignNode1" presStyleIdx="5" presStyleCnt="21"/>
      <dgm:spPr/>
    </dgm:pt>
    <dgm:pt modelId="{1A73066D-1187-452F-A4D5-9A7BA693A9DF}" type="pres">
      <dgm:prSet presAssocID="{8B268B4A-00B4-44E4-B794-3FA4AE2C67C1}" presName="chevron7" presStyleLbl="alignNode1" presStyleIdx="6" presStyleCnt="21"/>
      <dgm:spPr/>
    </dgm:pt>
    <dgm:pt modelId="{2EC6B4EE-F564-49C4-A7FA-032DAE834E3B}" type="pres">
      <dgm:prSet presAssocID="{8B268B4A-00B4-44E4-B794-3FA4AE2C67C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7F5CF58-6B02-47E7-8E17-079FEC08C33D}" type="pres">
      <dgm:prSet presAssocID="{77A55F58-A9D3-4456-BEF0-308CA8686586}" presName="sibTrans" presStyleCnt="0"/>
      <dgm:spPr/>
    </dgm:pt>
    <dgm:pt modelId="{13635C0C-9BEA-4536-AB23-E76519E173E9}" type="pres">
      <dgm:prSet presAssocID="{087E5D64-48EC-486E-9B04-4F9ED269757D}" presName="parenttextcomposite" presStyleCnt="0"/>
      <dgm:spPr/>
    </dgm:pt>
    <dgm:pt modelId="{A6527395-3F29-40EE-8E26-04BEE6344DC4}" type="pres">
      <dgm:prSet presAssocID="{087E5D64-48EC-486E-9B04-4F9ED269757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E4D249D-604E-4731-8478-DCCAE4646C1F}" type="pres">
      <dgm:prSet presAssocID="{087E5D64-48EC-486E-9B04-4F9ED269757D}" presName="composite" presStyleCnt="0"/>
      <dgm:spPr/>
    </dgm:pt>
    <dgm:pt modelId="{5A3091C3-C8D9-4EDE-BCA3-03F693800382}" type="pres">
      <dgm:prSet presAssocID="{087E5D64-48EC-486E-9B04-4F9ED269757D}" presName="chevron1" presStyleLbl="alignNode1" presStyleIdx="7" presStyleCnt="21"/>
      <dgm:spPr/>
    </dgm:pt>
    <dgm:pt modelId="{B6594D75-C208-4415-AC6D-F726FC589B91}" type="pres">
      <dgm:prSet presAssocID="{087E5D64-48EC-486E-9B04-4F9ED269757D}" presName="chevron2" presStyleLbl="alignNode1" presStyleIdx="8" presStyleCnt="21"/>
      <dgm:spPr/>
    </dgm:pt>
    <dgm:pt modelId="{997D1C26-A40B-4345-8F85-40B43C78EDA0}" type="pres">
      <dgm:prSet presAssocID="{087E5D64-48EC-486E-9B04-4F9ED269757D}" presName="chevron3" presStyleLbl="alignNode1" presStyleIdx="9" presStyleCnt="21"/>
      <dgm:spPr/>
    </dgm:pt>
    <dgm:pt modelId="{4AF5FFE0-2C2E-41A0-B7CA-75FA1C0D8E17}" type="pres">
      <dgm:prSet presAssocID="{087E5D64-48EC-486E-9B04-4F9ED269757D}" presName="chevron4" presStyleLbl="alignNode1" presStyleIdx="10" presStyleCnt="21"/>
      <dgm:spPr/>
    </dgm:pt>
    <dgm:pt modelId="{2008C967-FE93-4160-B866-7AC7010E8C5F}" type="pres">
      <dgm:prSet presAssocID="{087E5D64-48EC-486E-9B04-4F9ED269757D}" presName="chevron5" presStyleLbl="alignNode1" presStyleIdx="11" presStyleCnt="21"/>
      <dgm:spPr/>
    </dgm:pt>
    <dgm:pt modelId="{E368C2CC-6F60-4CDA-8D4C-6142A9A4C8F0}" type="pres">
      <dgm:prSet presAssocID="{087E5D64-48EC-486E-9B04-4F9ED269757D}" presName="chevron6" presStyleLbl="alignNode1" presStyleIdx="12" presStyleCnt="21"/>
      <dgm:spPr/>
    </dgm:pt>
    <dgm:pt modelId="{BBF1DB2F-AF99-4A7B-8B31-41983D7307D4}" type="pres">
      <dgm:prSet presAssocID="{087E5D64-48EC-486E-9B04-4F9ED269757D}" presName="chevron7" presStyleLbl="alignNode1" presStyleIdx="13" presStyleCnt="21"/>
      <dgm:spPr/>
    </dgm:pt>
    <dgm:pt modelId="{98C8E9AE-EA1C-4C6B-9FE7-AFB4448A26EE}" type="pres">
      <dgm:prSet presAssocID="{087E5D64-48EC-486E-9B04-4F9ED269757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C70A34B-4476-4B16-B09F-00D5B97F6C12}" type="pres">
      <dgm:prSet presAssocID="{00EDCE5A-B4E0-45E1-84EF-5FC308E03343}" presName="sibTrans" presStyleCnt="0"/>
      <dgm:spPr/>
    </dgm:pt>
    <dgm:pt modelId="{79414346-834A-425B-A994-9F6BBE2E510D}" type="pres">
      <dgm:prSet presAssocID="{679C742A-61BE-4262-9A4F-73AD70EF4496}" presName="parenttextcomposite" presStyleCnt="0"/>
      <dgm:spPr/>
    </dgm:pt>
    <dgm:pt modelId="{CAA85436-60BE-476C-9F7F-2817C9675D97}" type="pres">
      <dgm:prSet presAssocID="{679C742A-61BE-4262-9A4F-73AD70EF449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9364D0E-E73F-46D3-A0E2-C8A2492F93DF}" type="pres">
      <dgm:prSet presAssocID="{679C742A-61BE-4262-9A4F-73AD70EF4496}" presName="composite" presStyleCnt="0"/>
      <dgm:spPr/>
    </dgm:pt>
    <dgm:pt modelId="{D3D602BE-8AB7-4452-86D2-8F2EE48D0A8E}" type="pres">
      <dgm:prSet presAssocID="{679C742A-61BE-4262-9A4F-73AD70EF4496}" presName="chevron1" presStyleLbl="alignNode1" presStyleIdx="14" presStyleCnt="21"/>
      <dgm:spPr/>
    </dgm:pt>
    <dgm:pt modelId="{90EAD0F0-C566-4406-8F1F-F93EBCD9062E}" type="pres">
      <dgm:prSet presAssocID="{679C742A-61BE-4262-9A4F-73AD70EF4496}" presName="chevron2" presStyleLbl="alignNode1" presStyleIdx="15" presStyleCnt="21"/>
      <dgm:spPr/>
    </dgm:pt>
    <dgm:pt modelId="{78B408CD-8CE6-41C5-814E-8D905913A768}" type="pres">
      <dgm:prSet presAssocID="{679C742A-61BE-4262-9A4F-73AD70EF4496}" presName="chevron3" presStyleLbl="alignNode1" presStyleIdx="16" presStyleCnt="21"/>
      <dgm:spPr/>
    </dgm:pt>
    <dgm:pt modelId="{3C0471B6-0FE0-473F-80D7-EB01233B3A3E}" type="pres">
      <dgm:prSet presAssocID="{679C742A-61BE-4262-9A4F-73AD70EF4496}" presName="chevron4" presStyleLbl="alignNode1" presStyleIdx="17" presStyleCnt="21"/>
      <dgm:spPr/>
    </dgm:pt>
    <dgm:pt modelId="{8C2888E9-6EE2-4458-AFAB-2B67BF23A1D8}" type="pres">
      <dgm:prSet presAssocID="{679C742A-61BE-4262-9A4F-73AD70EF4496}" presName="chevron5" presStyleLbl="alignNode1" presStyleIdx="18" presStyleCnt="21"/>
      <dgm:spPr/>
    </dgm:pt>
    <dgm:pt modelId="{75115AF0-B044-4509-BAA0-DFAC3AE98EE1}" type="pres">
      <dgm:prSet presAssocID="{679C742A-61BE-4262-9A4F-73AD70EF4496}" presName="chevron6" presStyleLbl="alignNode1" presStyleIdx="19" presStyleCnt="21"/>
      <dgm:spPr/>
    </dgm:pt>
    <dgm:pt modelId="{FDCFF3C9-F637-4F06-95BD-EC67FD764583}" type="pres">
      <dgm:prSet presAssocID="{679C742A-61BE-4262-9A4F-73AD70EF4496}" presName="chevron7" presStyleLbl="alignNode1" presStyleIdx="20" presStyleCnt="21"/>
      <dgm:spPr/>
    </dgm:pt>
    <dgm:pt modelId="{429CDB0B-7CAF-4CD7-B0D2-873BAF2B3605}" type="pres">
      <dgm:prSet presAssocID="{679C742A-61BE-4262-9A4F-73AD70EF449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4BBDD00A-FDB1-49A6-9D26-B3124F84AD39}" srcId="{95D1A842-6E7C-4F98-B347-F9C5DA624ED8}" destId="{679C742A-61BE-4262-9A4F-73AD70EF4496}" srcOrd="2" destOrd="0" parTransId="{CAA10BF6-0B1C-4243-A301-23C2716F9385}" sibTransId="{84F46B6C-2B99-4B24-B8EC-A500CA77506F}"/>
    <dgm:cxn modelId="{6BE21413-AD36-4181-A867-A901F22B1BBC}" srcId="{95D1A842-6E7C-4F98-B347-F9C5DA624ED8}" destId="{087E5D64-48EC-486E-9B04-4F9ED269757D}" srcOrd="1" destOrd="0" parTransId="{CA93C68D-E6CB-47F3-9071-76D977E7692B}" sibTransId="{00EDCE5A-B4E0-45E1-84EF-5FC308E03343}"/>
    <dgm:cxn modelId="{5222E849-B82B-45E7-A12C-1EF600038BEF}" type="presOf" srcId="{1958E4E9-25D6-49BD-BD27-C320F3654F4B}" destId="{98C8E9AE-EA1C-4C6B-9FE7-AFB4448A26EE}" srcOrd="0" destOrd="0" presId="urn:microsoft.com/office/officeart/2008/layout/VerticalAccentList"/>
    <dgm:cxn modelId="{2F18E26D-F5EB-41CA-AE78-5D8404851172}" type="presOf" srcId="{087E5D64-48EC-486E-9B04-4F9ED269757D}" destId="{A6527395-3F29-40EE-8E26-04BEE6344DC4}" srcOrd="0" destOrd="0" presId="urn:microsoft.com/office/officeart/2008/layout/VerticalAccentList"/>
    <dgm:cxn modelId="{B071AA6E-B46B-4BEC-B1AD-95EB02B9FCC2}" srcId="{087E5D64-48EC-486E-9B04-4F9ED269757D}" destId="{1958E4E9-25D6-49BD-BD27-C320F3654F4B}" srcOrd="0" destOrd="0" parTransId="{D1A0F0E7-E7CE-424B-B497-E6EADB6F104F}" sibTransId="{31F32E56-6F16-450A-BF78-8D681B9DAC0D}"/>
    <dgm:cxn modelId="{5062686F-CD52-49C9-A17C-045F37BAE0EC}" type="presOf" srcId="{FAD158C3-E885-420D-9EED-1CB15144E2D7}" destId="{2EC6B4EE-F564-49C4-A7FA-032DAE834E3B}" srcOrd="0" destOrd="0" presId="urn:microsoft.com/office/officeart/2008/layout/VerticalAccentList"/>
    <dgm:cxn modelId="{E5E50C78-0E83-4927-B0B3-D0FBFD82CA9C}" srcId="{8B268B4A-00B4-44E4-B794-3FA4AE2C67C1}" destId="{FAD158C3-E885-420D-9EED-1CB15144E2D7}" srcOrd="0" destOrd="0" parTransId="{40171476-28D4-49B6-B5E6-444132BC74BB}" sibTransId="{8C7E4E24-4A92-4D32-A595-8A488B71097F}"/>
    <dgm:cxn modelId="{B09A69A8-FDD9-495B-B932-5F3ACAE01D5C}" type="presOf" srcId="{679C742A-61BE-4262-9A4F-73AD70EF4496}" destId="{CAA85436-60BE-476C-9F7F-2817C9675D97}" srcOrd="0" destOrd="0" presId="urn:microsoft.com/office/officeart/2008/layout/VerticalAccentList"/>
    <dgm:cxn modelId="{E34F35D8-C096-4434-A1FB-81637D6CA8B6}" type="presOf" srcId="{8B268B4A-00B4-44E4-B794-3FA4AE2C67C1}" destId="{C974C71B-DB2B-45C0-B078-5F044B2384DE}" srcOrd="0" destOrd="0" presId="urn:microsoft.com/office/officeart/2008/layout/VerticalAccentList"/>
    <dgm:cxn modelId="{3A13FBDC-AF6B-436A-BA3C-C598A14FF40D}" type="presOf" srcId="{7399784F-D879-4320-8BFB-089AAC090587}" destId="{429CDB0B-7CAF-4CD7-B0D2-873BAF2B3605}" srcOrd="0" destOrd="0" presId="urn:microsoft.com/office/officeart/2008/layout/VerticalAccentList"/>
    <dgm:cxn modelId="{27AA3FE5-970C-45BB-A3A3-B098085622CA}" type="presOf" srcId="{95D1A842-6E7C-4F98-B347-F9C5DA624ED8}" destId="{EAA26C4F-F9A3-4033-BB17-106F06751F12}" srcOrd="0" destOrd="0" presId="urn:microsoft.com/office/officeart/2008/layout/VerticalAccentList"/>
    <dgm:cxn modelId="{1EAE6EF4-C917-42E6-B7BB-A23A3FBC8D1E}" srcId="{95D1A842-6E7C-4F98-B347-F9C5DA624ED8}" destId="{8B268B4A-00B4-44E4-B794-3FA4AE2C67C1}" srcOrd="0" destOrd="0" parTransId="{575CA1CF-DA72-48B1-9C4A-FCA6E6735788}" sibTransId="{77A55F58-A9D3-4456-BEF0-308CA8686586}"/>
    <dgm:cxn modelId="{D437DDF7-E573-4BFE-A681-C3E85C233B3F}" srcId="{679C742A-61BE-4262-9A4F-73AD70EF4496}" destId="{7399784F-D879-4320-8BFB-089AAC090587}" srcOrd="0" destOrd="0" parTransId="{25E583CB-6C58-40C0-A259-0EF0F4CDA308}" sibTransId="{A677B3B1-2A6D-4F90-880F-70AB4254EF2A}"/>
    <dgm:cxn modelId="{E915A04C-5EFA-475D-86B3-70EC4E37BC1C}" type="presParOf" srcId="{EAA26C4F-F9A3-4033-BB17-106F06751F12}" destId="{F1F119EA-9D22-41B8-AE30-3B648DBDC5EA}" srcOrd="0" destOrd="0" presId="urn:microsoft.com/office/officeart/2008/layout/VerticalAccentList"/>
    <dgm:cxn modelId="{7CE6A3F8-7123-4169-A2D1-3C2F83129DB7}" type="presParOf" srcId="{F1F119EA-9D22-41B8-AE30-3B648DBDC5EA}" destId="{C974C71B-DB2B-45C0-B078-5F044B2384DE}" srcOrd="0" destOrd="0" presId="urn:microsoft.com/office/officeart/2008/layout/VerticalAccentList"/>
    <dgm:cxn modelId="{B69CBFB9-8448-4400-B4D4-D73046A8485B}" type="presParOf" srcId="{EAA26C4F-F9A3-4033-BB17-106F06751F12}" destId="{0299D7E5-72E8-46AA-9EBC-2301F9E9A01C}" srcOrd="1" destOrd="0" presId="urn:microsoft.com/office/officeart/2008/layout/VerticalAccentList"/>
    <dgm:cxn modelId="{03497EAF-27FA-4DB0-B6F1-86A8DF0D8C69}" type="presParOf" srcId="{0299D7E5-72E8-46AA-9EBC-2301F9E9A01C}" destId="{CDEA6B6E-6103-4961-A870-0E1B27D34505}" srcOrd="0" destOrd="0" presId="urn:microsoft.com/office/officeart/2008/layout/VerticalAccentList"/>
    <dgm:cxn modelId="{7A8A9257-551E-4811-8DB6-F2FF0E969F9B}" type="presParOf" srcId="{0299D7E5-72E8-46AA-9EBC-2301F9E9A01C}" destId="{96584DF3-3709-4320-B79F-043AE6A74C2F}" srcOrd="1" destOrd="0" presId="urn:microsoft.com/office/officeart/2008/layout/VerticalAccentList"/>
    <dgm:cxn modelId="{9783F45F-CBA6-408F-BE18-F098077A6290}" type="presParOf" srcId="{0299D7E5-72E8-46AA-9EBC-2301F9E9A01C}" destId="{A41A8474-4AC1-4530-820B-C0937B6FFF8B}" srcOrd="2" destOrd="0" presId="urn:microsoft.com/office/officeart/2008/layout/VerticalAccentList"/>
    <dgm:cxn modelId="{DF8C554B-973C-424C-BD56-1E61DD295093}" type="presParOf" srcId="{0299D7E5-72E8-46AA-9EBC-2301F9E9A01C}" destId="{F6F68084-1278-4117-A23A-7BE608C3B579}" srcOrd="3" destOrd="0" presId="urn:microsoft.com/office/officeart/2008/layout/VerticalAccentList"/>
    <dgm:cxn modelId="{F9FF3B1D-08C9-4B0A-9054-51C033B8E616}" type="presParOf" srcId="{0299D7E5-72E8-46AA-9EBC-2301F9E9A01C}" destId="{9CA89FD7-26EC-4F95-8D06-FDA43A4BD2C8}" srcOrd="4" destOrd="0" presId="urn:microsoft.com/office/officeart/2008/layout/VerticalAccentList"/>
    <dgm:cxn modelId="{3BD08DD2-FBB7-4F0A-B001-E39BB5954DED}" type="presParOf" srcId="{0299D7E5-72E8-46AA-9EBC-2301F9E9A01C}" destId="{7EE5AB39-C362-4BCC-B5BC-44C5E75F759F}" srcOrd="5" destOrd="0" presId="urn:microsoft.com/office/officeart/2008/layout/VerticalAccentList"/>
    <dgm:cxn modelId="{93DBF9D6-EE2D-4649-B632-F78F341F6639}" type="presParOf" srcId="{0299D7E5-72E8-46AA-9EBC-2301F9E9A01C}" destId="{1A73066D-1187-452F-A4D5-9A7BA693A9DF}" srcOrd="6" destOrd="0" presId="urn:microsoft.com/office/officeart/2008/layout/VerticalAccentList"/>
    <dgm:cxn modelId="{63FFBB2F-44C7-4216-A102-7EEE9DC2EC0A}" type="presParOf" srcId="{0299D7E5-72E8-46AA-9EBC-2301F9E9A01C}" destId="{2EC6B4EE-F564-49C4-A7FA-032DAE834E3B}" srcOrd="7" destOrd="0" presId="urn:microsoft.com/office/officeart/2008/layout/VerticalAccentList"/>
    <dgm:cxn modelId="{4D26BDCC-714F-49C6-A42B-C590B30D06A4}" type="presParOf" srcId="{EAA26C4F-F9A3-4033-BB17-106F06751F12}" destId="{77F5CF58-6B02-47E7-8E17-079FEC08C33D}" srcOrd="2" destOrd="0" presId="urn:microsoft.com/office/officeart/2008/layout/VerticalAccentList"/>
    <dgm:cxn modelId="{FABCC536-C6D1-4108-A749-D5CB01FE3E26}" type="presParOf" srcId="{EAA26C4F-F9A3-4033-BB17-106F06751F12}" destId="{13635C0C-9BEA-4536-AB23-E76519E173E9}" srcOrd="3" destOrd="0" presId="urn:microsoft.com/office/officeart/2008/layout/VerticalAccentList"/>
    <dgm:cxn modelId="{EAAD63D2-C4DC-4238-83DC-D19B3F13EB05}" type="presParOf" srcId="{13635C0C-9BEA-4536-AB23-E76519E173E9}" destId="{A6527395-3F29-40EE-8E26-04BEE6344DC4}" srcOrd="0" destOrd="0" presId="urn:microsoft.com/office/officeart/2008/layout/VerticalAccentList"/>
    <dgm:cxn modelId="{D5AD83BD-AA17-4FC8-94D6-7B64E00DD5C4}" type="presParOf" srcId="{EAA26C4F-F9A3-4033-BB17-106F06751F12}" destId="{3E4D249D-604E-4731-8478-DCCAE4646C1F}" srcOrd="4" destOrd="0" presId="urn:microsoft.com/office/officeart/2008/layout/VerticalAccentList"/>
    <dgm:cxn modelId="{00853E8C-5ABF-408B-98BF-DDE612E3BA5C}" type="presParOf" srcId="{3E4D249D-604E-4731-8478-DCCAE4646C1F}" destId="{5A3091C3-C8D9-4EDE-BCA3-03F693800382}" srcOrd="0" destOrd="0" presId="urn:microsoft.com/office/officeart/2008/layout/VerticalAccentList"/>
    <dgm:cxn modelId="{51DA0DAC-9A2A-417E-A574-A3E8FE81B9CB}" type="presParOf" srcId="{3E4D249D-604E-4731-8478-DCCAE4646C1F}" destId="{B6594D75-C208-4415-AC6D-F726FC589B91}" srcOrd="1" destOrd="0" presId="urn:microsoft.com/office/officeart/2008/layout/VerticalAccentList"/>
    <dgm:cxn modelId="{5CF41FD0-B3D4-48F9-B170-FD5FC9E3D32A}" type="presParOf" srcId="{3E4D249D-604E-4731-8478-DCCAE4646C1F}" destId="{997D1C26-A40B-4345-8F85-40B43C78EDA0}" srcOrd="2" destOrd="0" presId="urn:microsoft.com/office/officeart/2008/layout/VerticalAccentList"/>
    <dgm:cxn modelId="{D20732C5-C4B4-4F4A-983D-6A0F94FC8627}" type="presParOf" srcId="{3E4D249D-604E-4731-8478-DCCAE4646C1F}" destId="{4AF5FFE0-2C2E-41A0-B7CA-75FA1C0D8E17}" srcOrd="3" destOrd="0" presId="urn:microsoft.com/office/officeart/2008/layout/VerticalAccentList"/>
    <dgm:cxn modelId="{906C2BC8-3D07-45BB-BD89-90E7742ADA1C}" type="presParOf" srcId="{3E4D249D-604E-4731-8478-DCCAE4646C1F}" destId="{2008C967-FE93-4160-B866-7AC7010E8C5F}" srcOrd="4" destOrd="0" presId="urn:microsoft.com/office/officeart/2008/layout/VerticalAccentList"/>
    <dgm:cxn modelId="{2AA8DECF-E4D2-40D4-B94F-544747C1907D}" type="presParOf" srcId="{3E4D249D-604E-4731-8478-DCCAE4646C1F}" destId="{E368C2CC-6F60-4CDA-8D4C-6142A9A4C8F0}" srcOrd="5" destOrd="0" presId="urn:microsoft.com/office/officeart/2008/layout/VerticalAccentList"/>
    <dgm:cxn modelId="{974B6A6F-4D41-438A-A187-AA81215D84D8}" type="presParOf" srcId="{3E4D249D-604E-4731-8478-DCCAE4646C1F}" destId="{BBF1DB2F-AF99-4A7B-8B31-41983D7307D4}" srcOrd="6" destOrd="0" presId="urn:microsoft.com/office/officeart/2008/layout/VerticalAccentList"/>
    <dgm:cxn modelId="{05AC9475-CAE3-4CC4-A14A-3F874F863B87}" type="presParOf" srcId="{3E4D249D-604E-4731-8478-DCCAE4646C1F}" destId="{98C8E9AE-EA1C-4C6B-9FE7-AFB4448A26EE}" srcOrd="7" destOrd="0" presId="urn:microsoft.com/office/officeart/2008/layout/VerticalAccentList"/>
    <dgm:cxn modelId="{2BE75DED-F299-4A74-A664-FFD13F5AF7DE}" type="presParOf" srcId="{EAA26C4F-F9A3-4033-BB17-106F06751F12}" destId="{BC70A34B-4476-4B16-B09F-00D5B97F6C12}" srcOrd="5" destOrd="0" presId="urn:microsoft.com/office/officeart/2008/layout/VerticalAccentList"/>
    <dgm:cxn modelId="{8B4A4136-B004-4F74-B00C-22DAC99A6F81}" type="presParOf" srcId="{EAA26C4F-F9A3-4033-BB17-106F06751F12}" destId="{79414346-834A-425B-A994-9F6BBE2E510D}" srcOrd="6" destOrd="0" presId="urn:microsoft.com/office/officeart/2008/layout/VerticalAccentList"/>
    <dgm:cxn modelId="{125B9AA0-4BD9-42BB-AA73-CFC86F13623D}" type="presParOf" srcId="{79414346-834A-425B-A994-9F6BBE2E510D}" destId="{CAA85436-60BE-476C-9F7F-2817C9675D97}" srcOrd="0" destOrd="0" presId="urn:microsoft.com/office/officeart/2008/layout/VerticalAccentList"/>
    <dgm:cxn modelId="{90BF5901-B39B-455E-A3F2-A343B3F62473}" type="presParOf" srcId="{EAA26C4F-F9A3-4033-BB17-106F06751F12}" destId="{C9364D0E-E73F-46D3-A0E2-C8A2492F93DF}" srcOrd="7" destOrd="0" presId="urn:microsoft.com/office/officeart/2008/layout/VerticalAccentList"/>
    <dgm:cxn modelId="{42E6E79C-4F7B-4AEB-B3BD-CDB96710335B}" type="presParOf" srcId="{C9364D0E-E73F-46D3-A0E2-C8A2492F93DF}" destId="{D3D602BE-8AB7-4452-86D2-8F2EE48D0A8E}" srcOrd="0" destOrd="0" presId="urn:microsoft.com/office/officeart/2008/layout/VerticalAccentList"/>
    <dgm:cxn modelId="{831859F3-D160-4526-A670-03AFB442723D}" type="presParOf" srcId="{C9364D0E-E73F-46D3-A0E2-C8A2492F93DF}" destId="{90EAD0F0-C566-4406-8F1F-F93EBCD9062E}" srcOrd="1" destOrd="0" presId="urn:microsoft.com/office/officeart/2008/layout/VerticalAccentList"/>
    <dgm:cxn modelId="{AC3377DF-23EA-4EED-9379-76C2ED5016B4}" type="presParOf" srcId="{C9364D0E-E73F-46D3-A0E2-C8A2492F93DF}" destId="{78B408CD-8CE6-41C5-814E-8D905913A768}" srcOrd="2" destOrd="0" presId="urn:microsoft.com/office/officeart/2008/layout/VerticalAccentList"/>
    <dgm:cxn modelId="{5FBF5375-7A65-496B-8D5F-535789FFDFD3}" type="presParOf" srcId="{C9364D0E-E73F-46D3-A0E2-C8A2492F93DF}" destId="{3C0471B6-0FE0-473F-80D7-EB01233B3A3E}" srcOrd="3" destOrd="0" presId="urn:microsoft.com/office/officeart/2008/layout/VerticalAccentList"/>
    <dgm:cxn modelId="{87B667F7-2724-4FE0-933A-26A2359556E8}" type="presParOf" srcId="{C9364D0E-E73F-46D3-A0E2-C8A2492F93DF}" destId="{8C2888E9-6EE2-4458-AFAB-2B67BF23A1D8}" srcOrd="4" destOrd="0" presId="urn:microsoft.com/office/officeart/2008/layout/VerticalAccentList"/>
    <dgm:cxn modelId="{10888956-1652-4603-8FC9-CBD60F8C1D22}" type="presParOf" srcId="{C9364D0E-E73F-46D3-A0E2-C8A2492F93DF}" destId="{75115AF0-B044-4509-BAA0-DFAC3AE98EE1}" srcOrd="5" destOrd="0" presId="urn:microsoft.com/office/officeart/2008/layout/VerticalAccentList"/>
    <dgm:cxn modelId="{3C0C1EE1-B0B2-4461-A315-DEBD1A7648D4}" type="presParOf" srcId="{C9364D0E-E73F-46D3-A0E2-C8A2492F93DF}" destId="{FDCFF3C9-F637-4F06-95BD-EC67FD764583}" srcOrd="6" destOrd="0" presId="urn:microsoft.com/office/officeart/2008/layout/VerticalAccentList"/>
    <dgm:cxn modelId="{FBF4871E-183D-49C0-B193-FD38E73E9464}" type="presParOf" srcId="{C9364D0E-E73F-46D3-A0E2-C8A2492F93DF}" destId="{429CDB0B-7CAF-4CD7-B0D2-873BAF2B360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D1A842-6E7C-4F98-B347-F9C5DA624ED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68B4A-00B4-44E4-B794-3FA4AE2C67C1}">
      <dgm:prSet phldrT="[Текст]" custT="1"/>
      <dgm:spPr/>
      <dgm:t>
        <a:bodyPr/>
        <a:lstStyle/>
        <a:p>
          <a:r>
            <a:rPr lang="ru-RU" sz="2000" dirty="0"/>
            <a:t>Задачи</a:t>
          </a:r>
        </a:p>
      </dgm:t>
    </dgm:pt>
    <dgm:pt modelId="{575CA1CF-DA72-48B1-9C4A-FCA6E6735788}" type="parTrans" cxnId="{1EAE6EF4-C917-42E6-B7BB-A23A3FBC8D1E}">
      <dgm:prSet/>
      <dgm:spPr/>
      <dgm:t>
        <a:bodyPr/>
        <a:lstStyle/>
        <a:p>
          <a:endParaRPr lang="ru-RU" sz="900"/>
        </a:p>
      </dgm:t>
    </dgm:pt>
    <dgm:pt modelId="{77A55F58-A9D3-4456-BEF0-308CA8686586}" type="sibTrans" cxnId="{1EAE6EF4-C917-42E6-B7BB-A23A3FBC8D1E}">
      <dgm:prSet/>
      <dgm:spPr/>
      <dgm:t>
        <a:bodyPr/>
        <a:lstStyle/>
        <a:p>
          <a:endParaRPr lang="ru-RU" sz="900"/>
        </a:p>
      </dgm:t>
    </dgm:pt>
    <dgm:pt modelId="{FAD158C3-E885-420D-9EED-1CB15144E2D7}">
      <dgm:prSet phldrT="[Текст]" custT="1"/>
      <dgm:spPr/>
      <dgm:t>
        <a:bodyPr/>
        <a:lstStyle/>
        <a:p>
          <a:r>
            <a:rPr lang="ru-RU" sz="900" dirty="0"/>
            <a:t>формирование системы планирования, мониторинга и анализа работы с одаренными детьми на территории субъекта Российской Федерации</a:t>
          </a:r>
        </a:p>
      </dgm:t>
    </dgm:pt>
    <dgm:pt modelId="{40171476-28D4-49B6-B5E6-444132BC74BB}" type="parTrans" cxnId="{E5E50C78-0E83-4927-B0B3-D0FBFD82CA9C}">
      <dgm:prSet/>
      <dgm:spPr/>
      <dgm:t>
        <a:bodyPr/>
        <a:lstStyle/>
        <a:p>
          <a:endParaRPr lang="ru-RU" sz="900"/>
        </a:p>
      </dgm:t>
    </dgm:pt>
    <dgm:pt modelId="{8C7E4E24-4A92-4D32-A595-8A488B71097F}" type="sibTrans" cxnId="{E5E50C78-0E83-4927-B0B3-D0FBFD82CA9C}">
      <dgm:prSet/>
      <dgm:spPr/>
      <dgm:t>
        <a:bodyPr/>
        <a:lstStyle/>
        <a:p>
          <a:endParaRPr lang="ru-RU" sz="900"/>
        </a:p>
      </dgm:t>
    </dgm:pt>
    <dgm:pt modelId="{087E5D64-48EC-486E-9B04-4F9ED269757D}">
      <dgm:prSet phldrT="[Текст]" custT="1"/>
      <dgm:spPr/>
      <dgm:t>
        <a:bodyPr/>
        <a:lstStyle/>
        <a:p>
          <a:r>
            <a:rPr lang="ru-RU" sz="900" dirty="0"/>
            <a:t>формирование и поддержка региональной базы данных одаренных детей, а также базы данных педагогов–наставников</a:t>
          </a:r>
        </a:p>
      </dgm:t>
    </dgm:pt>
    <dgm:pt modelId="{CA93C68D-E6CB-47F3-9071-76D977E7692B}" type="parTrans" cxnId="{6BE21413-AD36-4181-A867-A901F22B1BBC}">
      <dgm:prSet/>
      <dgm:spPr/>
      <dgm:t>
        <a:bodyPr/>
        <a:lstStyle/>
        <a:p>
          <a:endParaRPr lang="ru-RU" sz="900"/>
        </a:p>
      </dgm:t>
    </dgm:pt>
    <dgm:pt modelId="{00EDCE5A-B4E0-45E1-84EF-5FC308E03343}" type="sibTrans" cxnId="{6BE21413-AD36-4181-A867-A901F22B1BBC}">
      <dgm:prSet/>
      <dgm:spPr/>
      <dgm:t>
        <a:bodyPr/>
        <a:lstStyle/>
        <a:p>
          <a:endParaRPr lang="ru-RU" sz="900"/>
        </a:p>
      </dgm:t>
    </dgm:pt>
    <dgm:pt modelId="{1958E4E9-25D6-49BD-BD27-C320F3654F4B}">
      <dgm:prSet phldrT="[Текст]" custT="1"/>
      <dgm:spPr/>
      <dgm:t>
        <a:bodyPr/>
        <a:lstStyle/>
        <a:p>
          <a:r>
            <a:rPr lang="ru-RU" sz="900" dirty="0"/>
            <a:t>организация и проведение рейтинговых спортивно-массовых мероприятий входящих в основной перечень мероприятий Министерства просвещения России, направленных на развитие интереса и выявления детей, проявивших выдающиеся способности в направлении Спорт</a:t>
          </a:r>
        </a:p>
      </dgm:t>
    </dgm:pt>
    <dgm:pt modelId="{D1A0F0E7-E7CE-424B-B497-E6EADB6F104F}" type="parTrans" cxnId="{B071AA6E-B46B-4BEC-B1AD-95EB02B9FCC2}">
      <dgm:prSet/>
      <dgm:spPr/>
      <dgm:t>
        <a:bodyPr/>
        <a:lstStyle/>
        <a:p>
          <a:endParaRPr lang="ru-RU" sz="900"/>
        </a:p>
      </dgm:t>
    </dgm:pt>
    <dgm:pt modelId="{31F32E56-6F16-450A-BF78-8D681B9DAC0D}" type="sibTrans" cxnId="{B071AA6E-B46B-4BEC-B1AD-95EB02B9FCC2}">
      <dgm:prSet/>
      <dgm:spPr/>
      <dgm:t>
        <a:bodyPr/>
        <a:lstStyle/>
        <a:p>
          <a:endParaRPr lang="ru-RU" sz="900"/>
        </a:p>
      </dgm:t>
    </dgm:pt>
    <dgm:pt modelId="{679C742A-61BE-4262-9A4F-73AD70EF4496}">
      <dgm:prSet phldrT="[Текст]" custT="1"/>
      <dgm:spPr/>
      <dgm:t>
        <a:bodyPr/>
        <a:lstStyle/>
        <a:p>
          <a:r>
            <a:rPr lang="ru-RU" sz="900" dirty="0"/>
            <a:t>организация и проведение регионального этапа предметной Всероссийской олимпиады школьников на территории субъекта</a:t>
          </a:r>
        </a:p>
      </dgm:t>
    </dgm:pt>
    <dgm:pt modelId="{CAA10BF6-0B1C-4243-A301-23C2716F9385}" type="parTrans" cxnId="{4BBDD00A-FDB1-49A6-9D26-B3124F84AD39}">
      <dgm:prSet/>
      <dgm:spPr/>
      <dgm:t>
        <a:bodyPr/>
        <a:lstStyle/>
        <a:p>
          <a:endParaRPr lang="ru-RU" sz="900"/>
        </a:p>
      </dgm:t>
    </dgm:pt>
    <dgm:pt modelId="{84F46B6C-2B99-4B24-B8EC-A500CA77506F}" type="sibTrans" cxnId="{4BBDD00A-FDB1-49A6-9D26-B3124F84AD39}">
      <dgm:prSet/>
      <dgm:spPr/>
      <dgm:t>
        <a:bodyPr/>
        <a:lstStyle/>
        <a:p>
          <a:endParaRPr lang="ru-RU" sz="900"/>
        </a:p>
      </dgm:t>
    </dgm:pt>
    <dgm:pt modelId="{7399784F-D879-4320-8BFB-089AAC090587}">
      <dgm:prSet phldrT="[Текст]" custT="1"/>
      <dgm:spPr/>
      <dgm:t>
        <a:bodyPr/>
        <a:lstStyle/>
        <a:p>
          <a:r>
            <a:rPr lang="ru-RU" sz="900" dirty="0"/>
            <a:t>освещение работы с одаренными и талантливыми детьми в СМИ регионального и федерального уровней</a:t>
          </a:r>
        </a:p>
      </dgm:t>
    </dgm:pt>
    <dgm:pt modelId="{25E583CB-6C58-40C0-A259-0EF0F4CDA308}" type="parTrans" cxnId="{D437DDF7-E573-4BFE-A681-C3E85C233B3F}">
      <dgm:prSet/>
      <dgm:spPr/>
      <dgm:t>
        <a:bodyPr/>
        <a:lstStyle/>
        <a:p>
          <a:endParaRPr lang="ru-RU" sz="900"/>
        </a:p>
      </dgm:t>
    </dgm:pt>
    <dgm:pt modelId="{A677B3B1-2A6D-4F90-880F-70AB4254EF2A}" type="sibTrans" cxnId="{D437DDF7-E573-4BFE-A681-C3E85C233B3F}">
      <dgm:prSet/>
      <dgm:spPr/>
      <dgm:t>
        <a:bodyPr/>
        <a:lstStyle/>
        <a:p>
          <a:endParaRPr lang="ru-RU" sz="900"/>
        </a:p>
      </dgm:t>
    </dgm:pt>
    <dgm:pt modelId="{EAA26C4F-F9A3-4033-BB17-106F06751F12}" type="pres">
      <dgm:prSet presAssocID="{95D1A842-6E7C-4F98-B347-F9C5DA624ED8}" presName="Name0" presStyleCnt="0">
        <dgm:presLayoutVars>
          <dgm:chMax/>
          <dgm:chPref/>
          <dgm:dir/>
        </dgm:presLayoutVars>
      </dgm:prSet>
      <dgm:spPr/>
    </dgm:pt>
    <dgm:pt modelId="{F1F119EA-9D22-41B8-AE30-3B648DBDC5EA}" type="pres">
      <dgm:prSet presAssocID="{8B268B4A-00B4-44E4-B794-3FA4AE2C67C1}" presName="parenttextcomposite" presStyleCnt="0"/>
      <dgm:spPr/>
    </dgm:pt>
    <dgm:pt modelId="{C974C71B-DB2B-45C0-B078-5F044B2384DE}" type="pres">
      <dgm:prSet presAssocID="{8B268B4A-00B4-44E4-B794-3FA4AE2C67C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299D7E5-72E8-46AA-9EBC-2301F9E9A01C}" type="pres">
      <dgm:prSet presAssocID="{8B268B4A-00B4-44E4-B794-3FA4AE2C67C1}" presName="composite" presStyleCnt="0"/>
      <dgm:spPr/>
    </dgm:pt>
    <dgm:pt modelId="{CDEA6B6E-6103-4961-A870-0E1B27D34505}" type="pres">
      <dgm:prSet presAssocID="{8B268B4A-00B4-44E4-B794-3FA4AE2C67C1}" presName="chevron1" presStyleLbl="alignNode1" presStyleIdx="0" presStyleCnt="21"/>
      <dgm:spPr/>
    </dgm:pt>
    <dgm:pt modelId="{96584DF3-3709-4320-B79F-043AE6A74C2F}" type="pres">
      <dgm:prSet presAssocID="{8B268B4A-00B4-44E4-B794-3FA4AE2C67C1}" presName="chevron2" presStyleLbl="alignNode1" presStyleIdx="1" presStyleCnt="21"/>
      <dgm:spPr/>
    </dgm:pt>
    <dgm:pt modelId="{A41A8474-4AC1-4530-820B-C0937B6FFF8B}" type="pres">
      <dgm:prSet presAssocID="{8B268B4A-00B4-44E4-B794-3FA4AE2C67C1}" presName="chevron3" presStyleLbl="alignNode1" presStyleIdx="2" presStyleCnt="21"/>
      <dgm:spPr/>
    </dgm:pt>
    <dgm:pt modelId="{F6F68084-1278-4117-A23A-7BE608C3B579}" type="pres">
      <dgm:prSet presAssocID="{8B268B4A-00B4-44E4-B794-3FA4AE2C67C1}" presName="chevron4" presStyleLbl="alignNode1" presStyleIdx="3" presStyleCnt="21"/>
      <dgm:spPr/>
    </dgm:pt>
    <dgm:pt modelId="{9CA89FD7-26EC-4F95-8D06-FDA43A4BD2C8}" type="pres">
      <dgm:prSet presAssocID="{8B268B4A-00B4-44E4-B794-3FA4AE2C67C1}" presName="chevron5" presStyleLbl="alignNode1" presStyleIdx="4" presStyleCnt="21"/>
      <dgm:spPr/>
    </dgm:pt>
    <dgm:pt modelId="{7EE5AB39-C362-4BCC-B5BC-44C5E75F759F}" type="pres">
      <dgm:prSet presAssocID="{8B268B4A-00B4-44E4-B794-3FA4AE2C67C1}" presName="chevron6" presStyleLbl="alignNode1" presStyleIdx="5" presStyleCnt="21"/>
      <dgm:spPr/>
    </dgm:pt>
    <dgm:pt modelId="{1A73066D-1187-452F-A4D5-9A7BA693A9DF}" type="pres">
      <dgm:prSet presAssocID="{8B268B4A-00B4-44E4-B794-3FA4AE2C67C1}" presName="chevron7" presStyleLbl="alignNode1" presStyleIdx="6" presStyleCnt="21"/>
      <dgm:spPr/>
    </dgm:pt>
    <dgm:pt modelId="{2EC6B4EE-F564-49C4-A7FA-032DAE834E3B}" type="pres">
      <dgm:prSet presAssocID="{8B268B4A-00B4-44E4-B794-3FA4AE2C67C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77F5CF58-6B02-47E7-8E17-079FEC08C33D}" type="pres">
      <dgm:prSet presAssocID="{77A55F58-A9D3-4456-BEF0-308CA8686586}" presName="sibTrans" presStyleCnt="0"/>
      <dgm:spPr/>
    </dgm:pt>
    <dgm:pt modelId="{13635C0C-9BEA-4536-AB23-E76519E173E9}" type="pres">
      <dgm:prSet presAssocID="{087E5D64-48EC-486E-9B04-4F9ED269757D}" presName="parenttextcomposite" presStyleCnt="0"/>
      <dgm:spPr/>
    </dgm:pt>
    <dgm:pt modelId="{A6527395-3F29-40EE-8E26-04BEE6344DC4}" type="pres">
      <dgm:prSet presAssocID="{087E5D64-48EC-486E-9B04-4F9ED269757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E4D249D-604E-4731-8478-DCCAE4646C1F}" type="pres">
      <dgm:prSet presAssocID="{087E5D64-48EC-486E-9B04-4F9ED269757D}" presName="composite" presStyleCnt="0"/>
      <dgm:spPr/>
    </dgm:pt>
    <dgm:pt modelId="{5A3091C3-C8D9-4EDE-BCA3-03F693800382}" type="pres">
      <dgm:prSet presAssocID="{087E5D64-48EC-486E-9B04-4F9ED269757D}" presName="chevron1" presStyleLbl="alignNode1" presStyleIdx="7" presStyleCnt="21"/>
      <dgm:spPr/>
    </dgm:pt>
    <dgm:pt modelId="{B6594D75-C208-4415-AC6D-F726FC589B91}" type="pres">
      <dgm:prSet presAssocID="{087E5D64-48EC-486E-9B04-4F9ED269757D}" presName="chevron2" presStyleLbl="alignNode1" presStyleIdx="8" presStyleCnt="21"/>
      <dgm:spPr/>
    </dgm:pt>
    <dgm:pt modelId="{997D1C26-A40B-4345-8F85-40B43C78EDA0}" type="pres">
      <dgm:prSet presAssocID="{087E5D64-48EC-486E-9B04-4F9ED269757D}" presName="chevron3" presStyleLbl="alignNode1" presStyleIdx="9" presStyleCnt="21"/>
      <dgm:spPr/>
    </dgm:pt>
    <dgm:pt modelId="{4AF5FFE0-2C2E-41A0-B7CA-75FA1C0D8E17}" type="pres">
      <dgm:prSet presAssocID="{087E5D64-48EC-486E-9B04-4F9ED269757D}" presName="chevron4" presStyleLbl="alignNode1" presStyleIdx="10" presStyleCnt="21"/>
      <dgm:spPr/>
    </dgm:pt>
    <dgm:pt modelId="{2008C967-FE93-4160-B866-7AC7010E8C5F}" type="pres">
      <dgm:prSet presAssocID="{087E5D64-48EC-486E-9B04-4F9ED269757D}" presName="chevron5" presStyleLbl="alignNode1" presStyleIdx="11" presStyleCnt="21"/>
      <dgm:spPr/>
    </dgm:pt>
    <dgm:pt modelId="{E368C2CC-6F60-4CDA-8D4C-6142A9A4C8F0}" type="pres">
      <dgm:prSet presAssocID="{087E5D64-48EC-486E-9B04-4F9ED269757D}" presName="chevron6" presStyleLbl="alignNode1" presStyleIdx="12" presStyleCnt="21"/>
      <dgm:spPr/>
    </dgm:pt>
    <dgm:pt modelId="{BBF1DB2F-AF99-4A7B-8B31-41983D7307D4}" type="pres">
      <dgm:prSet presAssocID="{087E5D64-48EC-486E-9B04-4F9ED269757D}" presName="chevron7" presStyleLbl="alignNode1" presStyleIdx="13" presStyleCnt="21"/>
      <dgm:spPr/>
    </dgm:pt>
    <dgm:pt modelId="{98C8E9AE-EA1C-4C6B-9FE7-AFB4448A26EE}" type="pres">
      <dgm:prSet presAssocID="{087E5D64-48EC-486E-9B04-4F9ED269757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C70A34B-4476-4B16-B09F-00D5B97F6C12}" type="pres">
      <dgm:prSet presAssocID="{00EDCE5A-B4E0-45E1-84EF-5FC308E03343}" presName="sibTrans" presStyleCnt="0"/>
      <dgm:spPr/>
    </dgm:pt>
    <dgm:pt modelId="{79414346-834A-425B-A994-9F6BBE2E510D}" type="pres">
      <dgm:prSet presAssocID="{679C742A-61BE-4262-9A4F-73AD70EF4496}" presName="parenttextcomposite" presStyleCnt="0"/>
      <dgm:spPr/>
    </dgm:pt>
    <dgm:pt modelId="{CAA85436-60BE-476C-9F7F-2817C9675D97}" type="pres">
      <dgm:prSet presAssocID="{679C742A-61BE-4262-9A4F-73AD70EF449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9364D0E-E73F-46D3-A0E2-C8A2492F93DF}" type="pres">
      <dgm:prSet presAssocID="{679C742A-61BE-4262-9A4F-73AD70EF4496}" presName="composite" presStyleCnt="0"/>
      <dgm:spPr/>
    </dgm:pt>
    <dgm:pt modelId="{D3D602BE-8AB7-4452-86D2-8F2EE48D0A8E}" type="pres">
      <dgm:prSet presAssocID="{679C742A-61BE-4262-9A4F-73AD70EF4496}" presName="chevron1" presStyleLbl="alignNode1" presStyleIdx="14" presStyleCnt="21"/>
      <dgm:spPr/>
    </dgm:pt>
    <dgm:pt modelId="{90EAD0F0-C566-4406-8F1F-F93EBCD9062E}" type="pres">
      <dgm:prSet presAssocID="{679C742A-61BE-4262-9A4F-73AD70EF4496}" presName="chevron2" presStyleLbl="alignNode1" presStyleIdx="15" presStyleCnt="21"/>
      <dgm:spPr/>
    </dgm:pt>
    <dgm:pt modelId="{78B408CD-8CE6-41C5-814E-8D905913A768}" type="pres">
      <dgm:prSet presAssocID="{679C742A-61BE-4262-9A4F-73AD70EF4496}" presName="chevron3" presStyleLbl="alignNode1" presStyleIdx="16" presStyleCnt="21"/>
      <dgm:spPr/>
    </dgm:pt>
    <dgm:pt modelId="{3C0471B6-0FE0-473F-80D7-EB01233B3A3E}" type="pres">
      <dgm:prSet presAssocID="{679C742A-61BE-4262-9A4F-73AD70EF4496}" presName="chevron4" presStyleLbl="alignNode1" presStyleIdx="17" presStyleCnt="21"/>
      <dgm:spPr/>
    </dgm:pt>
    <dgm:pt modelId="{8C2888E9-6EE2-4458-AFAB-2B67BF23A1D8}" type="pres">
      <dgm:prSet presAssocID="{679C742A-61BE-4262-9A4F-73AD70EF4496}" presName="chevron5" presStyleLbl="alignNode1" presStyleIdx="18" presStyleCnt="21"/>
      <dgm:spPr/>
    </dgm:pt>
    <dgm:pt modelId="{75115AF0-B044-4509-BAA0-DFAC3AE98EE1}" type="pres">
      <dgm:prSet presAssocID="{679C742A-61BE-4262-9A4F-73AD70EF4496}" presName="chevron6" presStyleLbl="alignNode1" presStyleIdx="19" presStyleCnt="21"/>
      <dgm:spPr/>
    </dgm:pt>
    <dgm:pt modelId="{FDCFF3C9-F637-4F06-95BD-EC67FD764583}" type="pres">
      <dgm:prSet presAssocID="{679C742A-61BE-4262-9A4F-73AD70EF4496}" presName="chevron7" presStyleLbl="alignNode1" presStyleIdx="20" presStyleCnt="21"/>
      <dgm:spPr/>
    </dgm:pt>
    <dgm:pt modelId="{429CDB0B-7CAF-4CD7-B0D2-873BAF2B3605}" type="pres">
      <dgm:prSet presAssocID="{679C742A-61BE-4262-9A4F-73AD70EF449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4BBDD00A-FDB1-49A6-9D26-B3124F84AD39}" srcId="{95D1A842-6E7C-4F98-B347-F9C5DA624ED8}" destId="{679C742A-61BE-4262-9A4F-73AD70EF4496}" srcOrd="2" destOrd="0" parTransId="{CAA10BF6-0B1C-4243-A301-23C2716F9385}" sibTransId="{84F46B6C-2B99-4B24-B8EC-A500CA77506F}"/>
    <dgm:cxn modelId="{6BE21413-AD36-4181-A867-A901F22B1BBC}" srcId="{95D1A842-6E7C-4F98-B347-F9C5DA624ED8}" destId="{087E5D64-48EC-486E-9B04-4F9ED269757D}" srcOrd="1" destOrd="0" parTransId="{CA93C68D-E6CB-47F3-9071-76D977E7692B}" sibTransId="{00EDCE5A-B4E0-45E1-84EF-5FC308E03343}"/>
    <dgm:cxn modelId="{5222E849-B82B-45E7-A12C-1EF600038BEF}" type="presOf" srcId="{1958E4E9-25D6-49BD-BD27-C320F3654F4B}" destId="{98C8E9AE-EA1C-4C6B-9FE7-AFB4448A26EE}" srcOrd="0" destOrd="0" presId="urn:microsoft.com/office/officeart/2008/layout/VerticalAccentList"/>
    <dgm:cxn modelId="{2F18E26D-F5EB-41CA-AE78-5D8404851172}" type="presOf" srcId="{087E5D64-48EC-486E-9B04-4F9ED269757D}" destId="{A6527395-3F29-40EE-8E26-04BEE6344DC4}" srcOrd="0" destOrd="0" presId="urn:microsoft.com/office/officeart/2008/layout/VerticalAccentList"/>
    <dgm:cxn modelId="{B071AA6E-B46B-4BEC-B1AD-95EB02B9FCC2}" srcId="{087E5D64-48EC-486E-9B04-4F9ED269757D}" destId="{1958E4E9-25D6-49BD-BD27-C320F3654F4B}" srcOrd="0" destOrd="0" parTransId="{D1A0F0E7-E7CE-424B-B497-E6EADB6F104F}" sibTransId="{31F32E56-6F16-450A-BF78-8D681B9DAC0D}"/>
    <dgm:cxn modelId="{5062686F-CD52-49C9-A17C-045F37BAE0EC}" type="presOf" srcId="{FAD158C3-E885-420D-9EED-1CB15144E2D7}" destId="{2EC6B4EE-F564-49C4-A7FA-032DAE834E3B}" srcOrd="0" destOrd="0" presId="urn:microsoft.com/office/officeart/2008/layout/VerticalAccentList"/>
    <dgm:cxn modelId="{E5E50C78-0E83-4927-B0B3-D0FBFD82CA9C}" srcId="{8B268B4A-00B4-44E4-B794-3FA4AE2C67C1}" destId="{FAD158C3-E885-420D-9EED-1CB15144E2D7}" srcOrd="0" destOrd="0" parTransId="{40171476-28D4-49B6-B5E6-444132BC74BB}" sibTransId="{8C7E4E24-4A92-4D32-A595-8A488B71097F}"/>
    <dgm:cxn modelId="{B09A69A8-FDD9-495B-B932-5F3ACAE01D5C}" type="presOf" srcId="{679C742A-61BE-4262-9A4F-73AD70EF4496}" destId="{CAA85436-60BE-476C-9F7F-2817C9675D97}" srcOrd="0" destOrd="0" presId="urn:microsoft.com/office/officeart/2008/layout/VerticalAccentList"/>
    <dgm:cxn modelId="{E34F35D8-C096-4434-A1FB-81637D6CA8B6}" type="presOf" srcId="{8B268B4A-00B4-44E4-B794-3FA4AE2C67C1}" destId="{C974C71B-DB2B-45C0-B078-5F044B2384DE}" srcOrd="0" destOrd="0" presId="urn:microsoft.com/office/officeart/2008/layout/VerticalAccentList"/>
    <dgm:cxn modelId="{3A13FBDC-AF6B-436A-BA3C-C598A14FF40D}" type="presOf" srcId="{7399784F-D879-4320-8BFB-089AAC090587}" destId="{429CDB0B-7CAF-4CD7-B0D2-873BAF2B3605}" srcOrd="0" destOrd="0" presId="urn:microsoft.com/office/officeart/2008/layout/VerticalAccentList"/>
    <dgm:cxn modelId="{27AA3FE5-970C-45BB-A3A3-B098085622CA}" type="presOf" srcId="{95D1A842-6E7C-4F98-B347-F9C5DA624ED8}" destId="{EAA26C4F-F9A3-4033-BB17-106F06751F12}" srcOrd="0" destOrd="0" presId="urn:microsoft.com/office/officeart/2008/layout/VerticalAccentList"/>
    <dgm:cxn modelId="{1EAE6EF4-C917-42E6-B7BB-A23A3FBC8D1E}" srcId="{95D1A842-6E7C-4F98-B347-F9C5DA624ED8}" destId="{8B268B4A-00B4-44E4-B794-3FA4AE2C67C1}" srcOrd="0" destOrd="0" parTransId="{575CA1CF-DA72-48B1-9C4A-FCA6E6735788}" sibTransId="{77A55F58-A9D3-4456-BEF0-308CA8686586}"/>
    <dgm:cxn modelId="{D437DDF7-E573-4BFE-A681-C3E85C233B3F}" srcId="{679C742A-61BE-4262-9A4F-73AD70EF4496}" destId="{7399784F-D879-4320-8BFB-089AAC090587}" srcOrd="0" destOrd="0" parTransId="{25E583CB-6C58-40C0-A259-0EF0F4CDA308}" sibTransId="{A677B3B1-2A6D-4F90-880F-70AB4254EF2A}"/>
    <dgm:cxn modelId="{E915A04C-5EFA-475D-86B3-70EC4E37BC1C}" type="presParOf" srcId="{EAA26C4F-F9A3-4033-BB17-106F06751F12}" destId="{F1F119EA-9D22-41B8-AE30-3B648DBDC5EA}" srcOrd="0" destOrd="0" presId="urn:microsoft.com/office/officeart/2008/layout/VerticalAccentList"/>
    <dgm:cxn modelId="{7CE6A3F8-7123-4169-A2D1-3C2F83129DB7}" type="presParOf" srcId="{F1F119EA-9D22-41B8-AE30-3B648DBDC5EA}" destId="{C974C71B-DB2B-45C0-B078-5F044B2384DE}" srcOrd="0" destOrd="0" presId="urn:microsoft.com/office/officeart/2008/layout/VerticalAccentList"/>
    <dgm:cxn modelId="{B69CBFB9-8448-4400-B4D4-D73046A8485B}" type="presParOf" srcId="{EAA26C4F-F9A3-4033-BB17-106F06751F12}" destId="{0299D7E5-72E8-46AA-9EBC-2301F9E9A01C}" srcOrd="1" destOrd="0" presId="urn:microsoft.com/office/officeart/2008/layout/VerticalAccentList"/>
    <dgm:cxn modelId="{03497EAF-27FA-4DB0-B6F1-86A8DF0D8C69}" type="presParOf" srcId="{0299D7E5-72E8-46AA-9EBC-2301F9E9A01C}" destId="{CDEA6B6E-6103-4961-A870-0E1B27D34505}" srcOrd="0" destOrd="0" presId="urn:microsoft.com/office/officeart/2008/layout/VerticalAccentList"/>
    <dgm:cxn modelId="{7A8A9257-551E-4811-8DB6-F2FF0E969F9B}" type="presParOf" srcId="{0299D7E5-72E8-46AA-9EBC-2301F9E9A01C}" destId="{96584DF3-3709-4320-B79F-043AE6A74C2F}" srcOrd="1" destOrd="0" presId="urn:microsoft.com/office/officeart/2008/layout/VerticalAccentList"/>
    <dgm:cxn modelId="{9783F45F-CBA6-408F-BE18-F098077A6290}" type="presParOf" srcId="{0299D7E5-72E8-46AA-9EBC-2301F9E9A01C}" destId="{A41A8474-4AC1-4530-820B-C0937B6FFF8B}" srcOrd="2" destOrd="0" presId="urn:microsoft.com/office/officeart/2008/layout/VerticalAccentList"/>
    <dgm:cxn modelId="{DF8C554B-973C-424C-BD56-1E61DD295093}" type="presParOf" srcId="{0299D7E5-72E8-46AA-9EBC-2301F9E9A01C}" destId="{F6F68084-1278-4117-A23A-7BE608C3B579}" srcOrd="3" destOrd="0" presId="urn:microsoft.com/office/officeart/2008/layout/VerticalAccentList"/>
    <dgm:cxn modelId="{F9FF3B1D-08C9-4B0A-9054-51C033B8E616}" type="presParOf" srcId="{0299D7E5-72E8-46AA-9EBC-2301F9E9A01C}" destId="{9CA89FD7-26EC-4F95-8D06-FDA43A4BD2C8}" srcOrd="4" destOrd="0" presId="urn:microsoft.com/office/officeart/2008/layout/VerticalAccentList"/>
    <dgm:cxn modelId="{3BD08DD2-FBB7-4F0A-B001-E39BB5954DED}" type="presParOf" srcId="{0299D7E5-72E8-46AA-9EBC-2301F9E9A01C}" destId="{7EE5AB39-C362-4BCC-B5BC-44C5E75F759F}" srcOrd="5" destOrd="0" presId="urn:microsoft.com/office/officeart/2008/layout/VerticalAccentList"/>
    <dgm:cxn modelId="{93DBF9D6-EE2D-4649-B632-F78F341F6639}" type="presParOf" srcId="{0299D7E5-72E8-46AA-9EBC-2301F9E9A01C}" destId="{1A73066D-1187-452F-A4D5-9A7BA693A9DF}" srcOrd="6" destOrd="0" presId="urn:microsoft.com/office/officeart/2008/layout/VerticalAccentList"/>
    <dgm:cxn modelId="{63FFBB2F-44C7-4216-A102-7EEE9DC2EC0A}" type="presParOf" srcId="{0299D7E5-72E8-46AA-9EBC-2301F9E9A01C}" destId="{2EC6B4EE-F564-49C4-A7FA-032DAE834E3B}" srcOrd="7" destOrd="0" presId="urn:microsoft.com/office/officeart/2008/layout/VerticalAccentList"/>
    <dgm:cxn modelId="{4D26BDCC-714F-49C6-A42B-C590B30D06A4}" type="presParOf" srcId="{EAA26C4F-F9A3-4033-BB17-106F06751F12}" destId="{77F5CF58-6B02-47E7-8E17-079FEC08C33D}" srcOrd="2" destOrd="0" presId="urn:microsoft.com/office/officeart/2008/layout/VerticalAccentList"/>
    <dgm:cxn modelId="{FABCC536-C6D1-4108-A749-D5CB01FE3E26}" type="presParOf" srcId="{EAA26C4F-F9A3-4033-BB17-106F06751F12}" destId="{13635C0C-9BEA-4536-AB23-E76519E173E9}" srcOrd="3" destOrd="0" presId="urn:microsoft.com/office/officeart/2008/layout/VerticalAccentList"/>
    <dgm:cxn modelId="{EAAD63D2-C4DC-4238-83DC-D19B3F13EB05}" type="presParOf" srcId="{13635C0C-9BEA-4536-AB23-E76519E173E9}" destId="{A6527395-3F29-40EE-8E26-04BEE6344DC4}" srcOrd="0" destOrd="0" presId="urn:microsoft.com/office/officeart/2008/layout/VerticalAccentList"/>
    <dgm:cxn modelId="{D5AD83BD-AA17-4FC8-94D6-7B64E00DD5C4}" type="presParOf" srcId="{EAA26C4F-F9A3-4033-BB17-106F06751F12}" destId="{3E4D249D-604E-4731-8478-DCCAE4646C1F}" srcOrd="4" destOrd="0" presId="urn:microsoft.com/office/officeart/2008/layout/VerticalAccentList"/>
    <dgm:cxn modelId="{00853E8C-5ABF-408B-98BF-DDE612E3BA5C}" type="presParOf" srcId="{3E4D249D-604E-4731-8478-DCCAE4646C1F}" destId="{5A3091C3-C8D9-4EDE-BCA3-03F693800382}" srcOrd="0" destOrd="0" presId="urn:microsoft.com/office/officeart/2008/layout/VerticalAccentList"/>
    <dgm:cxn modelId="{51DA0DAC-9A2A-417E-A574-A3E8FE81B9CB}" type="presParOf" srcId="{3E4D249D-604E-4731-8478-DCCAE4646C1F}" destId="{B6594D75-C208-4415-AC6D-F726FC589B91}" srcOrd="1" destOrd="0" presId="urn:microsoft.com/office/officeart/2008/layout/VerticalAccentList"/>
    <dgm:cxn modelId="{5CF41FD0-B3D4-48F9-B170-FD5FC9E3D32A}" type="presParOf" srcId="{3E4D249D-604E-4731-8478-DCCAE4646C1F}" destId="{997D1C26-A40B-4345-8F85-40B43C78EDA0}" srcOrd="2" destOrd="0" presId="urn:microsoft.com/office/officeart/2008/layout/VerticalAccentList"/>
    <dgm:cxn modelId="{D20732C5-C4B4-4F4A-983D-6A0F94FC8627}" type="presParOf" srcId="{3E4D249D-604E-4731-8478-DCCAE4646C1F}" destId="{4AF5FFE0-2C2E-41A0-B7CA-75FA1C0D8E17}" srcOrd="3" destOrd="0" presId="urn:microsoft.com/office/officeart/2008/layout/VerticalAccentList"/>
    <dgm:cxn modelId="{906C2BC8-3D07-45BB-BD89-90E7742ADA1C}" type="presParOf" srcId="{3E4D249D-604E-4731-8478-DCCAE4646C1F}" destId="{2008C967-FE93-4160-B866-7AC7010E8C5F}" srcOrd="4" destOrd="0" presId="urn:microsoft.com/office/officeart/2008/layout/VerticalAccentList"/>
    <dgm:cxn modelId="{2AA8DECF-E4D2-40D4-B94F-544747C1907D}" type="presParOf" srcId="{3E4D249D-604E-4731-8478-DCCAE4646C1F}" destId="{E368C2CC-6F60-4CDA-8D4C-6142A9A4C8F0}" srcOrd="5" destOrd="0" presId="urn:microsoft.com/office/officeart/2008/layout/VerticalAccentList"/>
    <dgm:cxn modelId="{974B6A6F-4D41-438A-A187-AA81215D84D8}" type="presParOf" srcId="{3E4D249D-604E-4731-8478-DCCAE4646C1F}" destId="{BBF1DB2F-AF99-4A7B-8B31-41983D7307D4}" srcOrd="6" destOrd="0" presId="urn:microsoft.com/office/officeart/2008/layout/VerticalAccentList"/>
    <dgm:cxn modelId="{05AC9475-CAE3-4CC4-A14A-3F874F863B87}" type="presParOf" srcId="{3E4D249D-604E-4731-8478-DCCAE4646C1F}" destId="{98C8E9AE-EA1C-4C6B-9FE7-AFB4448A26EE}" srcOrd="7" destOrd="0" presId="urn:microsoft.com/office/officeart/2008/layout/VerticalAccentList"/>
    <dgm:cxn modelId="{2BE75DED-F299-4A74-A664-FFD13F5AF7DE}" type="presParOf" srcId="{EAA26C4F-F9A3-4033-BB17-106F06751F12}" destId="{BC70A34B-4476-4B16-B09F-00D5B97F6C12}" srcOrd="5" destOrd="0" presId="urn:microsoft.com/office/officeart/2008/layout/VerticalAccentList"/>
    <dgm:cxn modelId="{8B4A4136-B004-4F74-B00C-22DAC99A6F81}" type="presParOf" srcId="{EAA26C4F-F9A3-4033-BB17-106F06751F12}" destId="{79414346-834A-425B-A994-9F6BBE2E510D}" srcOrd="6" destOrd="0" presId="urn:microsoft.com/office/officeart/2008/layout/VerticalAccentList"/>
    <dgm:cxn modelId="{125B9AA0-4BD9-42BB-AA73-CFC86F13623D}" type="presParOf" srcId="{79414346-834A-425B-A994-9F6BBE2E510D}" destId="{CAA85436-60BE-476C-9F7F-2817C9675D97}" srcOrd="0" destOrd="0" presId="urn:microsoft.com/office/officeart/2008/layout/VerticalAccentList"/>
    <dgm:cxn modelId="{90BF5901-B39B-455E-A3F2-A343B3F62473}" type="presParOf" srcId="{EAA26C4F-F9A3-4033-BB17-106F06751F12}" destId="{C9364D0E-E73F-46D3-A0E2-C8A2492F93DF}" srcOrd="7" destOrd="0" presId="urn:microsoft.com/office/officeart/2008/layout/VerticalAccentList"/>
    <dgm:cxn modelId="{42E6E79C-4F7B-4AEB-B3BD-CDB96710335B}" type="presParOf" srcId="{C9364D0E-E73F-46D3-A0E2-C8A2492F93DF}" destId="{D3D602BE-8AB7-4452-86D2-8F2EE48D0A8E}" srcOrd="0" destOrd="0" presId="urn:microsoft.com/office/officeart/2008/layout/VerticalAccentList"/>
    <dgm:cxn modelId="{831859F3-D160-4526-A670-03AFB442723D}" type="presParOf" srcId="{C9364D0E-E73F-46D3-A0E2-C8A2492F93DF}" destId="{90EAD0F0-C566-4406-8F1F-F93EBCD9062E}" srcOrd="1" destOrd="0" presId="urn:microsoft.com/office/officeart/2008/layout/VerticalAccentList"/>
    <dgm:cxn modelId="{AC3377DF-23EA-4EED-9379-76C2ED5016B4}" type="presParOf" srcId="{C9364D0E-E73F-46D3-A0E2-C8A2492F93DF}" destId="{78B408CD-8CE6-41C5-814E-8D905913A768}" srcOrd="2" destOrd="0" presId="urn:microsoft.com/office/officeart/2008/layout/VerticalAccentList"/>
    <dgm:cxn modelId="{5FBF5375-7A65-496B-8D5F-535789FFDFD3}" type="presParOf" srcId="{C9364D0E-E73F-46D3-A0E2-C8A2492F93DF}" destId="{3C0471B6-0FE0-473F-80D7-EB01233B3A3E}" srcOrd="3" destOrd="0" presId="urn:microsoft.com/office/officeart/2008/layout/VerticalAccentList"/>
    <dgm:cxn modelId="{87B667F7-2724-4FE0-933A-26A2359556E8}" type="presParOf" srcId="{C9364D0E-E73F-46D3-A0E2-C8A2492F93DF}" destId="{8C2888E9-6EE2-4458-AFAB-2B67BF23A1D8}" srcOrd="4" destOrd="0" presId="urn:microsoft.com/office/officeart/2008/layout/VerticalAccentList"/>
    <dgm:cxn modelId="{10888956-1652-4603-8FC9-CBD60F8C1D22}" type="presParOf" srcId="{C9364D0E-E73F-46D3-A0E2-C8A2492F93DF}" destId="{75115AF0-B044-4509-BAA0-DFAC3AE98EE1}" srcOrd="5" destOrd="0" presId="urn:microsoft.com/office/officeart/2008/layout/VerticalAccentList"/>
    <dgm:cxn modelId="{3C0C1EE1-B0B2-4461-A315-DEBD1A7648D4}" type="presParOf" srcId="{C9364D0E-E73F-46D3-A0E2-C8A2492F93DF}" destId="{FDCFF3C9-F637-4F06-95BD-EC67FD764583}" srcOrd="6" destOrd="0" presId="urn:microsoft.com/office/officeart/2008/layout/VerticalAccentList"/>
    <dgm:cxn modelId="{FBF4871E-183D-49C0-B193-FD38E73E9464}" type="presParOf" srcId="{C9364D0E-E73F-46D3-A0E2-C8A2492F93DF}" destId="{429CDB0B-7CAF-4CD7-B0D2-873BAF2B360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883FD-A578-4FF3-B940-4A2AF2EAE4C2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B5D2412-E723-4101-9E14-12DF3713A60E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ЗАДАЧИ </a:t>
          </a:r>
        </a:p>
        <a:p>
          <a:r>
            <a:rPr lang="ru-RU" sz="2000" b="1" dirty="0">
              <a:solidFill>
                <a:srgbClr val="C00000"/>
              </a:solidFill>
            </a:rPr>
            <a:t>на 2019/2020 </a:t>
          </a:r>
        </a:p>
        <a:p>
          <a:r>
            <a:rPr lang="ru-RU" sz="2000" b="1" dirty="0">
              <a:solidFill>
                <a:srgbClr val="C00000"/>
              </a:solidFill>
            </a:rPr>
            <a:t>учебный год</a:t>
          </a:r>
        </a:p>
      </dgm:t>
    </dgm:pt>
    <dgm:pt modelId="{FFFF151D-6F1D-4DCB-854E-D09FCC3012C1}" type="parTrans" cxnId="{4DF3B623-2576-4108-909E-36C06374109C}">
      <dgm:prSet/>
      <dgm:spPr/>
      <dgm:t>
        <a:bodyPr/>
        <a:lstStyle/>
        <a:p>
          <a:endParaRPr lang="ru-RU"/>
        </a:p>
      </dgm:t>
    </dgm:pt>
    <dgm:pt modelId="{39C266B8-E64D-4799-B895-5BDA2729F44B}" type="sibTrans" cxnId="{4DF3B623-2576-4108-909E-36C06374109C}">
      <dgm:prSet/>
      <dgm:spPr/>
      <dgm:t>
        <a:bodyPr/>
        <a:lstStyle/>
        <a:p>
          <a:endParaRPr lang="ru-RU"/>
        </a:p>
      </dgm:t>
    </dgm:pt>
    <dgm:pt modelId="{D09D4933-7096-442B-898F-2BECACA0317B}" type="pres">
      <dgm:prSet presAssocID="{863883FD-A578-4FF3-B940-4A2AF2EAE4C2}" presName="Name0" presStyleCnt="0">
        <dgm:presLayoutVars>
          <dgm:dir/>
          <dgm:animOne val="branch"/>
          <dgm:animLvl val="lvl"/>
        </dgm:presLayoutVars>
      </dgm:prSet>
      <dgm:spPr/>
    </dgm:pt>
    <dgm:pt modelId="{7B7F0A83-9B4C-46FB-B4E3-C572B2327095}" type="pres">
      <dgm:prSet presAssocID="{0B5D2412-E723-4101-9E14-12DF3713A60E}" presName="chaos" presStyleCnt="0"/>
      <dgm:spPr/>
    </dgm:pt>
    <dgm:pt modelId="{BBB17B0D-8D25-4543-8FCB-CADBE746EC41}" type="pres">
      <dgm:prSet presAssocID="{0B5D2412-E723-4101-9E14-12DF3713A60E}" presName="parTx1" presStyleLbl="revTx" presStyleIdx="0" presStyleCnt="1"/>
      <dgm:spPr/>
    </dgm:pt>
    <dgm:pt modelId="{653D20A1-8E76-4FFD-91DC-F8AB1EF6F5A8}" type="pres">
      <dgm:prSet presAssocID="{0B5D2412-E723-4101-9E14-12DF3713A60E}" presName="c1" presStyleLbl="node1" presStyleIdx="0" presStyleCnt="18"/>
      <dgm:spPr/>
    </dgm:pt>
    <dgm:pt modelId="{FC58DC73-03FD-404F-AB7C-8DAF37173BA5}" type="pres">
      <dgm:prSet presAssocID="{0B5D2412-E723-4101-9E14-12DF3713A60E}" presName="c2" presStyleLbl="node1" presStyleIdx="1" presStyleCnt="18"/>
      <dgm:spPr/>
    </dgm:pt>
    <dgm:pt modelId="{E1D3C123-C7D4-4494-BC59-7A54F171FAE5}" type="pres">
      <dgm:prSet presAssocID="{0B5D2412-E723-4101-9E14-12DF3713A60E}" presName="c3" presStyleLbl="node1" presStyleIdx="2" presStyleCnt="18" custLinFactY="-2929" custLinFactNeighborX="-20351" custLinFactNeighborY="-100000"/>
      <dgm:spPr/>
    </dgm:pt>
    <dgm:pt modelId="{30936303-D895-4527-9FE6-138CC1448DDA}" type="pres">
      <dgm:prSet presAssocID="{0B5D2412-E723-4101-9E14-12DF3713A60E}" presName="c4" presStyleLbl="node1" presStyleIdx="3" presStyleCnt="18"/>
      <dgm:spPr/>
    </dgm:pt>
    <dgm:pt modelId="{0046C7F4-0978-44E9-AE37-7AD741648E01}" type="pres">
      <dgm:prSet presAssocID="{0B5D2412-E723-4101-9E14-12DF3713A60E}" presName="c5" presStyleLbl="node1" presStyleIdx="4" presStyleCnt="18"/>
      <dgm:spPr/>
    </dgm:pt>
    <dgm:pt modelId="{CA6A9FDC-88AA-4AB6-B9ED-BE447325CC5E}" type="pres">
      <dgm:prSet presAssocID="{0B5D2412-E723-4101-9E14-12DF3713A60E}" presName="c6" presStyleLbl="node1" presStyleIdx="5" presStyleCnt="18"/>
      <dgm:spPr/>
    </dgm:pt>
    <dgm:pt modelId="{3FF81A22-2092-4831-B0CE-5048967D902A}" type="pres">
      <dgm:prSet presAssocID="{0B5D2412-E723-4101-9E14-12DF3713A60E}" presName="c7" presStyleLbl="node1" presStyleIdx="6" presStyleCnt="18"/>
      <dgm:spPr/>
    </dgm:pt>
    <dgm:pt modelId="{E3276425-2677-4C0F-8E64-7071D62D8BCF}" type="pres">
      <dgm:prSet presAssocID="{0B5D2412-E723-4101-9E14-12DF3713A60E}" presName="c8" presStyleLbl="node1" presStyleIdx="7" presStyleCnt="18"/>
      <dgm:spPr/>
    </dgm:pt>
    <dgm:pt modelId="{D63E96F5-FFA5-40AF-8790-837F3F99B996}" type="pres">
      <dgm:prSet presAssocID="{0B5D2412-E723-4101-9E14-12DF3713A60E}" presName="c9" presStyleLbl="node1" presStyleIdx="8" presStyleCnt="18"/>
      <dgm:spPr/>
    </dgm:pt>
    <dgm:pt modelId="{0ABEE27E-27A5-41E7-AF0A-479D40F95A20}" type="pres">
      <dgm:prSet presAssocID="{0B5D2412-E723-4101-9E14-12DF3713A60E}" presName="c10" presStyleLbl="node1" presStyleIdx="9" presStyleCnt="18" custLinFactY="-52012" custLinFactNeighborX="83110" custLinFactNeighborY="-100000"/>
      <dgm:spPr/>
    </dgm:pt>
    <dgm:pt modelId="{8E19D4BB-3390-4C35-8C94-B4D11BCE274D}" type="pres">
      <dgm:prSet presAssocID="{0B5D2412-E723-4101-9E14-12DF3713A60E}" presName="c11" presStyleLbl="node1" presStyleIdx="10" presStyleCnt="18"/>
      <dgm:spPr/>
    </dgm:pt>
    <dgm:pt modelId="{67173EFC-7489-4DE5-910F-9A966D9E4066}" type="pres">
      <dgm:prSet presAssocID="{0B5D2412-E723-4101-9E14-12DF3713A60E}" presName="c12" presStyleLbl="node1" presStyleIdx="11" presStyleCnt="18"/>
      <dgm:spPr/>
    </dgm:pt>
    <dgm:pt modelId="{FD7EFA7E-901D-4FBC-9D79-F96652B176AF}" type="pres">
      <dgm:prSet presAssocID="{0B5D2412-E723-4101-9E14-12DF3713A60E}" presName="c13" presStyleLbl="node1" presStyleIdx="12" presStyleCnt="18" custLinFactY="5650" custLinFactNeighborX="-36222" custLinFactNeighborY="100000"/>
      <dgm:spPr/>
    </dgm:pt>
    <dgm:pt modelId="{ACDFBEC8-ED12-488A-A910-6D2BDC1AB5F3}" type="pres">
      <dgm:prSet presAssocID="{0B5D2412-E723-4101-9E14-12DF3713A60E}" presName="c14" presStyleLbl="node1" presStyleIdx="13" presStyleCnt="18" custLinFactY="73772" custLinFactNeighborX="-35165" custLinFactNeighborY="100000"/>
      <dgm:spPr/>
    </dgm:pt>
    <dgm:pt modelId="{26650DE7-2B37-4F62-9EC4-053516B57543}" type="pres">
      <dgm:prSet presAssocID="{0B5D2412-E723-4101-9E14-12DF3713A60E}" presName="c15" presStyleLbl="node1" presStyleIdx="14" presStyleCnt="18" custLinFactNeighborY="55945"/>
      <dgm:spPr/>
    </dgm:pt>
    <dgm:pt modelId="{1804F17D-D584-4DBF-9EA7-20CADD313558}" type="pres">
      <dgm:prSet presAssocID="{0B5D2412-E723-4101-9E14-12DF3713A60E}" presName="c16" presStyleLbl="node1" presStyleIdx="15" presStyleCnt="18" custLinFactY="9773" custLinFactNeighborX="20246" custLinFactNeighborY="100000"/>
      <dgm:spPr/>
    </dgm:pt>
    <dgm:pt modelId="{CB562A63-4AA4-468A-B9FA-900E30D21E5F}" type="pres">
      <dgm:prSet presAssocID="{0B5D2412-E723-4101-9E14-12DF3713A60E}" presName="c17" presStyleLbl="node1" presStyleIdx="16" presStyleCnt="18" custLinFactY="27076" custLinFactNeighborX="15385" custLinFactNeighborY="100000"/>
      <dgm:spPr/>
    </dgm:pt>
    <dgm:pt modelId="{F89C6CD2-14DB-475F-A59F-0E3C7F7F20A7}" type="pres">
      <dgm:prSet presAssocID="{0B5D2412-E723-4101-9E14-12DF3713A60E}" presName="c18" presStyleLbl="node1" presStyleIdx="17" presStyleCnt="18"/>
      <dgm:spPr/>
    </dgm:pt>
  </dgm:ptLst>
  <dgm:cxnLst>
    <dgm:cxn modelId="{4DF3B623-2576-4108-909E-36C06374109C}" srcId="{863883FD-A578-4FF3-B940-4A2AF2EAE4C2}" destId="{0B5D2412-E723-4101-9E14-12DF3713A60E}" srcOrd="0" destOrd="0" parTransId="{FFFF151D-6F1D-4DCB-854E-D09FCC3012C1}" sibTransId="{39C266B8-E64D-4799-B895-5BDA2729F44B}"/>
    <dgm:cxn modelId="{2DFBBC3D-0956-49A5-8507-56A4F14F04DC}" type="presOf" srcId="{863883FD-A578-4FF3-B940-4A2AF2EAE4C2}" destId="{D09D4933-7096-442B-898F-2BECACA0317B}" srcOrd="0" destOrd="0" presId="urn:microsoft.com/office/officeart/2009/3/layout/RandomtoResultProcess"/>
    <dgm:cxn modelId="{0A0E4790-18E1-4D41-9242-DB0524956004}" type="presOf" srcId="{0B5D2412-E723-4101-9E14-12DF3713A60E}" destId="{BBB17B0D-8D25-4543-8FCB-CADBE746EC41}" srcOrd="0" destOrd="0" presId="urn:microsoft.com/office/officeart/2009/3/layout/RandomtoResultProcess"/>
    <dgm:cxn modelId="{4B7E438C-1D96-4A52-84C8-C9D15AE7EF9F}" type="presParOf" srcId="{D09D4933-7096-442B-898F-2BECACA0317B}" destId="{7B7F0A83-9B4C-46FB-B4E3-C572B2327095}" srcOrd="0" destOrd="0" presId="urn:microsoft.com/office/officeart/2009/3/layout/RandomtoResultProcess"/>
    <dgm:cxn modelId="{B49ACB71-B68D-43E2-B029-A1A95BEE3BA9}" type="presParOf" srcId="{7B7F0A83-9B4C-46FB-B4E3-C572B2327095}" destId="{BBB17B0D-8D25-4543-8FCB-CADBE746EC41}" srcOrd="0" destOrd="0" presId="urn:microsoft.com/office/officeart/2009/3/layout/RandomtoResultProcess"/>
    <dgm:cxn modelId="{472DE793-BE06-4618-A1D2-E6BBAF727D67}" type="presParOf" srcId="{7B7F0A83-9B4C-46FB-B4E3-C572B2327095}" destId="{653D20A1-8E76-4FFD-91DC-F8AB1EF6F5A8}" srcOrd="1" destOrd="0" presId="urn:microsoft.com/office/officeart/2009/3/layout/RandomtoResultProcess"/>
    <dgm:cxn modelId="{3610D045-1917-4D56-96D7-4011D3D7A038}" type="presParOf" srcId="{7B7F0A83-9B4C-46FB-B4E3-C572B2327095}" destId="{FC58DC73-03FD-404F-AB7C-8DAF37173BA5}" srcOrd="2" destOrd="0" presId="urn:microsoft.com/office/officeart/2009/3/layout/RandomtoResultProcess"/>
    <dgm:cxn modelId="{3BFC0CD7-6F95-4370-A801-E17EA5BEF063}" type="presParOf" srcId="{7B7F0A83-9B4C-46FB-B4E3-C572B2327095}" destId="{E1D3C123-C7D4-4494-BC59-7A54F171FAE5}" srcOrd="3" destOrd="0" presId="urn:microsoft.com/office/officeart/2009/3/layout/RandomtoResultProcess"/>
    <dgm:cxn modelId="{0CE074D4-FEC7-4552-B8ED-E6BAFF1C538F}" type="presParOf" srcId="{7B7F0A83-9B4C-46FB-B4E3-C572B2327095}" destId="{30936303-D895-4527-9FE6-138CC1448DDA}" srcOrd="4" destOrd="0" presId="urn:microsoft.com/office/officeart/2009/3/layout/RandomtoResultProcess"/>
    <dgm:cxn modelId="{7088A355-E2DF-442B-95AB-6855CE971B49}" type="presParOf" srcId="{7B7F0A83-9B4C-46FB-B4E3-C572B2327095}" destId="{0046C7F4-0978-44E9-AE37-7AD741648E01}" srcOrd="5" destOrd="0" presId="urn:microsoft.com/office/officeart/2009/3/layout/RandomtoResultProcess"/>
    <dgm:cxn modelId="{C71E10E4-D933-4799-8210-4F3B496E00A4}" type="presParOf" srcId="{7B7F0A83-9B4C-46FB-B4E3-C572B2327095}" destId="{CA6A9FDC-88AA-4AB6-B9ED-BE447325CC5E}" srcOrd="6" destOrd="0" presId="urn:microsoft.com/office/officeart/2009/3/layout/RandomtoResultProcess"/>
    <dgm:cxn modelId="{C83C6FAC-6B45-422E-9515-C82EAAE9D749}" type="presParOf" srcId="{7B7F0A83-9B4C-46FB-B4E3-C572B2327095}" destId="{3FF81A22-2092-4831-B0CE-5048967D902A}" srcOrd="7" destOrd="0" presId="urn:microsoft.com/office/officeart/2009/3/layout/RandomtoResultProcess"/>
    <dgm:cxn modelId="{A5991E7E-F026-4721-BF6C-E3063D9BBDFB}" type="presParOf" srcId="{7B7F0A83-9B4C-46FB-B4E3-C572B2327095}" destId="{E3276425-2677-4C0F-8E64-7071D62D8BCF}" srcOrd="8" destOrd="0" presId="urn:microsoft.com/office/officeart/2009/3/layout/RandomtoResultProcess"/>
    <dgm:cxn modelId="{DB78BC08-6C23-4BD3-9F2D-CE7C0E00F99C}" type="presParOf" srcId="{7B7F0A83-9B4C-46FB-B4E3-C572B2327095}" destId="{D63E96F5-FFA5-40AF-8790-837F3F99B996}" srcOrd="9" destOrd="0" presId="urn:microsoft.com/office/officeart/2009/3/layout/RandomtoResultProcess"/>
    <dgm:cxn modelId="{63C7292F-EB8A-446C-9684-EB16C71FB5A5}" type="presParOf" srcId="{7B7F0A83-9B4C-46FB-B4E3-C572B2327095}" destId="{0ABEE27E-27A5-41E7-AF0A-479D40F95A20}" srcOrd="10" destOrd="0" presId="urn:microsoft.com/office/officeart/2009/3/layout/RandomtoResultProcess"/>
    <dgm:cxn modelId="{20E58C79-DF2D-4E43-AF62-396A076F9600}" type="presParOf" srcId="{7B7F0A83-9B4C-46FB-B4E3-C572B2327095}" destId="{8E19D4BB-3390-4C35-8C94-B4D11BCE274D}" srcOrd="11" destOrd="0" presId="urn:microsoft.com/office/officeart/2009/3/layout/RandomtoResultProcess"/>
    <dgm:cxn modelId="{9FD196ED-6A29-4590-8BE8-024BA4B10A54}" type="presParOf" srcId="{7B7F0A83-9B4C-46FB-B4E3-C572B2327095}" destId="{67173EFC-7489-4DE5-910F-9A966D9E4066}" srcOrd="12" destOrd="0" presId="urn:microsoft.com/office/officeart/2009/3/layout/RandomtoResultProcess"/>
    <dgm:cxn modelId="{C1D6A09C-474D-43BD-85F7-D1DB6BD9CC99}" type="presParOf" srcId="{7B7F0A83-9B4C-46FB-B4E3-C572B2327095}" destId="{FD7EFA7E-901D-4FBC-9D79-F96652B176AF}" srcOrd="13" destOrd="0" presId="urn:microsoft.com/office/officeart/2009/3/layout/RandomtoResultProcess"/>
    <dgm:cxn modelId="{8D70405C-1249-479D-B007-C91E27B9572C}" type="presParOf" srcId="{7B7F0A83-9B4C-46FB-B4E3-C572B2327095}" destId="{ACDFBEC8-ED12-488A-A910-6D2BDC1AB5F3}" srcOrd="14" destOrd="0" presId="urn:microsoft.com/office/officeart/2009/3/layout/RandomtoResultProcess"/>
    <dgm:cxn modelId="{166F3133-DCAF-4DF0-AF09-6ADEA0722484}" type="presParOf" srcId="{7B7F0A83-9B4C-46FB-B4E3-C572B2327095}" destId="{26650DE7-2B37-4F62-9EC4-053516B57543}" srcOrd="15" destOrd="0" presId="urn:microsoft.com/office/officeart/2009/3/layout/RandomtoResultProcess"/>
    <dgm:cxn modelId="{1597865F-09C0-4EB8-8CD1-C276B0FE498B}" type="presParOf" srcId="{7B7F0A83-9B4C-46FB-B4E3-C572B2327095}" destId="{1804F17D-D584-4DBF-9EA7-20CADD313558}" srcOrd="16" destOrd="0" presId="urn:microsoft.com/office/officeart/2009/3/layout/RandomtoResultProcess"/>
    <dgm:cxn modelId="{7E5C1985-07BF-4F95-BDC1-FA4409ABAC71}" type="presParOf" srcId="{7B7F0A83-9B4C-46FB-B4E3-C572B2327095}" destId="{CB562A63-4AA4-468A-B9FA-900E30D21E5F}" srcOrd="17" destOrd="0" presId="urn:microsoft.com/office/officeart/2009/3/layout/RandomtoResultProcess"/>
    <dgm:cxn modelId="{EF8B036F-5661-4F52-AC35-5C2E4C53F36C}" type="presParOf" srcId="{7B7F0A83-9B4C-46FB-B4E3-C572B2327095}" destId="{F89C6CD2-14DB-475F-A59F-0E3C7F7F20A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0DDB5-0AB2-4AF5-AEAF-2D5F1AD179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8B6A9-8235-4B85-9C4E-2540D89D43B2}">
      <dgm:prSet phldrT="[Текст]" custT="1"/>
      <dgm:spPr/>
      <dgm:t>
        <a:bodyPr/>
        <a:lstStyle/>
        <a:p>
          <a:r>
            <a:rPr lang="ru-RU" sz="1400" dirty="0"/>
            <a:t>Организационно-методическое обеспечение организаций дополнительного образования физкультурно-спортивной направленности.</a:t>
          </a:r>
        </a:p>
        <a:p>
          <a:r>
            <a:rPr lang="ru-RU" sz="1400" dirty="0"/>
            <a:t>Обеспечение выполнения перехода организаций дополнительного образования на обучение по предпрофессиональным программам физкультурно-спортивной направленности в соответствии с приказом Минспорта России от 15 ноября 2018 г. №939. «Об утверждении федеральных государственных требований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программам».</a:t>
          </a:r>
        </a:p>
      </dgm:t>
    </dgm:pt>
    <dgm:pt modelId="{510E333D-CD77-484B-9C7E-63A02E6E91B8}" type="parTrans" cxnId="{B0DD82D2-4896-404B-AD4C-6833A5A4A74C}">
      <dgm:prSet/>
      <dgm:spPr/>
      <dgm:t>
        <a:bodyPr/>
        <a:lstStyle/>
        <a:p>
          <a:endParaRPr lang="ru-RU"/>
        </a:p>
      </dgm:t>
    </dgm:pt>
    <dgm:pt modelId="{1A8CC0A8-38D7-4446-A34C-A9075E361D09}" type="sibTrans" cxnId="{B0DD82D2-4896-404B-AD4C-6833A5A4A74C}">
      <dgm:prSet/>
      <dgm:spPr/>
      <dgm:t>
        <a:bodyPr/>
        <a:lstStyle/>
        <a:p>
          <a:endParaRPr lang="ru-RU"/>
        </a:p>
      </dgm:t>
    </dgm:pt>
    <dgm:pt modelId="{C65E512A-75BF-4FF9-9E9E-4DBDFB380802}">
      <dgm:prSet phldrT="[Текст]" custT="1"/>
      <dgm:spPr/>
      <dgm:t>
        <a:bodyPr/>
        <a:lstStyle/>
        <a:p>
          <a:endParaRPr lang="ru-RU" sz="800" dirty="0"/>
        </a:p>
      </dgm:t>
    </dgm:pt>
    <dgm:pt modelId="{E5A855AF-CF9D-4D37-9855-18943EC3B4C3}" type="parTrans" cxnId="{D7EFF82B-E2BF-456F-BE0D-F1476A560B8F}">
      <dgm:prSet/>
      <dgm:spPr/>
      <dgm:t>
        <a:bodyPr/>
        <a:lstStyle/>
        <a:p>
          <a:endParaRPr lang="ru-RU"/>
        </a:p>
      </dgm:t>
    </dgm:pt>
    <dgm:pt modelId="{2AC66230-BDEC-45AF-880D-7B50D2165C11}" type="sibTrans" cxnId="{D7EFF82B-E2BF-456F-BE0D-F1476A560B8F}">
      <dgm:prSet/>
      <dgm:spPr/>
      <dgm:t>
        <a:bodyPr/>
        <a:lstStyle/>
        <a:p>
          <a:endParaRPr lang="ru-RU"/>
        </a:p>
      </dgm:t>
    </dgm:pt>
    <dgm:pt modelId="{B1B69695-67A1-42A2-BBBD-7DE3348838A2}">
      <dgm:prSet phldrT="[Текст]" custT="1"/>
      <dgm:spPr/>
      <dgm:t>
        <a:bodyPr/>
        <a:lstStyle/>
        <a:p>
          <a:r>
            <a:rPr lang="ru-RU" sz="1400" dirty="0"/>
            <a:t>Создание Центров раннего физического развития детей начиная с 2-х летнего возраста на базе организаций дополнительного образования физкультурно-спортивного направленности.</a:t>
          </a:r>
        </a:p>
      </dgm:t>
    </dgm:pt>
    <dgm:pt modelId="{C30D3A12-F59D-462C-89CB-4A5F3CB0F5B4}" type="parTrans" cxnId="{1AA35C5A-1B20-4E26-89B6-5BB4C6DFAD57}">
      <dgm:prSet/>
      <dgm:spPr/>
      <dgm:t>
        <a:bodyPr/>
        <a:lstStyle/>
        <a:p>
          <a:endParaRPr lang="ru-RU"/>
        </a:p>
      </dgm:t>
    </dgm:pt>
    <dgm:pt modelId="{56A97930-3E4F-48D2-B217-40F72D3E100E}" type="sibTrans" cxnId="{1AA35C5A-1B20-4E26-89B6-5BB4C6DFAD57}">
      <dgm:prSet/>
      <dgm:spPr/>
      <dgm:t>
        <a:bodyPr/>
        <a:lstStyle/>
        <a:p>
          <a:endParaRPr lang="ru-RU"/>
        </a:p>
      </dgm:t>
    </dgm:pt>
    <dgm:pt modelId="{3CE5E012-4E9F-4B0A-B8DA-535818181ABB}">
      <dgm:prSet custT="1"/>
      <dgm:spPr/>
      <dgm:t>
        <a:bodyPr/>
        <a:lstStyle/>
        <a:p>
          <a:r>
            <a:rPr lang="ru-RU" sz="1400" dirty="0"/>
            <a:t>Увеличение количества ШСК в общеобразовательных организациях и введение в действие Всероссийского реестра ШСК в субъектах Российской Федерации.</a:t>
          </a:r>
        </a:p>
      </dgm:t>
    </dgm:pt>
    <dgm:pt modelId="{EBFAD7AE-398F-49B0-BDB5-7D2907849DDE}" type="parTrans" cxnId="{F38DE315-3C5B-4C8C-AE5D-D88550240403}">
      <dgm:prSet/>
      <dgm:spPr/>
      <dgm:t>
        <a:bodyPr/>
        <a:lstStyle/>
        <a:p>
          <a:endParaRPr lang="ru-RU"/>
        </a:p>
      </dgm:t>
    </dgm:pt>
    <dgm:pt modelId="{CA2CC6D2-7282-4500-BD5D-1DBF1E80F08C}" type="sibTrans" cxnId="{F38DE315-3C5B-4C8C-AE5D-D88550240403}">
      <dgm:prSet/>
      <dgm:spPr/>
      <dgm:t>
        <a:bodyPr/>
        <a:lstStyle/>
        <a:p>
          <a:endParaRPr lang="ru-RU"/>
        </a:p>
      </dgm:t>
    </dgm:pt>
    <dgm:pt modelId="{91BBBCC8-A2F5-46E3-8F68-C7D18D8FA8BE}">
      <dgm:prSet custT="1"/>
      <dgm:spPr/>
      <dgm:t>
        <a:bodyPr/>
        <a:lstStyle/>
        <a:p>
          <a:r>
            <a:rPr lang="ru-RU" sz="1400" dirty="0"/>
            <a:t>Создание в каждом субъекте Российской Федерации регионального центра по выявлению, развитию и поддержке способностей талантов у детей и молодежи по направлению «Спорт».</a:t>
          </a:r>
        </a:p>
      </dgm:t>
    </dgm:pt>
    <dgm:pt modelId="{1D6B470F-9869-433F-84FA-81AAABC25E53}" type="parTrans" cxnId="{DA80903D-79C0-43B9-A2DF-3EC47A14965B}">
      <dgm:prSet/>
      <dgm:spPr/>
      <dgm:t>
        <a:bodyPr/>
        <a:lstStyle/>
        <a:p>
          <a:endParaRPr lang="ru-RU"/>
        </a:p>
      </dgm:t>
    </dgm:pt>
    <dgm:pt modelId="{567F7C32-AE7B-4793-9417-4C28C6C1CC07}" type="sibTrans" cxnId="{DA80903D-79C0-43B9-A2DF-3EC47A14965B}">
      <dgm:prSet/>
      <dgm:spPr/>
      <dgm:t>
        <a:bodyPr/>
        <a:lstStyle/>
        <a:p>
          <a:endParaRPr lang="ru-RU"/>
        </a:p>
      </dgm:t>
    </dgm:pt>
    <dgm:pt modelId="{FA41FDBA-4076-4955-838A-C85B0173C120}">
      <dgm:prSet phldrT="[Текст]" custT="1"/>
      <dgm:spPr/>
      <dgm:t>
        <a:bodyPr/>
        <a:lstStyle/>
        <a:p>
          <a:r>
            <a:rPr lang="ru-RU" sz="1400" dirty="0"/>
            <a:t>Создание условий для реализации межотраслевых программ развития школьного спорта и плавания для всех.</a:t>
          </a:r>
        </a:p>
      </dgm:t>
    </dgm:pt>
    <dgm:pt modelId="{3836F935-4585-4BEB-9717-B06F404BC735}" type="parTrans" cxnId="{D3395257-4C9C-494A-BDDD-666A260AD4AB}">
      <dgm:prSet/>
      <dgm:spPr/>
      <dgm:t>
        <a:bodyPr/>
        <a:lstStyle/>
        <a:p>
          <a:endParaRPr lang="ru-RU"/>
        </a:p>
      </dgm:t>
    </dgm:pt>
    <dgm:pt modelId="{0A08A7A3-FB8D-4DA9-99B7-6E7EA38F88B4}" type="sibTrans" cxnId="{D3395257-4C9C-494A-BDDD-666A260AD4AB}">
      <dgm:prSet/>
      <dgm:spPr/>
      <dgm:t>
        <a:bodyPr/>
        <a:lstStyle/>
        <a:p>
          <a:endParaRPr lang="ru-RU"/>
        </a:p>
      </dgm:t>
    </dgm:pt>
    <dgm:pt modelId="{89225A16-24BF-42C0-AE2E-011C7EA44C04}">
      <dgm:prSet phldrT="[Текст]" custT="1"/>
      <dgm:spPr/>
      <dgm:t>
        <a:bodyPr/>
        <a:lstStyle/>
        <a:p>
          <a:r>
            <a:rPr lang="ru-RU" sz="1400" dirty="0"/>
            <a:t>Реализация плановых мероприятий «Десятилетия детства» и «Успех каждого ребенка». </a:t>
          </a:r>
        </a:p>
      </dgm:t>
    </dgm:pt>
    <dgm:pt modelId="{0F5B8A6D-D56E-4262-AAB5-1CC320A68287}" type="parTrans" cxnId="{0284C998-F39E-439F-A170-05FD843933B8}">
      <dgm:prSet/>
      <dgm:spPr/>
      <dgm:t>
        <a:bodyPr/>
        <a:lstStyle/>
        <a:p>
          <a:endParaRPr lang="ru-RU"/>
        </a:p>
      </dgm:t>
    </dgm:pt>
    <dgm:pt modelId="{94D07AFA-2820-497D-A3A3-77A07D5A8A8F}" type="sibTrans" cxnId="{0284C998-F39E-439F-A170-05FD843933B8}">
      <dgm:prSet/>
      <dgm:spPr/>
      <dgm:t>
        <a:bodyPr/>
        <a:lstStyle/>
        <a:p>
          <a:endParaRPr lang="ru-RU"/>
        </a:p>
      </dgm:t>
    </dgm:pt>
    <dgm:pt modelId="{E10DFF00-6226-46A0-A058-61B3440A63F3}">
      <dgm:prSet phldrT="[Текст]" custT="1"/>
      <dgm:spPr/>
      <dgm:t>
        <a:bodyPr/>
        <a:lstStyle/>
        <a:p>
          <a:r>
            <a:rPr lang="ru-RU" sz="1400" dirty="0"/>
            <a:t>Реализация всероссийских проектов «Футбол в школу», «Самбо в школу», «Гимнастика в образовании», «Регби в школу» и другие проекты.</a:t>
          </a:r>
        </a:p>
      </dgm:t>
    </dgm:pt>
    <dgm:pt modelId="{946A0161-1914-4E2A-80BF-9FA554CA1BE2}" type="parTrans" cxnId="{446AF415-A9AC-4CD7-AB73-FEEF7DC82F6B}">
      <dgm:prSet/>
      <dgm:spPr/>
      <dgm:t>
        <a:bodyPr/>
        <a:lstStyle/>
        <a:p>
          <a:endParaRPr lang="ru-RU"/>
        </a:p>
      </dgm:t>
    </dgm:pt>
    <dgm:pt modelId="{65A242AC-C26A-4AE0-ADA7-1A851BA8D1EE}" type="sibTrans" cxnId="{446AF415-A9AC-4CD7-AB73-FEEF7DC82F6B}">
      <dgm:prSet/>
      <dgm:spPr/>
      <dgm:t>
        <a:bodyPr/>
        <a:lstStyle/>
        <a:p>
          <a:endParaRPr lang="ru-RU"/>
        </a:p>
      </dgm:t>
    </dgm:pt>
    <dgm:pt modelId="{7456B7C6-D1C6-4C23-A8A2-F294217D4C20}" type="pres">
      <dgm:prSet presAssocID="{0490DDB5-0AB2-4AF5-AEAF-2D5F1AD17924}" presName="vert0" presStyleCnt="0">
        <dgm:presLayoutVars>
          <dgm:dir/>
          <dgm:animOne val="branch"/>
          <dgm:animLvl val="lvl"/>
        </dgm:presLayoutVars>
      </dgm:prSet>
      <dgm:spPr/>
    </dgm:pt>
    <dgm:pt modelId="{6E4693FB-1590-446C-80F6-A26465524779}" type="pres">
      <dgm:prSet presAssocID="{1FF8B6A9-8235-4B85-9C4E-2540D89D43B2}" presName="thickLine" presStyleLbl="alignNode1" presStyleIdx="0" presStyleCnt="2"/>
      <dgm:spPr/>
    </dgm:pt>
    <dgm:pt modelId="{3C1CD17B-68EC-4544-A777-A1293C555406}" type="pres">
      <dgm:prSet presAssocID="{1FF8B6A9-8235-4B85-9C4E-2540D89D43B2}" presName="horz1" presStyleCnt="0"/>
      <dgm:spPr/>
    </dgm:pt>
    <dgm:pt modelId="{86C02693-8CAF-418C-91DD-3A9135FD97C2}" type="pres">
      <dgm:prSet presAssocID="{1FF8B6A9-8235-4B85-9C4E-2540D89D43B2}" presName="tx1" presStyleLbl="revTx" presStyleIdx="0" presStyleCnt="8" custScaleX="500000" custLinFactNeighborX="-972" custLinFactNeighborY="-4430"/>
      <dgm:spPr/>
    </dgm:pt>
    <dgm:pt modelId="{19DF606F-7352-487D-A981-4F2E38D2CBA4}" type="pres">
      <dgm:prSet presAssocID="{1FF8B6A9-8235-4B85-9C4E-2540D89D43B2}" presName="vert1" presStyleCnt="0"/>
      <dgm:spPr/>
    </dgm:pt>
    <dgm:pt modelId="{70A6FF84-036E-4FF4-9972-4A922DC80EFD}" type="pres">
      <dgm:prSet presAssocID="{C65E512A-75BF-4FF9-9E9E-4DBDFB380802}" presName="thickLine" presStyleLbl="alignNode1" presStyleIdx="1" presStyleCnt="2"/>
      <dgm:spPr/>
    </dgm:pt>
    <dgm:pt modelId="{20F6E5BE-0CA0-4A55-ACC3-8156E3C6D58F}" type="pres">
      <dgm:prSet presAssocID="{C65E512A-75BF-4FF9-9E9E-4DBDFB380802}" presName="horz1" presStyleCnt="0"/>
      <dgm:spPr/>
    </dgm:pt>
    <dgm:pt modelId="{56028921-CD5C-42D2-94F3-A0AD6C9F4739}" type="pres">
      <dgm:prSet presAssocID="{C65E512A-75BF-4FF9-9E9E-4DBDFB380802}" presName="tx1" presStyleLbl="revTx" presStyleIdx="1" presStyleCnt="8"/>
      <dgm:spPr/>
    </dgm:pt>
    <dgm:pt modelId="{64AABC5A-6C59-41C9-8CC4-B9FFA822229C}" type="pres">
      <dgm:prSet presAssocID="{C65E512A-75BF-4FF9-9E9E-4DBDFB380802}" presName="vert1" presStyleCnt="0"/>
      <dgm:spPr/>
    </dgm:pt>
    <dgm:pt modelId="{D5A482E0-D053-43C1-8BE4-3AD269BA4581}" type="pres">
      <dgm:prSet presAssocID="{3CE5E012-4E9F-4B0A-B8DA-535818181ABB}" presName="vertSpace2a" presStyleCnt="0"/>
      <dgm:spPr/>
    </dgm:pt>
    <dgm:pt modelId="{69B70D52-4196-410D-9218-F6590F56D788}" type="pres">
      <dgm:prSet presAssocID="{3CE5E012-4E9F-4B0A-B8DA-535818181ABB}" presName="horz2" presStyleCnt="0"/>
      <dgm:spPr/>
    </dgm:pt>
    <dgm:pt modelId="{D0BA8FE4-E907-434D-9EC6-1227DC693509}" type="pres">
      <dgm:prSet presAssocID="{3CE5E012-4E9F-4B0A-B8DA-535818181ABB}" presName="horzSpace2" presStyleCnt="0"/>
      <dgm:spPr/>
    </dgm:pt>
    <dgm:pt modelId="{5FB72A65-C17F-4061-95BB-0A7FCA16C8F8}" type="pres">
      <dgm:prSet presAssocID="{3CE5E012-4E9F-4B0A-B8DA-535818181ABB}" presName="tx2" presStyleLbl="revTx" presStyleIdx="2" presStyleCnt="8" custScaleX="616765" custLinFactY="-100000" custLinFactNeighborX="-27389" custLinFactNeighborY="-100186"/>
      <dgm:spPr/>
    </dgm:pt>
    <dgm:pt modelId="{CF914D73-EF6C-41C4-8646-6C23A18BBEF1}" type="pres">
      <dgm:prSet presAssocID="{3CE5E012-4E9F-4B0A-B8DA-535818181ABB}" presName="vert2" presStyleCnt="0"/>
      <dgm:spPr/>
    </dgm:pt>
    <dgm:pt modelId="{D0F42C76-0ADF-47E7-AB99-A854B1167F3C}" type="pres">
      <dgm:prSet presAssocID="{3CE5E012-4E9F-4B0A-B8DA-535818181ABB}" presName="thinLine2b" presStyleLbl="callout" presStyleIdx="0" presStyleCnt="6" custLinFactY="132589" custLinFactNeighborX="-25000" custLinFactNeighborY="200000"/>
      <dgm:spPr/>
    </dgm:pt>
    <dgm:pt modelId="{DB98DF45-54CC-4887-876F-C24CED824A7F}" type="pres">
      <dgm:prSet presAssocID="{3CE5E012-4E9F-4B0A-B8DA-535818181ABB}" presName="vertSpace2b" presStyleCnt="0"/>
      <dgm:spPr/>
    </dgm:pt>
    <dgm:pt modelId="{63B6355F-2852-48A1-9E02-1A2EF18A935B}" type="pres">
      <dgm:prSet presAssocID="{91BBBCC8-A2F5-46E3-8F68-C7D18D8FA8BE}" presName="horz2" presStyleCnt="0"/>
      <dgm:spPr/>
    </dgm:pt>
    <dgm:pt modelId="{65EDB355-ABF8-4D57-AC83-FFEEC1461CCC}" type="pres">
      <dgm:prSet presAssocID="{91BBBCC8-A2F5-46E3-8F68-C7D18D8FA8BE}" presName="horzSpace2" presStyleCnt="0"/>
      <dgm:spPr/>
    </dgm:pt>
    <dgm:pt modelId="{69A6A3B9-C73A-4EB0-9295-BC80F3272EF1}" type="pres">
      <dgm:prSet presAssocID="{91BBBCC8-A2F5-46E3-8F68-C7D18D8FA8BE}" presName="tx2" presStyleLbl="revTx" presStyleIdx="3" presStyleCnt="8" custScaleX="784637" custLinFactY="-6228" custLinFactNeighborX="-27389" custLinFactNeighborY="-100000"/>
      <dgm:spPr/>
    </dgm:pt>
    <dgm:pt modelId="{884BFCD6-A373-4F7F-A38C-A27DC5C0DDB0}" type="pres">
      <dgm:prSet presAssocID="{91BBBCC8-A2F5-46E3-8F68-C7D18D8FA8BE}" presName="vert2" presStyleCnt="0"/>
      <dgm:spPr/>
    </dgm:pt>
    <dgm:pt modelId="{93DFB742-474B-4D59-B286-41E3C37BD907}" type="pres">
      <dgm:prSet presAssocID="{91BBBCC8-A2F5-46E3-8F68-C7D18D8FA8BE}" presName="thinLine2b" presStyleLbl="callout" presStyleIdx="1" presStyleCnt="6" custLinFactY="238188" custLinFactNeighborX="-21387" custLinFactNeighborY="300000"/>
      <dgm:spPr/>
    </dgm:pt>
    <dgm:pt modelId="{D8D49EC2-DF11-42E7-AE06-1DAF0DF31539}" type="pres">
      <dgm:prSet presAssocID="{91BBBCC8-A2F5-46E3-8F68-C7D18D8FA8BE}" presName="vertSpace2b" presStyleCnt="0"/>
      <dgm:spPr/>
    </dgm:pt>
    <dgm:pt modelId="{812C3F53-D23E-42B8-B5AE-A529BB68491B}" type="pres">
      <dgm:prSet presAssocID="{B1B69695-67A1-42A2-BBBD-7DE3348838A2}" presName="horz2" presStyleCnt="0"/>
      <dgm:spPr/>
    </dgm:pt>
    <dgm:pt modelId="{A456410F-3174-4AEE-962A-65B10C81BCCC}" type="pres">
      <dgm:prSet presAssocID="{B1B69695-67A1-42A2-BBBD-7DE3348838A2}" presName="horzSpace2" presStyleCnt="0"/>
      <dgm:spPr/>
    </dgm:pt>
    <dgm:pt modelId="{35DE2DE4-1143-4F89-8985-6DDFA7B24934}" type="pres">
      <dgm:prSet presAssocID="{B1B69695-67A1-42A2-BBBD-7DE3348838A2}" presName="tx2" presStyleLbl="revTx" presStyleIdx="4" presStyleCnt="8" custScaleX="812747" custLinFactNeighborX="-25754" custLinFactNeighborY="-90335"/>
      <dgm:spPr/>
    </dgm:pt>
    <dgm:pt modelId="{6D5BC5C8-B63B-477E-886C-AFE4676A0767}" type="pres">
      <dgm:prSet presAssocID="{B1B69695-67A1-42A2-BBBD-7DE3348838A2}" presName="vert2" presStyleCnt="0"/>
      <dgm:spPr/>
    </dgm:pt>
    <dgm:pt modelId="{99061D29-0C8E-46C2-94BB-8D67498975F2}" type="pres">
      <dgm:prSet presAssocID="{B1B69695-67A1-42A2-BBBD-7DE3348838A2}" presName="thinLine2b" presStyleLbl="callout" presStyleIdx="2" presStyleCnt="6" custLinFactY="568501" custLinFactNeighborX="-15005" custLinFactNeighborY="600000"/>
      <dgm:spPr/>
    </dgm:pt>
    <dgm:pt modelId="{38298FE7-3E86-4D16-84A5-7E5513B29675}" type="pres">
      <dgm:prSet presAssocID="{B1B69695-67A1-42A2-BBBD-7DE3348838A2}" presName="vertSpace2b" presStyleCnt="0"/>
      <dgm:spPr/>
    </dgm:pt>
    <dgm:pt modelId="{9F04298D-EB05-45AA-8A72-18DAF5FDF805}" type="pres">
      <dgm:prSet presAssocID="{FA41FDBA-4076-4955-838A-C85B0173C120}" presName="horz2" presStyleCnt="0"/>
      <dgm:spPr/>
    </dgm:pt>
    <dgm:pt modelId="{8810F553-1314-4A77-8728-533015791277}" type="pres">
      <dgm:prSet presAssocID="{FA41FDBA-4076-4955-838A-C85B0173C120}" presName="horzSpace2" presStyleCnt="0"/>
      <dgm:spPr/>
    </dgm:pt>
    <dgm:pt modelId="{D7E61633-CDEF-4FCC-874E-D68610441F60}" type="pres">
      <dgm:prSet presAssocID="{FA41FDBA-4076-4955-838A-C85B0173C120}" presName="tx2" presStyleLbl="revTx" presStyleIdx="5" presStyleCnt="8" custScaleX="728748" custLinFactNeighborX="-25788" custLinFactNeighborY="-59569"/>
      <dgm:spPr/>
    </dgm:pt>
    <dgm:pt modelId="{5EFF0F5D-A717-4EE3-8D3A-199D7E89508D}" type="pres">
      <dgm:prSet presAssocID="{FA41FDBA-4076-4955-838A-C85B0173C120}" presName="vert2" presStyleCnt="0"/>
      <dgm:spPr/>
    </dgm:pt>
    <dgm:pt modelId="{E076C8E3-60B7-465E-A25F-8EB62971A308}" type="pres">
      <dgm:prSet presAssocID="{FA41FDBA-4076-4955-838A-C85B0173C120}" presName="thinLine2b" presStyleLbl="callout" presStyleIdx="3" presStyleCnt="6" custLinFactY="-4100000" custLinFactNeighborX="-22343" custLinFactNeighborY="-4181024"/>
      <dgm:spPr/>
    </dgm:pt>
    <dgm:pt modelId="{4C055FD0-D407-4F6E-9D83-C282A851732D}" type="pres">
      <dgm:prSet presAssocID="{FA41FDBA-4076-4955-838A-C85B0173C120}" presName="vertSpace2b" presStyleCnt="0"/>
      <dgm:spPr/>
    </dgm:pt>
    <dgm:pt modelId="{C168A5BC-0726-476C-9C20-8D0154A250F7}" type="pres">
      <dgm:prSet presAssocID="{89225A16-24BF-42C0-AE2E-011C7EA44C04}" presName="horz2" presStyleCnt="0"/>
      <dgm:spPr/>
    </dgm:pt>
    <dgm:pt modelId="{F31E2C57-7B29-4AF8-B642-65FCA41C9B1F}" type="pres">
      <dgm:prSet presAssocID="{89225A16-24BF-42C0-AE2E-011C7EA44C04}" presName="horzSpace2" presStyleCnt="0"/>
      <dgm:spPr/>
    </dgm:pt>
    <dgm:pt modelId="{DC375F48-14EA-47E5-ABE9-6B1237D42756}" type="pres">
      <dgm:prSet presAssocID="{89225A16-24BF-42C0-AE2E-011C7EA44C04}" presName="tx2" presStyleLbl="revTx" presStyleIdx="6" presStyleCnt="8" custScaleX="700380" custLinFactNeighborX="-22837" custLinFactNeighborY="-14981"/>
      <dgm:spPr/>
    </dgm:pt>
    <dgm:pt modelId="{C02EDC97-8DA7-4CDA-AD93-58E1F3720B1F}" type="pres">
      <dgm:prSet presAssocID="{89225A16-24BF-42C0-AE2E-011C7EA44C04}" presName="vert2" presStyleCnt="0"/>
      <dgm:spPr/>
    </dgm:pt>
    <dgm:pt modelId="{526C5B39-6B41-45CA-A91D-768464206B4A}" type="pres">
      <dgm:prSet presAssocID="{89225A16-24BF-42C0-AE2E-011C7EA44C04}" presName="thinLine2b" presStyleLbl="callout" presStyleIdx="4" presStyleCnt="6" custLinFactNeighborX="-21461" custLinFactNeighborY="-95204"/>
      <dgm:spPr/>
    </dgm:pt>
    <dgm:pt modelId="{C403E1FC-CD1F-49F2-8DD4-CD9C66CB1FA5}" type="pres">
      <dgm:prSet presAssocID="{89225A16-24BF-42C0-AE2E-011C7EA44C04}" presName="vertSpace2b" presStyleCnt="0"/>
      <dgm:spPr/>
    </dgm:pt>
    <dgm:pt modelId="{A3A4F354-B543-4C7D-865E-307C76F10D64}" type="pres">
      <dgm:prSet presAssocID="{E10DFF00-6226-46A0-A058-61B3440A63F3}" presName="horz2" presStyleCnt="0"/>
      <dgm:spPr/>
    </dgm:pt>
    <dgm:pt modelId="{E1CD96F8-BB6E-47B1-915F-C87547C6B6FB}" type="pres">
      <dgm:prSet presAssocID="{E10DFF00-6226-46A0-A058-61B3440A63F3}" presName="horzSpace2" presStyleCnt="0"/>
      <dgm:spPr/>
    </dgm:pt>
    <dgm:pt modelId="{C3B48816-2D54-416D-A69C-FD8FE459A19F}" type="pres">
      <dgm:prSet presAssocID="{E10DFF00-6226-46A0-A058-61B3440A63F3}" presName="tx2" presStyleLbl="revTx" presStyleIdx="7" presStyleCnt="8" custScaleX="756208" custLinFactNeighborX="-25788" custLinFactNeighborY="-35156"/>
      <dgm:spPr/>
    </dgm:pt>
    <dgm:pt modelId="{27916908-3BE8-4EDA-9C79-647661588706}" type="pres">
      <dgm:prSet presAssocID="{E10DFF00-6226-46A0-A058-61B3440A63F3}" presName="vert2" presStyleCnt="0"/>
      <dgm:spPr/>
    </dgm:pt>
    <dgm:pt modelId="{B7CC05A2-2822-44D1-A11A-427D8E1D5D8F}" type="pres">
      <dgm:prSet presAssocID="{E10DFF00-6226-46A0-A058-61B3440A63F3}" presName="thinLine2b" presStyleLbl="callout" presStyleIdx="5" presStyleCnt="6"/>
      <dgm:spPr/>
    </dgm:pt>
    <dgm:pt modelId="{E34378F7-2E4D-420A-B2F0-724B0C78AF85}" type="pres">
      <dgm:prSet presAssocID="{E10DFF00-6226-46A0-A058-61B3440A63F3}" presName="vertSpace2b" presStyleCnt="0"/>
      <dgm:spPr/>
    </dgm:pt>
  </dgm:ptLst>
  <dgm:cxnLst>
    <dgm:cxn modelId="{15BF6404-7090-431F-BF61-BADDAA8EDBF6}" type="presOf" srcId="{0490DDB5-0AB2-4AF5-AEAF-2D5F1AD17924}" destId="{7456B7C6-D1C6-4C23-A8A2-F294217D4C20}" srcOrd="0" destOrd="0" presId="urn:microsoft.com/office/officeart/2008/layout/LinedList"/>
    <dgm:cxn modelId="{F38DE315-3C5B-4C8C-AE5D-D88550240403}" srcId="{C65E512A-75BF-4FF9-9E9E-4DBDFB380802}" destId="{3CE5E012-4E9F-4B0A-B8DA-535818181ABB}" srcOrd="0" destOrd="0" parTransId="{EBFAD7AE-398F-49B0-BDB5-7D2907849DDE}" sibTransId="{CA2CC6D2-7282-4500-BD5D-1DBF1E80F08C}"/>
    <dgm:cxn modelId="{446AF415-A9AC-4CD7-AB73-FEEF7DC82F6B}" srcId="{C65E512A-75BF-4FF9-9E9E-4DBDFB380802}" destId="{E10DFF00-6226-46A0-A058-61B3440A63F3}" srcOrd="5" destOrd="0" parTransId="{946A0161-1914-4E2A-80BF-9FA554CA1BE2}" sibTransId="{65A242AC-C26A-4AE0-ADA7-1A851BA8D1EE}"/>
    <dgm:cxn modelId="{D7EFF82B-E2BF-456F-BE0D-F1476A560B8F}" srcId="{0490DDB5-0AB2-4AF5-AEAF-2D5F1AD17924}" destId="{C65E512A-75BF-4FF9-9E9E-4DBDFB380802}" srcOrd="1" destOrd="0" parTransId="{E5A855AF-CF9D-4D37-9855-18943EC3B4C3}" sibTransId="{2AC66230-BDEC-45AF-880D-7B50D2165C11}"/>
    <dgm:cxn modelId="{52C7122E-1D8F-45CC-A663-BA1B49555889}" type="presOf" srcId="{C65E512A-75BF-4FF9-9E9E-4DBDFB380802}" destId="{56028921-CD5C-42D2-94F3-A0AD6C9F4739}" srcOrd="0" destOrd="0" presId="urn:microsoft.com/office/officeart/2008/layout/LinedList"/>
    <dgm:cxn modelId="{DA80903D-79C0-43B9-A2DF-3EC47A14965B}" srcId="{C65E512A-75BF-4FF9-9E9E-4DBDFB380802}" destId="{91BBBCC8-A2F5-46E3-8F68-C7D18D8FA8BE}" srcOrd="1" destOrd="0" parTransId="{1D6B470F-9869-433F-84FA-81AAABC25E53}" sibTransId="{567F7C32-AE7B-4793-9417-4C28C6C1CC07}"/>
    <dgm:cxn modelId="{D3395257-4C9C-494A-BDDD-666A260AD4AB}" srcId="{C65E512A-75BF-4FF9-9E9E-4DBDFB380802}" destId="{FA41FDBA-4076-4955-838A-C85B0173C120}" srcOrd="3" destOrd="0" parTransId="{3836F935-4585-4BEB-9717-B06F404BC735}" sibTransId="{0A08A7A3-FB8D-4DA9-99B7-6E7EA38F88B4}"/>
    <dgm:cxn modelId="{1AA35C5A-1B20-4E26-89B6-5BB4C6DFAD57}" srcId="{C65E512A-75BF-4FF9-9E9E-4DBDFB380802}" destId="{B1B69695-67A1-42A2-BBBD-7DE3348838A2}" srcOrd="2" destOrd="0" parTransId="{C30D3A12-F59D-462C-89CB-4A5F3CB0F5B4}" sibTransId="{56A97930-3E4F-48D2-B217-40F72D3E100E}"/>
    <dgm:cxn modelId="{B3306F90-69A1-482C-AF60-AA162EF40AB4}" type="presOf" srcId="{B1B69695-67A1-42A2-BBBD-7DE3348838A2}" destId="{35DE2DE4-1143-4F89-8985-6DDFA7B24934}" srcOrd="0" destOrd="0" presId="urn:microsoft.com/office/officeart/2008/layout/LinedList"/>
    <dgm:cxn modelId="{0284C998-F39E-439F-A170-05FD843933B8}" srcId="{C65E512A-75BF-4FF9-9E9E-4DBDFB380802}" destId="{89225A16-24BF-42C0-AE2E-011C7EA44C04}" srcOrd="4" destOrd="0" parTransId="{0F5B8A6D-D56E-4262-AAB5-1CC320A68287}" sibTransId="{94D07AFA-2820-497D-A3A3-77A07D5A8A8F}"/>
    <dgm:cxn modelId="{5EED1CAA-1D57-4E73-8260-BFE0AF3CAB11}" type="presOf" srcId="{E10DFF00-6226-46A0-A058-61B3440A63F3}" destId="{C3B48816-2D54-416D-A69C-FD8FE459A19F}" srcOrd="0" destOrd="0" presId="urn:microsoft.com/office/officeart/2008/layout/LinedList"/>
    <dgm:cxn modelId="{97AFA9B4-393E-481B-96A5-6F90B64BB502}" type="presOf" srcId="{91BBBCC8-A2F5-46E3-8F68-C7D18D8FA8BE}" destId="{69A6A3B9-C73A-4EB0-9295-BC80F3272EF1}" srcOrd="0" destOrd="0" presId="urn:microsoft.com/office/officeart/2008/layout/LinedList"/>
    <dgm:cxn modelId="{0FA8EDBA-A762-4892-B883-8277450069FE}" type="presOf" srcId="{FA41FDBA-4076-4955-838A-C85B0173C120}" destId="{D7E61633-CDEF-4FCC-874E-D68610441F60}" srcOrd="0" destOrd="0" presId="urn:microsoft.com/office/officeart/2008/layout/LinedList"/>
    <dgm:cxn modelId="{B0DD82D2-4896-404B-AD4C-6833A5A4A74C}" srcId="{0490DDB5-0AB2-4AF5-AEAF-2D5F1AD17924}" destId="{1FF8B6A9-8235-4B85-9C4E-2540D89D43B2}" srcOrd="0" destOrd="0" parTransId="{510E333D-CD77-484B-9C7E-63A02E6E91B8}" sibTransId="{1A8CC0A8-38D7-4446-A34C-A9075E361D09}"/>
    <dgm:cxn modelId="{F72339EE-7B27-4D9C-B8F9-31EC0D55195B}" type="presOf" srcId="{3CE5E012-4E9F-4B0A-B8DA-535818181ABB}" destId="{5FB72A65-C17F-4061-95BB-0A7FCA16C8F8}" srcOrd="0" destOrd="0" presId="urn:microsoft.com/office/officeart/2008/layout/LinedList"/>
    <dgm:cxn modelId="{80D099F0-0D64-46B7-8A0F-5870E8C09804}" type="presOf" srcId="{1FF8B6A9-8235-4B85-9C4E-2540D89D43B2}" destId="{86C02693-8CAF-418C-91DD-3A9135FD97C2}" srcOrd="0" destOrd="0" presId="urn:microsoft.com/office/officeart/2008/layout/LinedList"/>
    <dgm:cxn modelId="{AD189DF8-7E75-4CCB-87DD-1B908099CED5}" type="presOf" srcId="{89225A16-24BF-42C0-AE2E-011C7EA44C04}" destId="{DC375F48-14EA-47E5-ABE9-6B1237D42756}" srcOrd="0" destOrd="0" presId="urn:microsoft.com/office/officeart/2008/layout/LinedList"/>
    <dgm:cxn modelId="{57AF603C-CF85-4247-AFA8-BD9B28C47082}" type="presParOf" srcId="{7456B7C6-D1C6-4C23-A8A2-F294217D4C20}" destId="{6E4693FB-1590-446C-80F6-A26465524779}" srcOrd="0" destOrd="0" presId="urn:microsoft.com/office/officeart/2008/layout/LinedList"/>
    <dgm:cxn modelId="{6F6B1930-F89E-432B-AAEE-665F00AA3297}" type="presParOf" srcId="{7456B7C6-D1C6-4C23-A8A2-F294217D4C20}" destId="{3C1CD17B-68EC-4544-A777-A1293C555406}" srcOrd="1" destOrd="0" presId="urn:microsoft.com/office/officeart/2008/layout/LinedList"/>
    <dgm:cxn modelId="{6B8DC123-0148-489B-9E8A-6D1F34E73DA7}" type="presParOf" srcId="{3C1CD17B-68EC-4544-A777-A1293C555406}" destId="{86C02693-8CAF-418C-91DD-3A9135FD97C2}" srcOrd="0" destOrd="0" presId="urn:microsoft.com/office/officeart/2008/layout/LinedList"/>
    <dgm:cxn modelId="{CAF7B5AE-CD96-4B10-91D6-73F58960BF13}" type="presParOf" srcId="{3C1CD17B-68EC-4544-A777-A1293C555406}" destId="{19DF606F-7352-487D-A981-4F2E38D2CBA4}" srcOrd="1" destOrd="0" presId="urn:microsoft.com/office/officeart/2008/layout/LinedList"/>
    <dgm:cxn modelId="{67825139-6F40-412C-9DB1-B615AA222272}" type="presParOf" srcId="{7456B7C6-D1C6-4C23-A8A2-F294217D4C20}" destId="{70A6FF84-036E-4FF4-9972-4A922DC80EFD}" srcOrd="2" destOrd="0" presId="urn:microsoft.com/office/officeart/2008/layout/LinedList"/>
    <dgm:cxn modelId="{FCE85282-12EB-46F3-B5D1-F8DCBDD20621}" type="presParOf" srcId="{7456B7C6-D1C6-4C23-A8A2-F294217D4C20}" destId="{20F6E5BE-0CA0-4A55-ACC3-8156E3C6D58F}" srcOrd="3" destOrd="0" presId="urn:microsoft.com/office/officeart/2008/layout/LinedList"/>
    <dgm:cxn modelId="{9F4CBAE4-11D5-4178-92AD-4B9B1595F88A}" type="presParOf" srcId="{20F6E5BE-0CA0-4A55-ACC3-8156E3C6D58F}" destId="{56028921-CD5C-42D2-94F3-A0AD6C9F4739}" srcOrd="0" destOrd="0" presId="urn:microsoft.com/office/officeart/2008/layout/LinedList"/>
    <dgm:cxn modelId="{7187BC11-9BB1-4A19-BC95-46283D739B0F}" type="presParOf" srcId="{20F6E5BE-0CA0-4A55-ACC3-8156E3C6D58F}" destId="{64AABC5A-6C59-41C9-8CC4-B9FFA822229C}" srcOrd="1" destOrd="0" presId="urn:microsoft.com/office/officeart/2008/layout/LinedList"/>
    <dgm:cxn modelId="{9B1CE501-C27D-4BC3-9E62-C9DD8362E8C7}" type="presParOf" srcId="{64AABC5A-6C59-41C9-8CC4-B9FFA822229C}" destId="{D5A482E0-D053-43C1-8BE4-3AD269BA4581}" srcOrd="0" destOrd="0" presId="urn:microsoft.com/office/officeart/2008/layout/LinedList"/>
    <dgm:cxn modelId="{52E2A0A0-8B7E-4283-BF69-52683832B37B}" type="presParOf" srcId="{64AABC5A-6C59-41C9-8CC4-B9FFA822229C}" destId="{69B70D52-4196-410D-9218-F6590F56D788}" srcOrd="1" destOrd="0" presId="urn:microsoft.com/office/officeart/2008/layout/LinedList"/>
    <dgm:cxn modelId="{C97E5CC1-D982-4620-9F66-04813AE5EF2F}" type="presParOf" srcId="{69B70D52-4196-410D-9218-F6590F56D788}" destId="{D0BA8FE4-E907-434D-9EC6-1227DC693509}" srcOrd="0" destOrd="0" presId="urn:microsoft.com/office/officeart/2008/layout/LinedList"/>
    <dgm:cxn modelId="{BC42D5D3-6099-4AB6-ACE3-C079862B1A54}" type="presParOf" srcId="{69B70D52-4196-410D-9218-F6590F56D788}" destId="{5FB72A65-C17F-4061-95BB-0A7FCA16C8F8}" srcOrd="1" destOrd="0" presId="urn:microsoft.com/office/officeart/2008/layout/LinedList"/>
    <dgm:cxn modelId="{A4561DC3-247A-4B5C-B1E5-DC81369072D9}" type="presParOf" srcId="{69B70D52-4196-410D-9218-F6590F56D788}" destId="{CF914D73-EF6C-41C4-8646-6C23A18BBEF1}" srcOrd="2" destOrd="0" presId="urn:microsoft.com/office/officeart/2008/layout/LinedList"/>
    <dgm:cxn modelId="{FEF33E64-7BBF-4433-94FB-F1BEE0D85231}" type="presParOf" srcId="{64AABC5A-6C59-41C9-8CC4-B9FFA822229C}" destId="{D0F42C76-0ADF-47E7-AB99-A854B1167F3C}" srcOrd="2" destOrd="0" presId="urn:microsoft.com/office/officeart/2008/layout/LinedList"/>
    <dgm:cxn modelId="{0EBBBEF7-287D-453D-9BE7-65A75491067C}" type="presParOf" srcId="{64AABC5A-6C59-41C9-8CC4-B9FFA822229C}" destId="{DB98DF45-54CC-4887-876F-C24CED824A7F}" srcOrd="3" destOrd="0" presId="urn:microsoft.com/office/officeart/2008/layout/LinedList"/>
    <dgm:cxn modelId="{0DB075F7-1E26-42E5-8A71-8CB3154C041F}" type="presParOf" srcId="{64AABC5A-6C59-41C9-8CC4-B9FFA822229C}" destId="{63B6355F-2852-48A1-9E02-1A2EF18A935B}" srcOrd="4" destOrd="0" presId="urn:microsoft.com/office/officeart/2008/layout/LinedList"/>
    <dgm:cxn modelId="{F2394CBA-2541-4DFA-8FB3-0F647BF65F59}" type="presParOf" srcId="{63B6355F-2852-48A1-9E02-1A2EF18A935B}" destId="{65EDB355-ABF8-4D57-AC83-FFEEC1461CCC}" srcOrd="0" destOrd="0" presId="urn:microsoft.com/office/officeart/2008/layout/LinedList"/>
    <dgm:cxn modelId="{827C3AFE-A23B-4C7D-BAF7-5BDF9C893BD4}" type="presParOf" srcId="{63B6355F-2852-48A1-9E02-1A2EF18A935B}" destId="{69A6A3B9-C73A-4EB0-9295-BC80F3272EF1}" srcOrd="1" destOrd="0" presId="urn:microsoft.com/office/officeart/2008/layout/LinedList"/>
    <dgm:cxn modelId="{F8A1BE9E-9EB8-4DC3-BC59-E2FA80BFDE01}" type="presParOf" srcId="{63B6355F-2852-48A1-9E02-1A2EF18A935B}" destId="{884BFCD6-A373-4F7F-A38C-A27DC5C0DDB0}" srcOrd="2" destOrd="0" presId="urn:microsoft.com/office/officeart/2008/layout/LinedList"/>
    <dgm:cxn modelId="{8A9696A8-677D-4C4E-82EA-4790344C6840}" type="presParOf" srcId="{64AABC5A-6C59-41C9-8CC4-B9FFA822229C}" destId="{93DFB742-474B-4D59-B286-41E3C37BD907}" srcOrd="5" destOrd="0" presId="urn:microsoft.com/office/officeart/2008/layout/LinedList"/>
    <dgm:cxn modelId="{95773F13-61CF-4EF1-9E31-115DE71FF3A5}" type="presParOf" srcId="{64AABC5A-6C59-41C9-8CC4-B9FFA822229C}" destId="{D8D49EC2-DF11-42E7-AE06-1DAF0DF31539}" srcOrd="6" destOrd="0" presId="urn:microsoft.com/office/officeart/2008/layout/LinedList"/>
    <dgm:cxn modelId="{72A06305-EFF7-45C4-B427-C03910E60F5F}" type="presParOf" srcId="{64AABC5A-6C59-41C9-8CC4-B9FFA822229C}" destId="{812C3F53-D23E-42B8-B5AE-A529BB68491B}" srcOrd="7" destOrd="0" presId="urn:microsoft.com/office/officeart/2008/layout/LinedList"/>
    <dgm:cxn modelId="{56077EC4-9701-45D4-BD41-1082F95F337E}" type="presParOf" srcId="{812C3F53-D23E-42B8-B5AE-A529BB68491B}" destId="{A456410F-3174-4AEE-962A-65B10C81BCCC}" srcOrd="0" destOrd="0" presId="urn:microsoft.com/office/officeart/2008/layout/LinedList"/>
    <dgm:cxn modelId="{BE2EDCAB-36F4-4013-B9FC-63DEE5B542A4}" type="presParOf" srcId="{812C3F53-D23E-42B8-B5AE-A529BB68491B}" destId="{35DE2DE4-1143-4F89-8985-6DDFA7B24934}" srcOrd="1" destOrd="0" presId="urn:microsoft.com/office/officeart/2008/layout/LinedList"/>
    <dgm:cxn modelId="{6AF44F8F-1873-4D59-9FDE-6C08F7BC53C0}" type="presParOf" srcId="{812C3F53-D23E-42B8-B5AE-A529BB68491B}" destId="{6D5BC5C8-B63B-477E-886C-AFE4676A0767}" srcOrd="2" destOrd="0" presId="urn:microsoft.com/office/officeart/2008/layout/LinedList"/>
    <dgm:cxn modelId="{F6976656-D281-4AA3-86BD-8EE09E1B42B7}" type="presParOf" srcId="{64AABC5A-6C59-41C9-8CC4-B9FFA822229C}" destId="{99061D29-0C8E-46C2-94BB-8D67498975F2}" srcOrd="8" destOrd="0" presId="urn:microsoft.com/office/officeart/2008/layout/LinedList"/>
    <dgm:cxn modelId="{62EC6628-A3B7-4DCC-BE67-27AB76538B1E}" type="presParOf" srcId="{64AABC5A-6C59-41C9-8CC4-B9FFA822229C}" destId="{38298FE7-3E86-4D16-84A5-7E5513B29675}" srcOrd="9" destOrd="0" presId="urn:microsoft.com/office/officeart/2008/layout/LinedList"/>
    <dgm:cxn modelId="{E877F8FE-1164-4A64-8BB6-EDF472884142}" type="presParOf" srcId="{64AABC5A-6C59-41C9-8CC4-B9FFA822229C}" destId="{9F04298D-EB05-45AA-8A72-18DAF5FDF805}" srcOrd="10" destOrd="0" presId="urn:microsoft.com/office/officeart/2008/layout/LinedList"/>
    <dgm:cxn modelId="{26EC9ECF-610A-4DF8-91FA-854A01D0E403}" type="presParOf" srcId="{9F04298D-EB05-45AA-8A72-18DAF5FDF805}" destId="{8810F553-1314-4A77-8728-533015791277}" srcOrd="0" destOrd="0" presId="urn:microsoft.com/office/officeart/2008/layout/LinedList"/>
    <dgm:cxn modelId="{6705A5D3-3B51-446F-A10C-FDBD39237AA7}" type="presParOf" srcId="{9F04298D-EB05-45AA-8A72-18DAF5FDF805}" destId="{D7E61633-CDEF-4FCC-874E-D68610441F60}" srcOrd="1" destOrd="0" presId="urn:microsoft.com/office/officeart/2008/layout/LinedList"/>
    <dgm:cxn modelId="{B5CD73DE-664F-4D75-B420-C26F1BD93B88}" type="presParOf" srcId="{9F04298D-EB05-45AA-8A72-18DAF5FDF805}" destId="{5EFF0F5D-A717-4EE3-8D3A-199D7E89508D}" srcOrd="2" destOrd="0" presId="urn:microsoft.com/office/officeart/2008/layout/LinedList"/>
    <dgm:cxn modelId="{7F617640-8122-4DEF-915D-DEF0B2617BAC}" type="presParOf" srcId="{64AABC5A-6C59-41C9-8CC4-B9FFA822229C}" destId="{E076C8E3-60B7-465E-A25F-8EB62971A308}" srcOrd="11" destOrd="0" presId="urn:microsoft.com/office/officeart/2008/layout/LinedList"/>
    <dgm:cxn modelId="{EEF7232F-F9C0-458D-BE21-323B2F30ECC8}" type="presParOf" srcId="{64AABC5A-6C59-41C9-8CC4-B9FFA822229C}" destId="{4C055FD0-D407-4F6E-9D83-C282A851732D}" srcOrd="12" destOrd="0" presId="urn:microsoft.com/office/officeart/2008/layout/LinedList"/>
    <dgm:cxn modelId="{974842AE-2A50-4A71-8F47-EE239F36061B}" type="presParOf" srcId="{64AABC5A-6C59-41C9-8CC4-B9FFA822229C}" destId="{C168A5BC-0726-476C-9C20-8D0154A250F7}" srcOrd="13" destOrd="0" presId="urn:microsoft.com/office/officeart/2008/layout/LinedList"/>
    <dgm:cxn modelId="{708EBCC0-F32B-4F89-9D56-315A2B4553DA}" type="presParOf" srcId="{C168A5BC-0726-476C-9C20-8D0154A250F7}" destId="{F31E2C57-7B29-4AF8-B642-65FCA41C9B1F}" srcOrd="0" destOrd="0" presId="urn:microsoft.com/office/officeart/2008/layout/LinedList"/>
    <dgm:cxn modelId="{F386A168-31DA-46DC-89E2-CD2450F91A28}" type="presParOf" srcId="{C168A5BC-0726-476C-9C20-8D0154A250F7}" destId="{DC375F48-14EA-47E5-ABE9-6B1237D42756}" srcOrd="1" destOrd="0" presId="urn:microsoft.com/office/officeart/2008/layout/LinedList"/>
    <dgm:cxn modelId="{525292E6-C3E5-4885-B46A-55B71CB5E8DE}" type="presParOf" srcId="{C168A5BC-0726-476C-9C20-8D0154A250F7}" destId="{C02EDC97-8DA7-4CDA-AD93-58E1F3720B1F}" srcOrd="2" destOrd="0" presId="urn:microsoft.com/office/officeart/2008/layout/LinedList"/>
    <dgm:cxn modelId="{26BC9040-9D16-4AC7-A355-B9742CD34BEC}" type="presParOf" srcId="{64AABC5A-6C59-41C9-8CC4-B9FFA822229C}" destId="{526C5B39-6B41-45CA-A91D-768464206B4A}" srcOrd="14" destOrd="0" presId="urn:microsoft.com/office/officeart/2008/layout/LinedList"/>
    <dgm:cxn modelId="{19E2E2AC-1A94-4D48-9AC0-E903F27311BC}" type="presParOf" srcId="{64AABC5A-6C59-41C9-8CC4-B9FFA822229C}" destId="{C403E1FC-CD1F-49F2-8DD4-CD9C66CB1FA5}" srcOrd="15" destOrd="0" presId="urn:microsoft.com/office/officeart/2008/layout/LinedList"/>
    <dgm:cxn modelId="{03CF3F99-C10D-4A93-A633-A536464EC391}" type="presParOf" srcId="{64AABC5A-6C59-41C9-8CC4-B9FFA822229C}" destId="{A3A4F354-B543-4C7D-865E-307C76F10D64}" srcOrd="16" destOrd="0" presId="urn:microsoft.com/office/officeart/2008/layout/LinedList"/>
    <dgm:cxn modelId="{BB18AB16-6CCB-4077-A2FC-919672A349F1}" type="presParOf" srcId="{A3A4F354-B543-4C7D-865E-307C76F10D64}" destId="{E1CD96F8-BB6E-47B1-915F-C87547C6B6FB}" srcOrd="0" destOrd="0" presId="urn:microsoft.com/office/officeart/2008/layout/LinedList"/>
    <dgm:cxn modelId="{7A8D7086-EF79-4445-B9F5-81D280D73ADC}" type="presParOf" srcId="{A3A4F354-B543-4C7D-865E-307C76F10D64}" destId="{C3B48816-2D54-416D-A69C-FD8FE459A19F}" srcOrd="1" destOrd="0" presId="urn:microsoft.com/office/officeart/2008/layout/LinedList"/>
    <dgm:cxn modelId="{96C49C7D-DC40-49AC-A284-B6511B7372D3}" type="presParOf" srcId="{A3A4F354-B543-4C7D-865E-307C76F10D64}" destId="{27916908-3BE8-4EDA-9C79-647661588706}" srcOrd="2" destOrd="0" presId="urn:microsoft.com/office/officeart/2008/layout/LinedList"/>
    <dgm:cxn modelId="{063EC70C-5B0D-43C0-969D-26A878A5FF4E}" type="presParOf" srcId="{64AABC5A-6C59-41C9-8CC4-B9FFA822229C}" destId="{B7CC05A2-2822-44D1-A11A-427D8E1D5D8F}" srcOrd="17" destOrd="0" presId="urn:microsoft.com/office/officeart/2008/layout/LinedList"/>
    <dgm:cxn modelId="{C46FD8D6-CD05-4C02-B1C2-BDA18B505326}" type="presParOf" srcId="{64AABC5A-6C59-41C9-8CC4-B9FFA822229C}" destId="{E34378F7-2E4D-420A-B2F0-724B0C78AF8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883FD-A578-4FF3-B940-4A2AF2EAE4C2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B5D2412-E723-4101-9E14-12DF3713A60E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ЗАДАЧИ </a:t>
          </a:r>
        </a:p>
        <a:p>
          <a:r>
            <a:rPr lang="ru-RU" sz="2000" b="1" dirty="0">
              <a:solidFill>
                <a:srgbClr val="C00000"/>
              </a:solidFill>
            </a:rPr>
            <a:t>на 2019/2020 </a:t>
          </a:r>
        </a:p>
        <a:p>
          <a:r>
            <a:rPr lang="ru-RU" sz="2000" b="1" dirty="0">
              <a:solidFill>
                <a:srgbClr val="C00000"/>
              </a:solidFill>
            </a:rPr>
            <a:t>учебный год</a:t>
          </a:r>
        </a:p>
      </dgm:t>
    </dgm:pt>
    <dgm:pt modelId="{FFFF151D-6F1D-4DCB-854E-D09FCC3012C1}" type="parTrans" cxnId="{4DF3B623-2576-4108-909E-36C06374109C}">
      <dgm:prSet/>
      <dgm:spPr/>
      <dgm:t>
        <a:bodyPr/>
        <a:lstStyle/>
        <a:p>
          <a:endParaRPr lang="ru-RU"/>
        </a:p>
      </dgm:t>
    </dgm:pt>
    <dgm:pt modelId="{39C266B8-E64D-4799-B895-5BDA2729F44B}" type="sibTrans" cxnId="{4DF3B623-2576-4108-909E-36C06374109C}">
      <dgm:prSet/>
      <dgm:spPr/>
      <dgm:t>
        <a:bodyPr/>
        <a:lstStyle/>
        <a:p>
          <a:endParaRPr lang="ru-RU"/>
        </a:p>
      </dgm:t>
    </dgm:pt>
    <dgm:pt modelId="{D09D4933-7096-442B-898F-2BECACA0317B}" type="pres">
      <dgm:prSet presAssocID="{863883FD-A578-4FF3-B940-4A2AF2EAE4C2}" presName="Name0" presStyleCnt="0">
        <dgm:presLayoutVars>
          <dgm:dir/>
          <dgm:animOne val="branch"/>
          <dgm:animLvl val="lvl"/>
        </dgm:presLayoutVars>
      </dgm:prSet>
      <dgm:spPr/>
    </dgm:pt>
    <dgm:pt modelId="{7B7F0A83-9B4C-46FB-B4E3-C572B2327095}" type="pres">
      <dgm:prSet presAssocID="{0B5D2412-E723-4101-9E14-12DF3713A60E}" presName="chaos" presStyleCnt="0"/>
      <dgm:spPr/>
    </dgm:pt>
    <dgm:pt modelId="{BBB17B0D-8D25-4543-8FCB-CADBE746EC41}" type="pres">
      <dgm:prSet presAssocID="{0B5D2412-E723-4101-9E14-12DF3713A60E}" presName="parTx1" presStyleLbl="revTx" presStyleIdx="0" presStyleCnt="1"/>
      <dgm:spPr/>
    </dgm:pt>
    <dgm:pt modelId="{653D20A1-8E76-4FFD-91DC-F8AB1EF6F5A8}" type="pres">
      <dgm:prSet presAssocID="{0B5D2412-E723-4101-9E14-12DF3713A60E}" presName="c1" presStyleLbl="node1" presStyleIdx="0" presStyleCnt="18"/>
      <dgm:spPr/>
    </dgm:pt>
    <dgm:pt modelId="{FC58DC73-03FD-404F-AB7C-8DAF37173BA5}" type="pres">
      <dgm:prSet presAssocID="{0B5D2412-E723-4101-9E14-12DF3713A60E}" presName="c2" presStyleLbl="node1" presStyleIdx="1" presStyleCnt="18"/>
      <dgm:spPr/>
    </dgm:pt>
    <dgm:pt modelId="{E1D3C123-C7D4-4494-BC59-7A54F171FAE5}" type="pres">
      <dgm:prSet presAssocID="{0B5D2412-E723-4101-9E14-12DF3713A60E}" presName="c3" presStyleLbl="node1" presStyleIdx="2" presStyleCnt="18" custLinFactY="-2929" custLinFactNeighborX="-20351" custLinFactNeighborY="-100000"/>
      <dgm:spPr/>
    </dgm:pt>
    <dgm:pt modelId="{30936303-D895-4527-9FE6-138CC1448DDA}" type="pres">
      <dgm:prSet presAssocID="{0B5D2412-E723-4101-9E14-12DF3713A60E}" presName="c4" presStyleLbl="node1" presStyleIdx="3" presStyleCnt="18"/>
      <dgm:spPr/>
    </dgm:pt>
    <dgm:pt modelId="{0046C7F4-0978-44E9-AE37-7AD741648E01}" type="pres">
      <dgm:prSet presAssocID="{0B5D2412-E723-4101-9E14-12DF3713A60E}" presName="c5" presStyleLbl="node1" presStyleIdx="4" presStyleCnt="18"/>
      <dgm:spPr/>
    </dgm:pt>
    <dgm:pt modelId="{CA6A9FDC-88AA-4AB6-B9ED-BE447325CC5E}" type="pres">
      <dgm:prSet presAssocID="{0B5D2412-E723-4101-9E14-12DF3713A60E}" presName="c6" presStyleLbl="node1" presStyleIdx="5" presStyleCnt="18"/>
      <dgm:spPr/>
    </dgm:pt>
    <dgm:pt modelId="{3FF81A22-2092-4831-B0CE-5048967D902A}" type="pres">
      <dgm:prSet presAssocID="{0B5D2412-E723-4101-9E14-12DF3713A60E}" presName="c7" presStyleLbl="node1" presStyleIdx="6" presStyleCnt="18"/>
      <dgm:spPr/>
    </dgm:pt>
    <dgm:pt modelId="{E3276425-2677-4C0F-8E64-7071D62D8BCF}" type="pres">
      <dgm:prSet presAssocID="{0B5D2412-E723-4101-9E14-12DF3713A60E}" presName="c8" presStyleLbl="node1" presStyleIdx="7" presStyleCnt="18"/>
      <dgm:spPr/>
    </dgm:pt>
    <dgm:pt modelId="{D63E96F5-FFA5-40AF-8790-837F3F99B996}" type="pres">
      <dgm:prSet presAssocID="{0B5D2412-E723-4101-9E14-12DF3713A60E}" presName="c9" presStyleLbl="node1" presStyleIdx="8" presStyleCnt="18"/>
      <dgm:spPr/>
    </dgm:pt>
    <dgm:pt modelId="{0ABEE27E-27A5-41E7-AF0A-479D40F95A20}" type="pres">
      <dgm:prSet presAssocID="{0B5D2412-E723-4101-9E14-12DF3713A60E}" presName="c10" presStyleLbl="node1" presStyleIdx="9" presStyleCnt="18" custLinFactY="-52012" custLinFactNeighborX="83110" custLinFactNeighborY="-100000"/>
      <dgm:spPr/>
    </dgm:pt>
    <dgm:pt modelId="{8E19D4BB-3390-4C35-8C94-B4D11BCE274D}" type="pres">
      <dgm:prSet presAssocID="{0B5D2412-E723-4101-9E14-12DF3713A60E}" presName="c11" presStyleLbl="node1" presStyleIdx="10" presStyleCnt="18"/>
      <dgm:spPr/>
    </dgm:pt>
    <dgm:pt modelId="{67173EFC-7489-4DE5-910F-9A966D9E4066}" type="pres">
      <dgm:prSet presAssocID="{0B5D2412-E723-4101-9E14-12DF3713A60E}" presName="c12" presStyleLbl="node1" presStyleIdx="11" presStyleCnt="18"/>
      <dgm:spPr/>
    </dgm:pt>
    <dgm:pt modelId="{FD7EFA7E-901D-4FBC-9D79-F96652B176AF}" type="pres">
      <dgm:prSet presAssocID="{0B5D2412-E723-4101-9E14-12DF3713A60E}" presName="c13" presStyleLbl="node1" presStyleIdx="12" presStyleCnt="18" custLinFactY="5650" custLinFactNeighborX="-36222" custLinFactNeighborY="100000"/>
      <dgm:spPr/>
    </dgm:pt>
    <dgm:pt modelId="{ACDFBEC8-ED12-488A-A910-6D2BDC1AB5F3}" type="pres">
      <dgm:prSet presAssocID="{0B5D2412-E723-4101-9E14-12DF3713A60E}" presName="c14" presStyleLbl="node1" presStyleIdx="13" presStyleCnt="18" custLinFactY="73772" custLinFactNeighborX="-35165" custLinFactNeighborY="100000"/>
      <dgm:spPr/>
    </dgm:pt>
    <dgm:pt modelId="{26650DE7-2B37-4F62-9EC4-053516B57543}" type="pres">
      <dgm:prSet presAssocID="{0B5D2412-E723-4101-9E14-12DF3713A60E}" presName="c15" presStyleLbl="node1" presStyleIdx="14" presStyleCnt="18" custLinFactNeighborY="55945"/>
      <dgm:spPr/>
    </dgm:pt>
    <dgm:pt modelId="{1804F17D-D584-4DBF-9EA7-20CADD313558}" type="pres">
      <dgm:prSet presAssocID="{0B5D2412-E723-4101-9E14-12DF3713A60E}" presName="c16" presStyleLbl="node1" presStyleIdx="15" presStyleCnt="18" custLinFactY="9773" custLinFactNeighborX="20246" custLinFactNeighborY="100000"/>
      <dgm:spPr/>
    </dgm:pt>
    <dgm:pt modelId="{CB562A63-4AA4-468A-B9FA-900E30D21E5F}" type="pres">
      <dgm:prSet presAssocID="{0B5D2412-E723-4101-9E14-12DF3713A60E}" presName="c17" presStyleLbl="node1" presStyleIdx="16" presStyleCnt="18" custLinFactY="27076" custLinFactNeighborX="15385" custLinFactNeighborY="100000"/>
      <dgm:spPr/>
    </dgm:pt>
    <dgm:pt modelId="{F89C6CD2-14DB-475F-A59F-0E3C7F7F20A7}" type="pres">
      <dgm:prSet presAssocID="{0B5D2412-E723-4101-9E14-12DF3713A60E}" presName="c18" presStyleLbl="node1" presStyleIdx="17" presStyleCnt="18"/>
      <dgm:spPr/>
    </dgm:pt>
  </dgm:ptLst>
  <dgm:cxnLst>
    <dgm:cxn modelId="{4DF3B623-2576-4108-909E-36C06374109C}" srcId="{863883FD-A578-4FF3-B940-4A2AF2EAE4C2}" destId="{0B5D2412-E723-4101-9E14-12DF3713A60E}" srcOrd="0" destOrd="0" parTransId="{FFFF151D-6F1D-4DCB-854E-D09FCC3012C1}" sibTransId="{39C266B8-E64D-4799-B895-5BDA2729F44B}"/>
    <dgm:cxn modelId="{2DFBBC3D-0956-49A5-8507-56A4F14F04DC}" type="presOf" srcId="{863883FD-A578-4FF3-B940-4A2AF2EAE4C2}" destId="{D09D4933-7096-442B-898F-2BECACA0317B}" srcOrd="0" destOrd="0" presId="urn:microsoft.com/office/officeart/2009/3/layout/RandomtoResultProcess"/>
    <dgm:cxn modelId="{0A0E4790-18E1-4D41-9242-DB0524956004}" type="presOf" srcId="{0B5D2412-E723-4101-9E14-12DF3713A60E}" destId="{BBB17B0D-8D25-4543-8FCB-CADBE746EC41}" srcOrd="0" destOrd="0" presId="urn:microsoft.com/office/officeart/2009/3/layout/RandomtoResultProcess"/>
    <dgm:cxn modelId="{4B7E438C-1D96-4A52-84C8-C9D15AE7EF9F}" type="presParOf" srcId="{D09D4933-7096-442B-898F-2BECACA0317B}" destId="{7B7F0A83-9B4C-46FB-B4E3-C572B2327095}" srcOrd="0" destOrd="0" presId="urn:microsoft.com/office/officeart/2009/3/layout/RandomtoResultProcess"/>
    <dgm:cxn modelId="{B49ACB71-B68D-43E2-B029-A1A95BEE3BA9}" type="presParOf" srcId="{7B7F0A83-9B4C-46FB-B4E3-C572B2327095}" destId="{BBB17B0D-8D25-4543-8FCB-CADBE746EC41}" srcOrd="0" destOrd="0" presId="urn:microsoft.com/office/officeart/2009/3/layout/RandomtoResultProcess"/>
    <dgm:cxn modelId="{472DE793-BE06-4618-A1D2-E6BBAF727D67}" type="presParOf" srcId="{7B7F0A83-9B4C-46FB-B4E3-C572B2327095}" destId="{653D20A1-8E76-4FFD-91DC-F8AB1EF6F5A8}" srcOrd="1" destOrd="0" presId="urn:microsoft.com/office/officeart/2009/3/layout/RandomtoResultProcess"/>
    <dgm:cxn modelId="{3610D045-1917-4D56-96D7-4011D3D7A038}" type="presParOf" srcId="{7B7F0A83-9B4C-46FB-B4E3-C572B2327095}" destId="{FC58DC73-03FD-404F-AB7C-8DAF37173BA5}" srcOrd="2" destOrd="0" presId="urn:microsoft.com/office/officeart/2009/3/layout/RandomtoResultProcess"/>
    <dgm:cxn modelId="{3BFC0CD7-6F95-4370-A801-E17EA5BEF063}" type="presParOf" srcId="{7B7F0A83-9B4C-46FB-B4E3-C572B2327095}" destId="{E1D3C123-C7D4-4494-BC59-7A54F171FAE5}" srcOrd="3" destOrd="0" presId="urn:microsoft.com/office/officeart/2009/3/layout/RandomtoResultProcess"/>
    <dgm:cxn modelId="{0CE074D4-FEC7-4552-B8ED-E6BAFF1C538F}" type="presParOf" srcId="{7B7F0A83-9B4C-46FB-B4E3-C572B2327095}" destId="{30936303-D895-4527-9FE6-138CC1448DDA}" srcOrd="4" destOrd="0" presId="urn:microsoft.com/office/officeart/2009/3/layout/RandomtoResultProcess"/>
    <dgm:cxn modelId="{7088A355-E2DF-442B-95AB-6855CE971B49}" type="presParOf" srcId="{7B7F0A83-9B4C-46FB-B4E3-C572B2327095}" destId="{0046C7F4-0978-44E9-AE37-7AD741648E01}" srcOrd="5" destOrd="0" presId="urn:microsoft.com/office/officeart/2009/3/layout/RandomtoResultProcess"/>
    <dgm:cxn modelId="{C71E10E4-D933-4799-8210-4F3B496E00A4}" type="presParOf" srcId="{7B7F0A83-9B4C-46FB-B4E3-C572B2327095}" destId="{CA6A9FDC-88AA-4AB6-B9ED-BE447325CC5E}" srcOrd="6" destOrd="0" presId="urn:microsoft.com/office/officeart/2009/3/layout/RandomtoResultProcess"/>
    <dgm:cxn modelId="{C83C6FAC-6B45-422E-9515-C82EAAE9D749}" type="presParOf" srcId="{7B7F0A83-9B4C-46FB-B4E3-C572B2327095}" destId="{3FF81A22-2092-4831-B0CE-5048967D902A}" srcOrd="7" destOrd="0" presId="urn:microsoft.com/office/officeart/2009/3/layout/RandomtoResultProcess"/>
    <dgm:cxn modelId="{A5991E7E-F026-4721-BF6C-E3063D9BBDFB}" type="presParOf" srcId="{7B7F0A83-9B4C-46FB-B4E3-C572B2327095}" destId="{E3276425-2677-4C0F-8E64-7071D62D8BCF}" srcOrd="8" destOrd="0" presId="urn:microsoft.com/office/officeart/2009/3/layout/RandomtoResultProcess"/>
    <dgm:cxn modelId="{DB78BC08-6C23-4BD3-9F2D-CE7C0E00F99C}" type="presParOf" srcId="{7B7F0A83-9B4C-46FB-B4E3-C572B2327095}" destId="{D63E96F5-FFA5-40AF-8790-837F3F99B996}" srcOrd="9" destOrd="0" presId="urn:microsoft.com/office/officeart/2009/3/layout/RandomtoResultProcess"/>
    <dgm:cxn modelId="{63C7292F-EB8A-446C-9684-EB16C71FB5A5}" type="presParOf" srcId="{7B7F0A83-9B4C-46FB-B4E3-C572B2327095}" destId="{0ABEE27E-27A5-41E7-AF0A-479D40F95A20}" srcOrd="10" destOrd="0" presId="urn:microsoft.com/office/officeart/2009/3/layout/RandomtoResultProcess"/>
    <dgm:cxn modelId="{20E58C79-DF2D-4E43-AF62-396A076F9600}" type="presParOf" srcId="{7B7F0A83-9B4C-46FB-B4E3-C572B2327095}" destId="{8E19D4BB-3390-4C35-8C94-B4D11BCE274D}" srcOrd="11" destOrd="0" presId="urn:microsoft.com/office/officeart/2009/3/layout/RandomtoResultProcess"/>
    <dgm:cxn modelId="{9FD196ED-6A29-4590-8BE8-024BA4B10A54}" type="presParOf" srcId="{7B7F0A83-9B4C-46FB-B4E3-C572B2327095}" destId="{67173EFC-7489-4DE5-910F-9A966D9E4066}" srcOrd="12" destOrd="0" presId="urn:microsoft.com/office/officeart/2009/3/layout/RandomtoResultProcess"/>
    <dgm:cxn modelId="{C1D6A09C-474D-43BD-85F7-D1DB6BD9CC99}" type="presParOf" srcId="{7B7F0A83-9B4C-46FB-B4E3-C572B2327095}" destId="{FD7EFA7E-901D-4FBC-9D79-F96652B176AF}" srcOrd="13" destOrd="0" presId="urn:microsoft.com/office/officeart/2009/3/layout/RandomtoResultProcess"/>
    <dgm:cxn modelId="{8D70405C-1249-479D-B007-C91E27B9572C}" type="presParOf" srcId="{7B7F0A83-9B4C-46FB-B4E3-C572B2327095}" destId="{ACDFBEC8-ED12-488A-A910-6D2BDC1AB5F3}" srcOrd="14" destOrd="0" presId="urn:microsoft.com/office/officeart/2009/3/layout/RandomtoResultProcess"/>
    <dgm:cxn modelId="{166F3133-DCAF-4DF0-AF09-6ADEA0722484}" type="presParOf" srcId="{7B7F0A83-9B4C-46FB-B4E3-C572B2327095}" destId="{26650DE7-2B37-4F62-9EC4-053516B57543}" srcOrd="15" destOrd="0" presId="urn:microsoft.com/office/officeart/2009/3/layout/RandomtoResultProcess"/>
    <dgm:cxn modelId="{1597865F-09C0-4EB8-8CD1-C276B0FE498B}" type="presParOf" srcId="{7B7F0A83-9B4C-46FB-B4E3-C572B2327095}" destId="{1804F17D-D584-4DBF-9EA7-20CADD313558}" srcOrd="16" destOrd="0" presId="urn:microsoft.com/office/officeart/2009/3/layout/RandomtoResultProcess"/>
    <dgm:cxn modelId="{7E5C1985-07BF-4F95-BDC1-FA4409ABAC71}" type="presParOf" srcId="{7B7F0A83-9B4C-46FB-B4E3-C572B2327095}" destId="{CB562A63-4AA4-468A-B9FA-900E30D21E5F}" srcOrd="17" destOrd="0" presId="urn:microsoft.com/office/officeart/2009/3/layout/RandomtoResultProcess"/>
    <dgm:cxn modelId="{EF8B036F-5661-4F52-AC35-5C2E4C53F36C}" type="presParOf" srcId="{7B7F0A83-9B4C-46FB-B4E3-C572B2327095}" destId="{F89C6CD2-14DB-475F-A59F-0E3C7F7F20A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0DDB5-0AB2-4AF5-AEAF-2D5F1AD179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8B6A9-8235-4B85-9C4E-2540D89D43B2}">
      <dgm:prSet phldrT="[Текст]" custT="1"/>
      <dgm:spPr/>
      <dgm:t>
        <a:bodyPr/>
        <a:lstStyle/>
        <a:p>
          <a:r>
            <a:rPr lang="ru-RU" sz="1400" dirty="0"/>
            <a:t>Реализация мероприятий по созданию единой системы физкультурно-спортивных мероприятий среди обучающихся, направленной на увеличение охвата обучающихся, участвующих в спортивных соревнованиях.</a:t>
          </a:r>
          <a:endParaRPr lang="en-US" sz="1400" dirty="0"/>
        </a:p>
        <a:p>
          <a:r>
            <a:rPr lang="ru-RU" sz="1400" dirty="0"/>
            <a:t>Обновление всероссийского календарного плана спортивно-массовых мероприятий среди обучающихся. В 2019/2020 учебном году во Всероссийский сводный календарный план физкультурных и спортивных мероприятий Минпросвещения России, Минспорта России и Министерства науки и высшего образования Российской Федерации, кроме Президентских состязаний и Президентских спортивных игр, будут включены Всероссийские спортивные игры школьных спортивных клубов и Всероссийская спартакиада организаций дополнительного образования, открытая спартакиады для детей с ОВЗ «Надежда».</a:t>
          </a:r>
        </a:p>
      </dgm:t>
    </dgm:pt>
    <dgm:pt modelId="{510E333D-CD77-484B-9C7E-63A02E6E91B8}" type="parTrans" cxnId="{B0DD82D2-4896-404B-AD4C-6833A5A4A74C}">
      <dgm:prSet/>
      <dgm:spPr/>
      <dgm:t>
        <a:bodyPr/>
        <a:lstStyle/>
        <a:p>
          <a:endParaRPr lang="ru-RU"/>
        </a:p>
      </dgm:t>
    </dgm:pt>
    <dgm:pt modelId="{1A8CC0A8-38D7-4446-A34C-A9075E361D09}" type="sibTrans" cxnId="{B0DD82D2-4896-404B-AD4C-6833A5A4A74C}">
      <dgm:prSet/>
      <dgm:spPr/>
      <dgm:t>
        <a:bodyPr/>
        <a:lstStyle/>
        <a:p>
          <a:endParaRPr lang="ru-RU"/>
        </a:p>
      </dgm:t>
    </dgm:pt>
    <dgm:pt modelId="{C65E512A-75BF-4FF9-9E9E-4DBDFB380802}">
      <dgm:prSet phldrT="[Текст]" custT="1"/>
      <dgm:spPr/>
      <dgm:t>
        <a:bodyPr/>
        <a:lstStyle/>
        <a:p>
          <a:endParaRPr lang="ru-RU" sz="800" dirty="0"/>
        </a:p>
      </dgm:t>
    </dgm:pt>
    <dgm:pt modelId="{E5A855AF-CF9D-4D37-9855-18943EC3B4C3}" type="parTrans" cxnId="{D7EFF82B-E2BF-456F-BE0D-F1476A560B8F}">
      <dgm:prSet/>
      <dgm:spPr/>
      <dgm:t>
        <a:bodyPr/>
        <a:lstStyle/>
        <a:p>
          <a:endParaRPr lang="ru-RU"/>
        </a:p>
      </dgm:t>
    </dgm:pt>
    <dgm:pt modelId="{2AC66230-BDEC-45AF-880D-7B50D2165C11}" type="sibTrans" cxnId="{D7EFF82B-E2BF-456F-BE0D-F1476A560B8F}">
      <dgm:prSet/>
      <dgm:spPr/>
      <dgm:t>
        <a:bodyPr/>
        <a:lstStyle/>
        <a:p>
          <a:endParaRPr lang="ru-RU"/>
        </a:p>
      </dgm:t>
    </dgm:pt>
    <dgm:pt modelId="{B1B69695-67A1-42A2-BBBD-7DE3348838A2}">
      <dgm:prSet phldrT="[Текст]" custT="1"/>
      <dgm:spPr/>
      <dgm:t>
        <a:bodyPr/>
        <a:lstStyle/>
        <a:p>
          <a:r>
            <a:rPr lang="ru-RU" sz="1400" dirty="0"/>
            <a:t>-придать «Президентским состязаниям» и «Президентским спортивным играм» статус международных с участием школьников стран ШОС;</a:t>
          </a:r>
        </a:p>
      </dgm:t>
    </dgm:pt>
    <dgm:pt modelId="{C30D3A12-F59D-462C-89CB-4A5F3CB0F5B4}" type="parTrans" cxnId="{1AA35C5A-1B20-4E26-89B6-5BB4C6DFAD57}">
      <dgm:prSet/>
      <dgm:spPr/>
      <dgm:t>
        <a:bodyPr/>
        <a:lstStyle/>
        <a:p>
          <a:endParaRPr lang="ru-RU"/>
        </a:p>
      </dgm:t>
    </dgm:pt>
    <dgm:pt modelId="{56A97930-3E4F-48D2-B217-40F72D3E100E}" type="sibTrans" cxnId="{1AA35C5A-1B20-4E26-89B6-5BB4C6DFAD57}">
      <dgm:prSet/>
      <dgm:spPr/>
      <dgm:t>
        <a:bodyPr/>
        <a:lstStyle/>
        <a:p>
          <a:endParaRPr lang="ru-RU"/>
        </a:p>
      </dgm:t>
    </dgm:pt>
    <dgm:pt modelId="{3CE5E012-4E9F-4B0A-B8DA-535818181ABB}">
      <dgm:prSet custT="1"/>
      <dgm:spPr/>
      <dgm:t>
        <a:bodyPr/>
        <a:lstStyle/>
        <a:p>
          <a:r>
            <a:rPr lang="ru-RU" sz="1400" dirty="0"/>
            <a:t>Увеличение числа участников финального этапа Всероссийских игр школьных спортивных клубов до 100% участия субъектов Российской Федерации. </a:t>
          </a:r>
        </a:p>
      </dgm:t>
    </dgm:pt>
    <dgm:pt modelId="{EBFAD7AE-398F-49B0-BDB5-7D2907849DDE}" type="parTrans" cxnId="{F38DE315-3C5B-4C8C-AE5D-D88550240403}">
      <dgm:prSet/>
      <dgm:spPr/>
      <dgm:t>
        <a:bodyPr/>
        <a:lstStyle/>
        <a:p>
          <a:endParaRPr lang="ru-RU"/>
        </a:p>
      </dgm:t>
    </dgm:pt>
    <dgm:pt modelId="{CA2CC6D2-7282-4500-BD5D-1DBF1E80F08C}" type="sibTrans" cxnId="{F38DE315-3C5B-4C8C-AE5D-D88550240403}">
      <dgm:prSet/>
      <dgm:spPr/>
      <dgm:t>
        <a:bodyPr/>
        <a:lstStyle/>
        <a:p>
          <a:endParaRPr lang="ru-RU"/>
        </a:p>
      </dgm:t>
    </dgm:pt>
    <dgm:pt modelId="{91BBBCC8-A2F5-46E3-8F68-C7D18D8FA8BE}">
      <dgm:prSet custT="1"/>
      <dgm:spPr/>
      <dgm:t>
        <a:bodyPr/>
        <a:lstStyle/>
        <a:p>
          <a:r>
            <a:rPr lang="ru-RU" sz="1400" dirty="0"/>
            <a:t>Совершенствование структуры проведения Всероссийских спортивных состязаний (игр) школьников «Президентские состязания» и «Президентские спортивные игры», планируется:</a:t>
          </a:r>
        </a:p>
      </dgm:t>
    </dgm:pt>
    <dgm:pt modelId="{1D6B470F-9869-433F-84FA-81AAABC25E53}" type="parTrans" cxnId="{DA80903D-79C0-43B9-A2DF-3EC47A14965B}">
      <dgm:prSet/>
      <dgm:spPr/>
      <dgm:t>
        <a:bodyPr/>
        <a:lstStyle/>
        <a:p>
          <a:endParaRPr lang="ru-RU"/>
        </a:p>
      </dgm:t>
    </dgm:pt>
    <dgm:pt modelId="{567F7C32-AE7B-4793-9417-4C28C6C1CC07}" type="sibTrans" cxnId="{DA80903D-79C0-43B9-A2DF-3EC47A14965B}">
      <dgm:prSet/>
      <dgm:spPr/>
      <dgm:t>
        <a:bodyPr/>
        <a:lstStyle/>
        <a:p>
          <a:endParaRPr lang="ru-RU"/>
        </a:p>
      </dgm:t>
    </dgm:pt>
    <dgm:pt modelId="{FA41FDBA-4076-4955-838A-C85B0173C120}">
      <dgm:prSet phldrT="[Текст]" custT="1"/>
      <dgm:spPr/>
      <dgm:t>
        <a:bodyPr/>
        <a:lstStyle/>
        <a:p>
          <a:r>
            <a:rPr lang="ru-RU" sz="1400" dirty="0"/>
            <a:t>-направлять победителей всероссийского этапа Всероссийских спортивных соревнований школьников «Президентские состязания», Всероссийских спортивных игр школьников «Президентские спортивные игры» для участия во   Всемирных познавательных играх, проводимых под эгидой ISF.</a:t>
          </a:r>
        </a:p>
      </dgm:t>
    </dgm:pt>
    <dgm:pt modelId="{3836F935-4585-4BEB-9717-B06F404BC735}" type="parTrans" cxnId="{D3395257-4C9C-494A-BDDD-666A260AD4AB}">
      <dgm:prSet/>
      <dgm:spPr/>
      <dgm:t>
        <a:bodyPr/>
        <a:lstStyle/>
        <a:p>
          <a:endParaRPr lang="ru-RU"/>
        </a:p>
      </dgm:t>
    </dgm:pt>
    <dgm:pt modelId="{0A08A7A3-FB8D-4DA9-99B7-6E7EA38F88B4}" type="sibTrans" cxnId="{D3395257-4C9C-494A-BDDD-666A260AD4AB}">
      <dgm:prSet/>
      <dgm:spPr/>
      <dgm:t>
        <a:bodyPr/>
        <a:lstStyle/>
        <a:p>
          <a:endParaRPr lang="ru-RU"/>
        </a:p>
      </dgm:t>
    </dgm:pt>
    <dgm:pt modelId="{7456B7C6-D1C6-4C23-A8A2-F294217D4C20}" type="pres">
      <dgm:prSet presAssocID="{0490DDB5-0AB2-4AF5-AEAF-2D5F1AD17924}" presName="vert0" presStyleCnt="0">
        <dgm:presLayoutVars>
          <dgm:dir/>
          <dgm:animOne val="branch"/>
          <dgm:animLvl val="lvl"/>
        </dgm:presLayoutVars>
      </dgm:prSet>
      <dgm:spPr/>
    </dgm:pt>
    <dgm:pt modelId="{6E4693FB-1590-446C-80F6-A26465524779}" type="pres">
      <dgm:prSet presAssocID="{1FF8B6A9-8235-4B85-9C4E-2540D89D43B2}" presName="thickLine" presStyleLbl="alignNode1" presStyleIdx="0" presStyleCnt="2"/>
      <dgm:spPr/>
    </dgm:pt>
    <dgm:pt modelId="{3C1CD17B-68EC-4544-A777-A1293C555406}" type="pres">
      <dgm:prSet presAssocID="{1FF8B6A9-8235-4B85-9C4E-2540D89D43B2}" presName="horz1" presStyleCnt="0"/>
      <dgm:spPr/>
    </dgm:pt>
    <dgm:pt modelId="{86C02693-8CAF-418C-91DD-3A9135FD97C2}" type="pres">
      <dgm:prSet presAssocID="{1FF8B6A9-8235-4B85-9C4E-2540D89D43B2}" presName="tx1" presStyleLbl="revTx" presStyleIdx="0" presStyleCnt="6" custScaleX="500000" custLinFactNeighborX="-972" custLinFactNeighborY="-4430"/>
      <dgm:spPr/>
    </dgm:pt>
    <dgm:pt modelId="{19DF606F-7352-487D-A981-4F2E38D2CBA4}" type="pres">
      <dgm:prSet presAssocID="{1FF8B6A9-8235-4B85-9C4E-2540D89D43B2}" presName="vert1" presStyleCnt="0"/>
      <dgm:spPr/>
    </dgm:pt>
    <dgm:pt modelId="{70A6FF84-036E-4FF4-9972-4A922DC80EFD}" type="pres">
      <dgm:prSet presAssocID="{C65E512A-75BF-4FF9-9E9E-4DBDFB380802}" presName="thickLine" presStyleLbl="alignNode1" presStyleIdx="1" presStyleCnt="2"/>
      <dgm:spPr/>
    </dgm:pt>
    <dgm:pt modelId="{20F6E5BE-0CA0-4A55-ACC3-8156E3C6D58F}" type="pres">
      <dgm:prSet presAssocID="{C65E512A-75BF-4FF9-9E9E-4DBDFB380802}" presName="horz1" presStyleCnt="0"/>
      <dgm:spPr/>
    </dgm:pt>
    <dgm:pt modelId="{56028921-CD5C-42D2-94F3-A0AD6C9F4739}" type="pres">
      <dgm:prSet presAssocID="{C65E512A-75BF-4FF9-9E9E-4DBDFB380802}" presName="tx1" presStyleLbl="revTx" presStyleIdx="1" presStyleCnt="6"/>
      <dgm:spPr/>
    </dgm:pt>
    <dgm:pt modelId="{64AABC5A-6C59-41C9-8CC4-B9FFA822229C}" type="pres">
      <dgm:prSet presAssocID="{C65E512A-75BF-4FF9-9E9E-4DBDFB380802}" presName="vert1" presStyleCnt="0"/>
      <dgm:spPr/>
    </dgm:pt>
    <dgm:pt modelId="{D5A482E0-D053-43C1-8BE4-3AD269BA4581}" type="pres">
      <dgm:prSet presAssocID="{3CE5E012-4E9F-4B0A-B8DA-535818181ABB}" presName="vertSpace2a" presStyleCnt="0"/>
      <dgm:spPr/>
    </dgm:pt>
    <dgm:pt modelId="{69B70D52-4196-410D-9218-F6590F56D788}" type="pres">
      <dgm:prSet presAssocID="{3CE5E012-4E9F-4B0A-B8DA-535818181ABB}" presName="horz2" presStyleCnt="0"/>
      <dgm:spPr/>
    </dgm:pt>
    <dgm:pt modelId="{D0BA8FE4-E907-434D-9EC6-1227DC693509}" type="pres">
      <dgm:prSet presAssocID="{3CE5E012-4E9F-4B0A-B8DA-535818181ABB}" presName="horzSpace2" presStyleCnt="0"/>
      <dgm:spPr/>
    </dgm:pt>
    <dgm:pt modelId="{5FB72A65-C17F-4061-95BB-0A7FCA16C8F8}" type="pres">
      <dgm:prSet presAssocID="{3CE5E012-4E9F-4B0A-B8DA-535818181ABB}" presName="tx2" presStyleLbl="revTx" presStyleIdx="2" presStyleCnt="6" custScaleX="805527" custLinFactY="-6713" custLinFactNeighborX="-20348" custLinFactNeighborY="-100000"/>
      <dgm:spPr/>
    </dgm:pt>
    <dgm:pt modelId="{CF914D73-EF6C-41C4-8646-6C23A18BBEF1}" type="pres">
      <dgm:prSet presAssocID="{3CE5E012-4E9F-4B0A-B8DA-535818181ABB}" presName="vert2" presStyleCnt="0"/>
      <dgm:spPr/>
    </dgm:pt>
    <dgm:pt modelId="{D0F42C76-0ADF-47E7-AB99-A854B1167F3C}" type="pres">
      <dgm:prSet presAssocID="{3CE5E012-4E9F-4B0A-B8DA-535818181ABB}" presName="thinLine2b" presStyleLbl="callout" presStyleIdx="0" presStyleCnt="4" custLinFactY="-65578" custLinFactNeighborX="-18091" custLinFactNeighborY="-100000"/>
      <dgm:spPr/>
    </dgm:pt>
    <dgm:pt modelId="{DB98DF45-54CC-4887-876F-C24CED824A7F}" type="pres">
      <dgm:prSet presAssocID="{3CE5E012-4E9F-4B0A-B8DA-535818181ABB}" presName="vertSpace2b" presStyleCnt="0"/>
      <dgm:spPr/>
    </dgm:pt>
    <dgm:pt modelId="{63B6355F-2852-48A1-9E02-1A2EF18A935B}" type="pres">
      <dgm:prSet presAssocID="{91BBBCC8-A2F5-46E3-8F68-C7D18D8FA8BE}" presName="horz2" presStyleCnt="0"/>
      <dgm:spPr/>
    </dgm:pt>
    <dgm:pt modelId="{65EDB355-ABF8-4D57-AC83-FFEEC1461CCC}" type="pres">
      <dgm:prSet presAssocID="{91BBBCC8-A2F5-46E3-8F68-C7D18D8FA8BE}" presName="horzSpace2" presStyleCnt="0"/>
      <dgm:spPr/>
    </dgm:pt>
    <dgm:pt modelId="{69A6A3B9-C73A-4EB0-9295-BC80F3272EF1}" type="pres">
      <dgm:prSet presAssocID="{91BBBCC8-A2F5-46E3-8F68-C7D18D8FA8BE}" presName="tx2" presStyleLbl="revTx" presStyleIdx="3" presStyleCnt="6" custScaleX="784637" custLinFactY="-6228" custLinFactNeighborX="-27389" custLinFactNeighborY="-100000"/>
      <dgm:spPr/>
    </dgm:pt>
    <dgm:pt modelId="{884BFCD6-A373-4F7F-A38C-A27DC5C0DDB0}" type="pres">
      <dgm:prSet presAssocID="{91BBBCC8-A2F5-46E3-8F68-C7D18D8FA8BE}" presName="vert2" presStyleCnt="0"/>
      <dgm:spPr/>
    </dgm:pt>
    <dgm:pt modelId="{93DFB742-474B-4D59-B286-41E3C37BD907}" type="pres">
      <dgm:prSet presAssocID="{91BBBCC8-A2F5-46E3-8F68-C7D18D8FA8BE}" presName="thinLine2b" presStyleLbl="callout" presStyleIdx="1" presStyleCnt="4" custLinFactNeighborX="-18091" custLinFactNeighborY="-82614"/>
      <dgm:spPr/>
    </dgm:pt>
    <dgm:pt modelId="{D8D49EC2-DF11-42E7-AE06-1DAF0DF31539}" type="pres">
      <dgm:prSet presAssocID="{91BBBCC8-A2F5-46E3-8F68-C7D18D8FA8BE}" presName="vertSpace2b" presStyleCnt="0"/>
      <dgm:spPr/>
    </dgm:pt>
    <dgm:pt modelId="{812C3F53-D23E-42B8-B5AE-A529BB68491B}" type="pres">
      <dgm:prSet presAssocID="{B1B69695-67A1-42A2-BBBD-7DE3348838A2}" presName="horz2" presStyleCnt="0"/>
      <dgm:spPr/>
    </dgm:pt>
    <dgm:pt modelId="{A456410F-3174-4AEE-962A-65B10C81BCCC}" type="pres">
      <dgm:prSet presAssocID="{B1B69695-67A1-42A2-BBBD-7DE3348838A2}" presName="horzSpace2" presStyleCnt="0"/>
      <dgm:spPr/>
    </dgm:pt>
    <dgm:pt modelId="{35DE2DE4-1143-4F89-8985-6DDFA7B24934}" type="pres">
      <dgm:prSet presAssocID="{B1B69695-67A1-42A2-BBBD-7DE3348838A2}" presName="tx2" presStyleLbl="revTx" presStyleIdx="4" presStyleCnt="6" custScaleX="812747" custLinFactY="-9130" custLinFactNeighborX="-20348" custLinFactNeighborY="-100000"/>
      <dgm:spPr/>
    </dgm:pt>
    <dgm:pt modelId="{6D5BC5C8-B63B-477E-886C-AFE4676A0767}" type="pres">
      <dgm:prSet presAssocID="{B1B69695-67A1-42A2-BBBD-7DE3348838A2}" presName="vert2" presStyleCnt="0"/>
      <dgm:spPr/>
    </dgm:pt>
    <dgm:pt modelId="{99061D29-0C8E-46C2-94BB-8D67498975F2}" type="pres">
      <dgm:prSet presAssocID="{B1B69695-67A1-42A2-BBBD-7DE3348838A2}" presName="thinLine2b" presStyleLbl="callout" presStyleIdx="2" presStyleCnt="4" custLinFactY="-5500000" custLinFactNeighborX="-17861" custLinFactNeighborY="-5578805"/>
      <dgm:spPr/>
    </dgm:pt>
    <dgm:pt modelId="{38298FE7-3E86-4D16-84A5-7E5513B29675}" type="pres">
      <dgm:prSet presAssocID="{B1B69695-67A1-42A2-BBBD-7DE3348838A2}" presName="vertSpace2b" presStyleCnt="0"/>
      <dgm:spPr/>
    </dgm:pt>
    <dgm:pt modelId="{9F04298D-EB05-45AA-8A72-18DAF5FDF805}" type="pres">
      <dgm:prSet presAssocID="{FA41FDBA-4076-4955-838A-C85B0173C120}" presName="horz2" presStyleCnt="0"/>
      <dgm:spPr/>
    </dgm:pt>
    <dgm:pt modelId="{8810F553-1314-4A77-8728-533015791277}" type="pres">
      <dgm:prSet presAssocID="{FA41FDBA-4076-4955-838A-C85B0173C120}" presName="horzSpace2" presStyleCnt="0"/>
      <dgm:spPr/>
    </dgm:pt>
    <dgm:pt modelId="{D7E61633-CDEF-4FCC-874E-D68610441F60}" type="pres">
      <dgm:prSet presAssocID="{FA41FDBA-4076-4955-838A-C85B0173C120}" presName="tx2" presStyleLbl="revTx" presStyleIdx="5" presStyleCnt="6" custScaleX="840231" custLinFactNeighborX="-20348" custLinFactNeighborY="-94428"/>
      <dgm:spPr/>
    </dgm:pt>
    <dgm:pt modelId="{5EFF0F5D-A717-4EE3-8D3A-199D7E89508D}" type="pres">
      <dgm:prSet presAssocID="{FA41FDBA-4076-4955-838A-C85B0173C120}" presName="vert2" presStyleCnt="0"/>
      <dgm:spPr/>
    </dgm:pt>
    <dgm:pt modelId="{E076C8E3-60B7-465E-A25F-8EB62971A308}" type="pres">
      <dgm:prSet presAssocID="{FA41FDBA-4076-4955-838A-C85B0173C120}" presName="thinLine2b" presStyleLbl="callout" presStyleIdx="3" presStyleCnt="4" custLinFactY="-3647119" custLinFactNeighborX="-18091" custLinFactNeighborY="-3700000"/>
      <dgm:spPr/>
    </dgm:pt>
    <dgm:pt modelId="{4C055FD0-D407-4F6E-9D83-C282A851732D}" type="pres">
      <dgm:prSet presAssocID="{FA41FDBA-4076-4955-838A-C85B0173C120}" presName="vertSpace2b" presStyleCnt="0"/>
      <dgm:spPr/>
    </dgm:pt>
  </dgm:ptLst>
  <dgm:cxnLst>
    <dgm:cxn modelId="{15BF6404-7090-431F-BF61-BADDAA8EDBF6}" type="presOf" srcId="{0490DDB5-0AB2-4AF5-AEAF-2D5F1AD17924}" destId="{7456B7C6-D1C6-4C23-A8A2-F294217D4C20}" srcOrd="0" destOrd="0" presId="urn:microsoft.com/office/officeart/2008/layout/LinedList"/>
    <dgm:cxn modelId="{F38DE315-3C5B-4C8C-AE5D-D88550240403}" srcId="{C65E512A-75BF-4FF9-9E9E-4DBDFB380802}" destId="{3CE5E012-4E9F-4B0A-B8DA-535818181ABB}" srcOrd="0" destOrd="0" parTransId="{EBFAD7AE-398F-49B0-BDB5-7D2907849DDE}" sibTransId="{CA2CC6D2-7282-4500-BD5D-1DBF1E80F08C}"/>
    <dgm:cxn modelId="{D7EFF82B-E2BF-456F-BE0D-F1476A560B8F}" srcId="{0490DDB5-0AB2-4AF5-AEAF-2D5F1AD17924}" destId="{C65E512A-75BF-4FF9-9E9E-4DBDFB380802}" srcOrd="1" destOrd="0" parTransId="{E5A855AF-CF9D-4D37-9855-18943EC3B4C3}" sibTransId="{2AC66230-BDEC-45AF-880D-7B50D2165C11}"/>
    <dgm:cxn modelId="{52C7122E-1D8F-45CC-A663-BA1B49555889}" type="presOf" srcId="{C65E512A-75BF-4FF9-9E9E-4DBDFB380802}" destId="{56028921-CD5C-42D2-94F3-A0AD6C9F4739}" srcOrd="0" destOrd="0" presId="urn:microsoft.com/office/officeart/2008/layout/LinedList"/>
    <dgm:cxn modelId="{DA80903D-79C0-43B9-A2DF-3EC47A14965B}" srcId="{C65E512A-75BF-4FF9-9E9E-4DBDFB380802}" destId="{91BBBCC8-A2F5-46E3-8F68-C7D18D8FA8BE}" srcOrd="1" destOrd="0" parTransId="{1D6B470F-9869-433F-84FA-81AAABC25E53}" sibTransId="{567F7C32-AE7B-4793-9417-4C28C6C1CC07}"/>
    <dgm:cxn modelId="{D3395257-4C9C-494A-BDDD-666A260AD4AB}" srcId="{C65E512A-75BF-4FF9-9E9E-4DBDFB380802}" destId="{FA41FDBA-4076-4955-838A-C85B0173C120}" srcOrd="3" destOrd="0" parTransId="{3836F935-4585-4BEB-9717-B06F404BC735}" sibTransId="{0A08A7A3-FB8D-4DA9-99B7-6E7EA38F88B4}"/>
    <dgm:cxn modelId="{1AA35C5A-1B20-4E26-89B6-5BB4C6DFAD57}" srcId="{C65E512A-75BF-4FF9-9E9E-4DBDFB380802}" destId="{B1B69695-67A1-42A2-BBBD-7DE3348838A2}" srcOrd="2" destOrd="0" parTransId="{C30D3A12-F59D-462C-89CB-4A5F3CB0F5B4}" sibTransId="{56A97930-3E4F-48D2-B217-40F72D3E100E}"/>
    <dgm:cxn modelId="{B3306F90-69A1-482C-AF60-AA162EF40AB4}" type="presOf" srcId="{B1B69695-67A1-42A2-BBBD-7DE3348838A2}" destId="{35DE2DE4-1143-4F89-8985-6DDFA7B24934}" srcOrd="0" destOrd="0" presId="urn:microsoft.com/office/officeart/2008/layout/LinedList"/>
    <dgm:cxn modelId="{97AFA9B4-393E-481B-96A5-6F90B64BB502}" type="presOf" srcId="{91BBBCC8-A2F5-46E3-8F68-C7D18D8FA8BE}" destId="{69A6A3B9-C73A-4EB0-9295-BC80F3272EF1}" srcOrd="0" destOrd="0" presId="urn:microsoft.com/office/officeart/2008/layout/LinedList"/>
    <dgm:cxn modelId="{0FA8EDBA-A762-4892-B883-8277450069FE}" type="presOf" srcId="{FA41FDBA-4076-4955-838A-C85B0173C120}" destId="{D7E61633-CDEF-4FCC-874E-D68610441F60}" srcOrd="0" destOrd="0" presId="urn:microsoft.com/office/officeart/2008/layout/LinedList"/>
    <dgm:cxn modelId="{B0DD82D2-4896-404B-AD4C-6833A5A4A74C}" srcId="{0490DDB5-0AB2-4AF5-AEAF-2D5F1AD17924}" destId="{1FF8B6A9-8235-4B85-9C4E-2540D89D43B2}" srcOrd="0" destOrd="0" parTransId="{510E333D-CD77-484B-9C7E-63A02E6E91B8}" sibTransId="{1A8CC0A8-38D7-4446-A34C-A9075E361D09}"/>
    <dgm:cxn modelId="{F72339EE-7B27-4D9C-B8F9-31EC0D55195B}" type="presOf" srcId="{3CE5E012-4E9F-4B0A-B8DA-535818181ABB}" destId="{5FB72A65-C17F-4061-95BB-0A7FCA16C8F8}" srcOrd="0" destOrd="0" presId="urn:microsoft.com/office/officeart/2008/layout/LinedList"/>
    <dgm:cxn modelId="{80D099F0-0D64-46B7-8A0F-5870E8C09804}" type="presOf" srcId="{1FF8B6A9-8235-4B85-9C4E-2540D89D43B2}" destId="{86C02693-8CAF-418C-91DD-3A9135FD97C2}" srcOrd="0" destOrd="0" presId="urn:microsoft.com/office/officeart/2008/layout/LinedList"/>
    <dgm:cxn modelId="{57AF603C-CF85-4247-AFA8-BD9B28C47082}" type="presParOf" srcId="{7456B7C6-D1C6-4C23-A8A2-F294217D4C20}" destId="{6E4693FB-1590-446C-80F6-A26465524779}" srcOrd="0" destOrd="0" presId="urn:microsoft.com/office/officeart/2008/layout/LinedList"/>
    <dgm:cxn modelId="{6F6B1930-F89E-432B-AAEE-665F00AA3297}" type="presParOf" srcId="{7456B7C6-D1C6-4C23-A8A2-F294217D4C20}" destId="{3C1CD17B-68EC-4544-A777-A1293C555406}" srcOrd="1" destOrd="0" presId="urn:microsoft.com/office/officeart/2008/layout/LinedList"/>
    <dgm:cxn modelId="{6B8DC123-0148-489B-9E8A-6D1F34E73DA7}" type="presParOf" srcId="{3C1CD17B-68EC-4544-A777-A1293C555406}" destId="{86C02693-8CAF-418C-91DD-3A9135FD97C2}" srcOrd="0" destOrd="0" presId="urn:microsoft.com/office/officeart/2008/layout/LinedList"/>
    <dgm:cxn modelId="{CAF7B5AE-CD96-4B10-91D6-73F58960BF13}" type="presParOf" srcId="{3C1CD17B-68EC-4544-A777-A1293C555406}" destId="{19DF606F-7352-487D-A981-4F2E38D2CBA4}" srcOrd="1" destOrd="0" presId="urn:microsoft.com/office/officeart/2008/layout/LinedList"/>
    <dgm:cxn modelId="{67825139-6F40-412C-9DB1-B615AA222272}" type="presParOf" srcId="{7456B7C6-D1C6-4C23-A8A2-F294217D4C20}" destId="{70A6FF84-036E-4FF4-9972-4A922DC80EFD}" srcOrd="2" destOrd="0" presId="urn:microsoft.com/office/officeart/2008/layout/LinedList"/>
    <dgm:cxn modelId="{FCE85282-12EB-46F3-B5D1-F8DCBDD20621}" type="presParOf" srcId="{7456B7C6-D1C6-4C23-A8A2-F294217D4C20}" destId="{20F6E5BE-0CA0-4A55-ACC3-8156E3C6D58F}" srcOrd="3" destOrd="0" presId="urn:microsoft.com/office/officeart/2008/layout/LinedList"/>
    <dgm:cxn modelId="{9F4CBAE4-11D5-4178-92AD-4B9B1595F88A}" type="presParOf" srcId="{20F6E5BE-0CA0-4A55-ACC3-8156E3C6D58F}" destId="{56028921-CD5C-42D2-94F3-A0AD6C9F4739}" srcOrd="0" destOrd="0" presId="urn:microsoft.com/office/officeart/2008/layout/LinedList"/>
    <dgm:cxn modelId="{7187BC11-9BB1-4A19-BC95-46283D739B0F}" type="presParOf" srcId="{20F6E5BE-0CA0-4A55-ACC3-8156E3C6D58F}" destId="{64AABC5A-6C59-41C9-8CC4-B9FFA822229C}" srcOrd="1" destOrd="0" presId="urn:microsoft.com/office/officeart/2008/layout/LinedList"/>
    <dgm:cxn modelId="{9B1CE501-C27D-4BC3-9E62-C9DD8362E8C7}" type="presParOf" srcId="{64AABC5A-6C59-41C9-8CC4-B9FFA822229C}" destId="{D5A482E0-D053-43C1-8BE4-3AD269BA4581}" srcOrd="0" destOrd="0" presId="urn:microsoft.com/office/officeart/2008/layout/LinedList"/>
    <dgm:cxn modelId="{52E2A0A0-8B7E-4283-BF69-52683832B37B}" type="presParOf" srcId="{64AABC5A-6C59-41C9-8CC4-B9FFA822229C}" destId="{69B70D52-4196-410D-9218-F6590F56D788}" srcOrd="1" destOrd="0" presId="urn:microsoft.com/office/officeart/2008/layout/LinedList"/>
    <dgm:cxn modelId="{C97E5CC1-D982-4620-9F66-04813AE5EF2F}" type="presParOf" srcId="{69B70D52-4196-410D-9218-F6590F56D788}" destId="{D0BA8FE4-E907-434D-9EC6-1227DC693509}" srcOrd="0" destOrd="0" presId="urn:microsoft.com/office/officeart/2008/layout/LinedList"/>
    <dgm:cxn modelId="{BC42D5D3-6099-4AB6-ACE3-C079862B1A54}" type="presParOf" srcId="{69B70D52-4196-410D-9218-F6590F56D788}" destId="{5FB72A65-C17F-4061-95BB-0A7FCA16C8F8}" srcOrd="1" destOrd="0" presId="urn:microsoft.com/office/officeart/2008/layout/LinedList"/>
    <dgm:cxn modelId="{A4561DC3-247A-4B5C-B1E5-DC81369072D9}" type="presParOf" srcId="{69B70D52-4196-410D-9218-F6590F56D788}" destId="{CF914D73-EF6C-41C4-8646-6C23A18BBEF1}" srcOrd="2" destOrd="0" presId="urn:microsoft.com/office/officeart/2008/layout/LinedList"/>
    <dgm:cxn modelId="{FEF33E64-7BBF-4433-94FB-F1BEE0D85231}" type="presParOf" srcId="{64AABC5A-6C59-41C9-8CC4-B9FFA822229C}" destId="{D0F42C76-0ADF-47E7-AB99-A854B1167F3C}" srcOrd="2" destOrd="0" presId="urn:microsoft.com/office/officeart/2008/layout/LinedList"/>
    <dgm:cxn modelId="{0EBBBEF7-287D-453D-9BE7-65A75491067C}" type="presParOf" srcId="{64AABC5A-6C59-41C9-8CC4-B9FFA822229C}" destId="{DB98DF45-54CC-4887-876F-C24CED824A7F}" srcOrd="3" destOrd="0" presId="urn:microsoft.com/office/officeart/2008/layout/LinedList"/>
    <dgm:cxn modelId="{0DB075F7-1E26-42E5-8A71-8CB3154C041F}" type="presParOf" srcId="{64AABC5A-6C59-41C9-8CC4-B9FFA822229C}" destId="{63B6355F-2852-48A1-9E02-1A2EF18A935B}" srcOrd="4" destOrd="0" presId="urn:microsoft.com/office/officeart/2008/layout/LinedList"/>
    <dgm:cxn modelId="{F2394CBA-2541-4DFA-8FB3-0F647BF65F59}" type="presParOf" srcId="{63B6355F-2852-48A1-9E02-1A2EF18A935B}" destId="{65EDB355-ABF8-4D57-AC83-FFEEC1461CCC}" srcOrd="0" destOrd="0" presId="urn:microsoft.com/office/officeart/2008/layout/LinedList"/>
    <dgm:cxn modelId="{827C3AFE-A23B-4C7D-BAF7-5BDF9C893BD4}" type="presParOf" srcId="{63B6355F-2852-48A1-9E02-1A2EF18A935B}" destId="{69A6A3B9-C73A-4EB0-9295-BC80F3272EF1}" srcOrd="1" destOrd="0" presId="urn:microsoft.com/office/officeart/2008/layout/LinedList"/>
    <dgm:cxn modelId="{F8A1BE9E-9EB8-4DC3-BC59-E2FA80BFDE01}" type="presParOf" srcId="{63B6355F-2852-48A1-9E02-1A2EF18A935B}" destId="{884BFCD6-A373-4F7F-A38C-A27DC5C0DDB0}" srcOrd="2" destOrd="0" presId="urn:microsoft.com/office/officeart/2008/layout/LinedList"/>
    <dgm:cxn modelId="{8A9696A8-677D-4C4E-82EA-4790344C6840}" type="presParOf" srcId="{64AABC5A-6C59-41C9-8CC4-B9FFA822229C}" destId="{93DFB742-474B-4D59-B286-41E3C37BD907}" srcOrd="5" destOrd="0" presId="urn:microsoft.com/office/officeart/2008/layout/LinedList"/>
    <dgm:cxn modelId="{95773F13-61CF-4EF1-9E31-115DE71FF3A5}" type="presParOf" srcId="{64AABC5A-6C59-41C9-8CC4-B9FFA822229C}" destId="{D8D49EC2-DF11-42E7-AE06-1DAF0DF31539}" srcOrd="6" destOrd="0" presId="urn:microsoft.com/office/officeart/2008/layout/LinedList"/>
    <dgm:cxn modelId="{72A06305-EFF7-45C4-B427-C03910E60F5F}" type="presParOf" srcId="{64AABC5A-6C59-41C9-8CC4-B9FFA822229C}" destId="{812C3F53-D23E-42B8-B5AE-A529BB68491B}" srcOrd="7" destOrd="0" presId="urn:microsoft.com/office/officeart/2008/layout/LinedList"/>
    <dgm:cxn modelId="{56077EC4-9701-45D4-BD41-1082F95F337E}" type="presParOf" srcId="{812C3F53-D23E-42B8-B5AE-A529BB68491B}" destId="{A456410F-3174-4AEE-962A-65B10C81BCCC}" srcOrd="0" destOrd="0" presId="urn:microsoft.com/office/officeart/2008/layout/LinedList"/>
    <dgm:cxn modelId="{BE2EDCAB-36F4-4013-B9FC-63DEE5B542A4}" type="presParOf" srcId="{812C3F53-D23E-42B8-B5AE-A529BB68491B}" destId="{35DE2DE4-1143-4F89-8985-6DDFA7B24934}" srcOrd="1" destOrd="0" presId="urn:microsoft.com/office/officeart/2008/layout/LinedList"/>
    <dgm:cxn modelId="{6AF44F8F-1873-4D59-9FDE-6C08F7BC53C0}" type="presParOf" srcId="{812C3F53-D23E-42B8-B5AE-A529BB68491B}" destId="{6D5BC5C8-B63B-477E-886C-AFE4676A0767}" srcOrd="2" destOrd="0" presId="urn:microsoft.com/office/officeart/2008/layout/LinedList"/>
    <dgm:cxn modelId="{F6976656-D281-4AA3-86BD-8EE09E1B42B7}" type="presParOf" srcId="{64AABC5A-6C59-41C9-8CC4-B9FFA822229C}" destId="{99061D29-0C8E-46C2-94BB-8D67498975F2}" srcOrd="8" destOrd="0" presId="urn:microsoft.com/office/officeart/2008/layout/LinedList"/>
    <dgm:cxn modelId="{62EC6628-A3B7-4DCC-BE67-27AB76538B1E}" type="presParOf" srcId="{64AABC5A-6C59-41C9-8CC4-B9FFA822229C}" destId="{38298FE7-3E86-4D16-84A5-7E5513B29675}" srcOrd="9" destOrd="0" presId="urn:microsoft.com/office/officeart/2008/layout/LinedList"/>
    <dgm:cxn modelId="{E877F8FE-1164-4A64-8BB6-EDF472884142}" type="presParOf" srcId="{64AABC5A-6C59-41C9-8CC4-B9FFA822229C}" destId="{9F04298D-EB05-45AA-8A72-18DAF5FDF805}" srcOrd="10" destOrd="0" presId="urn:microsoft.com/office/officeart/2008/layout/LinedList"/>
    <dgm:cxn modelId="{26EC9ECF-610A-4DF8-91FA-854A01D0E403}" type="presParOf" srcId="{9F04298D-EB05-45AA-8A72-18DAF5FDF805}" destId="{8810F553-1314-4A77-8728-533015791277}" srcOrd="0" destOrd="0" presId="urn:microsoft.com/office/officeart/2008/layout/LinedList"/>
    <dgm:cxn modelId="{6705A5D3-3B51-446F-A10C-FDBD39237AA7}" type="presParOf" srcId="{9F04298D-EB05-45AA-8A72-18DAF5FDF805}" destId="{D7E61633-CDEF-4FCC-874E-D68610441F60}" srcOrd="1" destOrd="0" presId="urn:microsoft.com/office/officeart/2008/layout/LinedList"/>
    <dgm:cxn modelId="{B5CD73DE-664F-4D75-B420-C26F1BD93B88}" type="presParOf" srcId="{9F04298D-EB05-45AA-8A72-18DAF5FDF805}" destId="{5EFF0F5D-A717-4EE3-8D3A-199D7E89508D}" srcOrd="2" destOrd="0" presId="urn:microsoft.com/office/officeart/2008/layout/LinedList"/>
    <dgm:cxn modelId="{7F617640-8122-4DEF-915D-DEF0B2617BAC}" type="presParOf" srcId="{64AABC5A-6C59-41C9-8CC4-B9FFA822229C}" destId="{E076C8E3-60B7-465E-A25F-8EB62971A308}" srcOrd="11" destOrd="0" presId="urn:microsoft.com/office/officeart/2008/layout/LinedList"/>
    <dgm:cxn modelId="{EEF7232F-F9C0-458D-BE21-323B2F30ECC8}" type="presParOf" srcId="{64AABC5A-6C59-41C9-8CC4-B9FFA822229C}" destId="{4C055FD0-D407-4F6E-9D83-C282A851732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883FD-A578-4FF3-B940-4A2AF2EAE4C2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B5D2412-E723-4101-9E14-12DF3713A60E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ЗАДАЧИ </a:t>
          </a:r>
        </a:p>
        <a:p>
          <a:r>
            <a:rPr lang="ru-RU" sz="2000" b="1" dirty="0">
              <a:solidFill>
                <a:srgbClr val="C00000"/>
              </a:solidFill>
            </a:rPr>
            <a:t>на 2019/2020 </a:t>
          </a:r>
        </a:p>
        <a:p>
          <a:r>
            <a:rPr lang="ru-RU" sz="2000" b="1" dirty="0">
              <a:solidFill>
                <a:srgbClr val="C00000"/>
              </a:solidFill>
            </a:rPr>
            <a:t>учебный год</a:t>
          </a:r>
        </a:p>
      </dgm:t>
    </dgm:pt>
    <dgm:pt modelId="{FFFF151D-6F1D-4DCB-854E-D09FCC3012C1}" type="parTrans" cxnId="{4DF3B623-2576-4108-909E-36C06374109C}">
      <dgm:prSet/>
      <dgm:spPr/>
      <dgm:t>
        <a:bodyPr/>
        <a:lstStyle/>
        <a:p>
          <a:endParaRPr lang="ru-RU"/>
        </a:p>
      </dgm:t>
    </dgm:pt>
    <dgm:pt modelId="{39C266B8-E64D-4799-B895-5BDA2729F44B}" type="sibTrans" cxnId="{4DF3B623-2576-4108-909E-36C06374109C}">
      <dgm:prSet/>
      <dgm:spPr/>
      <dgm:t>
        <a:bodyPr/>
        <a:lstStyle/>
        <a:p>
          <a:endParaRPr lang="ru-RU"/>
        </a:p>
      </dgm:t>
    </dgm:pt>
    <dgm:pt modelId="{D09D4933-7096-442B-898F-2BECACA0317B}" type="pres">
      <dgm:prSet presAssocID="{863883FD-A578-4FF3-B940-4A2AF2EAE4C2}" presName="Name0" presStyleCnt="0">
        <dgm:presLayoutVars>
          <dgm:dir/>
          <dgm:animOne val="branch"/>
          <dgm:animLvl val="lvl"/>
        </dgm:presLayoutVars>
      </dgm:prSet>
      <dgm:spPr/>
    </dgm:pt>
    <dgm:pt modelId="{7B7F0A83-9B4C-46FB-B4E3-C572B2327095}" type="pres">
      <dgm:prSet presAssocID="{0B5D2412-E723-4101-9E14-12DF3713A60E}" presName="chaos" presStyleCnt="0"/>
      <dgm:spPr/>
    </dgm:pt>
    <dgm:pt modelId="{BBB17B0D-8D25-4543-8FCB-CADBE746EC41}" type="pres">
      <dgm:prSet presAssocID="{0B5D2412-E723-4101-9E14-12DF3713A60E}" presName="parTx1" presStyleLbl="revTx" presStyleIdx="0" presStyleCnt="1"/>
      <dgm:spPr/>
    </dgm:pt>
    <dgm:pt modelId="{653D20A1-8E76-4FFD-91DC-F8AB1EF6F5A8}" type="pres">
      <dgm:prSet presAssocID="{0B5D2412-E723-4101-9E14-12DF3713A60E}" presName="c1" presStyleLbl="node1" presStyleIdx="0" presStyleCnt="18"/>
      <dgm:spPr/>
    </dgm:pt>
    <dgm:pt modelId="{FC58DC73-03FD-404F-AB7C-8DAF37173BA5}" type="pres">
      <dgm:prSet presAssocID="{0B5D2412-E723-4101-9E14-12DF3713A60E}" presName="c2" presStyleLbl="node1" presStyleIdx="1" presStyleCnt="18"/>
      <dgm:spPr/>
    </dgm:pt>
    <dgm:pt modelId="{E1D3C123-C7D4-4494-BC59-7A54F171FAE5}" type="pres">
      <dgm:prSet presAssocID="{0B5D2412-E723-4101-9E14-12DF3713A60E}" presName="c3" presStyleLbl="node1" presStyleIdx="2" presStyleCnt="18" custLinFactY="-2929" custLinFactNeighborX="-20351" custLinFactNeighborY="-100000"/>
      <dgm:spPr/>
    </dgm:pt>
    <dgm:pt modelId="{30936303-D895-4527-9FE6-138CC1448DDA}" type="pres">
      <dgm:prSet presAssocID="{0B5D2412-E723-4101-9E14-12DF3713A60E}" presName="c4" presStyleLbl="node1" presStyleIdx="3" presStyleCnt="18"/>
      <dgm:spPr/>
    </dgm:pt>
    <dgm:pt modelId="{0046C7F4-0978-44E9-AE37-7AD741648E01}" type="pres">
      <dgm:prSet presAssocID="{0B5D2412-E723-4101-9E14-12DF3713A60E}" presName="c5" presStyleLbl="node1" presStyleIdx="4" presStyleCnt="18"/>
      <dgm:spPr/>
    </dgm:pt>
    <dgm:pt modelId="{CA6A9FDC-88AA-4AB6-B9ED-BE447325CC5E}" type="pres">
      <dgm:prSet presAssocID="{0B5D2412-E723-4101-9E14-12DF3713A60E}" presName="c6" presStyleLbl="node1" presStyleIdx="5" presStyleCnt="18"/>
      <dgm:spPr/>
    </dgm:pt>
    <dgm:pt modelId="{3FF81A22-2092-4831-B0CE-5048967D902A}" type="pres">
      <dgm:prSet presAssocID="{0B5D2412-E723-4101-9E14-12DF3713A60E}" presName="c7" presStyleLbl="node1" presStyleIdx="6" presStyleCnt="18"/>
      <dgm:spPr/>
    </dgm:pt>
    <dgm:pt modelId="{E3276425-2677-4C0F-8E64-7071D62D8BCF}" type="pres">
      <dgm:prSet presAssocID="{0B5D2412-E723-4101-9E14-12DF3713A60E}" presName="c8" presStyleLbl="node1" presStyleIdx="7" presStyleCnt="18"/>
      <dgm:spPr/>
    </dgm:pt>
    <dgm:pt modelId="{D63E96F5-FFA5-40AF-8790-837F3F99B996}" type="pres">
      <dgm:prSet presAssocID="{0B5D2412-E723-4101-9E14-12DF3713A60E}" presName="c9" presStyleLbl="node1" presStyleIdx="8" presStyleCnt="18"/>
      <dgm:spPr/>
    </dgm:pt>
    <dgm:pt modelId="{0ABEE27E-27A5-41E7-AF0A-479D40F95A20}" type="pres">
      <dgm:prSet presAssocID="{0B5D2412-E723-4101-9E14-12DF3713A60E}" presName="c10" presStyleLbl="node1" presStyleIdx="9" presStyleCnt="18" custLinFactY="-52012" custLinFactNeighborX="83110" custLinFactNeighborY="-100000"/>
      <dgm:spPr/>
    </dgm:pt>
    <dgm:pt modelId="{8E19D4BB-3390-4C35-8C94-B4D11BCE274D}" type="pres">
      <dgm:prSet presAssocID="{0B5D2412-E723-4101-9E14-12DF3713A60E}" presName="c11" presStyleLbl="node1" presStyleIdx="10" presStyleCnt="18"/>
      <dgm:spPr/>
    </dgm:pt>
    <dgm:pt modelId="{67173EFC-7489-4DE5-910F-9A966D9E4066}" type="pres">
      <dgm:prSet presAssocID="{0B5D2412-E723-4101-9E14-12DF3713A60E}" presName="c12" presStyleLbl="node1" presStyleIdx="11" presStyleCnt="18"/>
      <dgm:spPr/>
    </dgm:pt>
    <dgm:pt modelId="{FD7EFA7E-901D-4FBC-9D79-F96652B176AF}" type="pres">
      <dgm:prSet presAssocID="{0B5D2412-E723-4101-9E14-12DF3713A60E}" presName="c13" presStyleLbl="node1" presStyleIdx="12" presStyleCnt="18" custLinFactY="5650" custLinFactNeighborX="-36222" custLinFactNeighborY="100000"/>
      <dgm:spPr/>
    </dgm:pt>
    <dgm:pt modelId="{ACDFBEC8-ED12-488A-A910-6D2BDC1AB5F3}" type="pres">
      <dgm:prSet presAssocID="{0B5D2412-E723-4101-9E14-12DF3713A60E}" presName="c14" presStyleLbl="node1" presStyleIdx="13" presStyleCnt="18" custLinFactY="73772" custLinFactNeighborX="-35165" custLinFactNeighborY="100000"/>
      <dgm:spPr/>
    </dgm:pt>
    <dgm:pt modelId="{26650DE7-2B37-4F62-9EC4-053516B57543}" type="pres">
      <dgm:prSet presAssocID="{0B5D2412-E723-4101-9E14-12DF3713A60E}" presName="c15" presStyleLbl="node1" presStyleIdx="14" presStyleCnt="18" custLinFactNeighborY="55945"/>
      <dgm:spPr/>
    </dgm:pt>
    <dgm:pt modelId="{1804F17D-D584-4DBF-9EA7-20CADD313558}" type="pres">
      <dgm:prSet presAssocID="{0B5D2412-E723-4101-9E14-12DF3713A60E}" presName="c16" presStyleLbl="node1" presStyleIdx="15" presStyleCnt="18" custLinFactY="9773" custLinFactNeighborX="20246" custLinFactNeighborY="100000"/>
      <dgm:spPr/>
    </dgm:pt>
    <dgm:pt modelId="{CB562A63-4AA4-468A-B9FA-900E30D21E5F}" type="pres">
      <dgm:prSet presAssocID="{0B5D2412-E723-4101-9E14-12DF3713A60E}" presName="c17" presStyleLbl="node1" presStyleIdx="16" presStyleCnt="18" custLinFactY="27076" custLinFactNeighborX="15385" custLinFactNeighborY="100000"/>
      <dgm:spPr/>
    </dgm:pt>
    <dgm:pt modelId="{F89C6CD2-14DB-475F-A59F-0E3C7F7F20A7}" type="pres">
      <dgm:prSet presAssocID="{0B5D2412-E723-4101-9E14-12DF3713A60E}" presName="c18" presStyleLbl="node1" presStyleIdx="17" presStyleCnt="18"/>
      <dgm:spPr/>
    </dgm:pt>
  </dgm:ptLst>
  <dgm:cxnLst>
    <dgm:cxn modelId="{4DF3B623-2576-4108-909E-36C06374109C}" srcId="{863883FD-A578-4FF3-B940-4A2AF2EAE4C2}" destId="{0B5D2412-E723-4101-9E14-12DF3713A60E}" srcOrd="0" destOrd="0" parTransId="{FFFF151D-6F1D-4DCB-854E-D09FCC3012C1}" sibTransId="{39C266B8-E64D-4799-B895-5BDA2729F44B}"/>
    <dgm:cxn modelId="{2DFBBC3D-0956-49A5-8507-56A4F14F04DC}" type="presOf" srcId="{863883FD-A578-4FF3-B940-4A2AF2EAE4C2}" destId="{D09D4933-7096-442B-898F-2BECACA0317B}" srcOrd="0" destOrd="0" presId="urn:microsoft.com/office/officeart/2009/3/layout/RandomtoResultProcess"/>
    <dgm:cxn modelId="{0A0E4790-18E1-4D41-9242-DB0524956004}" type="presOf" srcId="{0B5D2412-E723-4101-9E14-12DF3713A60E}" destId="{BBB17B0D-8D25-4543-8FCB-CADBE746EC41}" srcOrd="0" destOrd="0" presId="urn:microsoft.com/office/officeart/2009/3/layout/RandomtoResultProcess"/>
    <dgm:cxn modelId="{4B7E438C-1D96-4A52-84C8-C9D15AE7EF9F}" type="presParOf" srcId="{D09D4933-7096-442B-898F-2BECACA0317B}" destId="{7B7F0A83-9B4C-46FB-B4E3-C572B2327095}" srcOrd="0" destOrd="0" presId="urn:microsoft.com/office/officeart/2009/3/layout/RandomtoResultProcess"/>
    <dgm:cxn modelId="{B49ACB71-B68D-43E2-B029-A1A95BEE3BA9}" type="presParOf" srcId="{7B7F0A83-9B4C-46FB-B4E3-C572B2327095}" destId="{BBB17B0D-8D25-4543-8FCB-CADBE746EC41}" srcOrd="0" destOrd="0" presId="urn:microsoft.com/office/officeart/2009/3/layout/RandomtoResultProcess"/>
    <dgm:cxn modelId="{472DE793-BE06-4618-A1D2-E6BBAF727D67}" type="presParOf" srcId="{7B7F0A83-9B4C-46FB-B4E3-C572B2327095}" destId="{653D20A1-8E76-4FFD-91DC-F8AB1EF6F5A8}" srcOrd="1" destOrd="0" presId="urn:microsoft.com/office/officeart/2009/3/layout/RandomtoResultProcess"/>
    <dgm:cxn modelId="{3610D045-1917-4D56-96D7-4011D3D7A038}" type="presParOf" srcId="{7B7F0A83-9B4C-46FB-B4E3-C572B2327095}" destId="{FC58DC73-03FD-404F-AB7C-8DAF37173BA5}" srcOrd="2" destOrd="0" presId="urn:microsoft.com/office/officeart/2009/3/layout/RandomtoResultProcess"/>
    <dgm:cxn modelId="{3BFC0CD7-6F95-4370-A801-E17EA5BEF063}" type="presParOf" srcId="{7B7F0A83-9B4C-46FB-B4E3-C572B2327095}" destId="{E1D3C123-C7D4-4494-BC59-7A54F171FAE5}" srcOrd="3" destOrd="0" presId="urn:microsoft.com/office/officeart/2009/3/layout/RandomtoResultProcess"/>
    <dgm:cxn modelId="{0CE074D4-FEC7-4552-B8ED-E6BAFF1C538F}" type="presParOf" srcId="{7B7F0A83-9B4C-46FB-B4E3-C572B2327095}" destId="{30936303-D895-4527-9FE6-138CC1448DDA}" srcOrd="4" destOrd="0" presId="urn:microsoft.com/office/officeart/2009/3/layout/RandomtoResultProcess"/>
    <dgm:cxn modelId="{7088A355-E2DF-442B-95AB-6855CE971B49}" type="presParOf" srcId="{7B7F0A83-9B4C-46FB-B4E3-C572B2327095}" destId="{0046C7F4-0978-44E9-AE37-7AD741648E01}" srcOrd="5" destOrd="0" presId="urn:microsoft.com/office/officeart/2009/3/layout/RandomtoResultProcess"/>
    <dgm:cxn modelId="{C71E10E4-D933-4799-8210-4F3B496E00A4}" type="presParOf" srcId="{7B7F0A83-9B4C-46FB-B4E3-C572B2327095}" destId="{CA6A9FDC-88AA-4AB6-B9ED-BE447325CC5E}" srcOrd="6" destOrd="0" presId="urn:microsoft.com/office/officeart/2009/3/layout/RandomtoResultProcess"/>
    <dgm:cxn modelId="{C83C6FAC-6B45-422E-9515-C82EAAE9D749}" type="presParOf" srcId="{7B7F0A83-9B4C-46FB-B4E3-C572B2327095}" destId="{3FF81A22-2092-4831-B0CE-5048967D902A}" srcOrd="7" destOrd="0" presId="urn:microsoft.com/office/officeart/2009/3/layout/RandomtoResultProcess"/>
    <dgm:cxn modelId="{A5991E7E-F026-4721-BF6C-E3063D9BBDFB}" type="presParOf" srcId="{7B7F0A83-9B4C-46FB-B4E3-C572B2327095}" destId="{E3276425-2677-4C0F-8E64-7071D62D8BCF}" srcOrd="8" destOrd="0" presId="urn:microsoft.com/office/officeart/2009/3/layout/RandomtoResultProcess"/>
    <dgm:cxn modelId="{DB78BC08-6C23-4BD3-9F2D-CE7C0E00F99C}" type="presParOf" srcId="{7B7F0A83-9B4C-46FB-B4E3-C572B2327095}" destId="{D63E96F5-FFA5-40AF-8790-837F3F99B996}" srcOrd="9" destOrd="0" presId="urn:microsoft.com/office/officeart/2009/3/layout/RandomtoResultProcess"/>
    <dgm:cxn modelId="{63C7292F-EB8A-446C-9684-EB16C71FB5A5}" type="presParOf" srcId="{7B7F0A83-9B4C-46FB-B4E3-C572B2327095}" destId="{0ABEE27E-27A5-41E7-AF0A-479D40F95A20}" srcOrd="10" destOrd="0" presId="urn:microsoft.com/office/officeart/2009/3/layout/RandomtoResultProcess"/>
    <dgm:cxn modelId="{20E58C79-DF2D-4E43-AF62-396A076F9600}" type="presParOf" srcId="{7B7F0A83-9B4C-46FB-B4E3-C572B2327095}" destId="{8E19D4BB-3390-4C35-8C94-B4D11BCE274D}" srcOrd="11" destOrd="0" presId="urn:microsoft.com/office/officeart/2009/3/layout/RandomtoResultProcess"/>
    <dgm:cxn modelId="{9FD196ED-6A29-4590-8BE8-024BA4B10A54}" type="presParOf" srcId="{7B7F0A83-9B4C-46FB-B4E3-C572B2327095}" destId="{67173EFC-7489-4DE5-910F-9A966D9E4066}" srcOrd="12" destOrd="0" presId="urn:microsoft.com/office/officeart/2009/3/layout/RandomtoResultProcess"/>
    <dgm:cxn modelId="{C1D6A09C-474D-43BD-85F7-D1DB6BD9CC99}" type="presParOf" srcId="{7B7F0A83-9B4C-46FB-B4E3-C572B2327095}" destId="{FD7EFA7E-901D-4FBC-9D79-F96652B176AF}" srcOrd="13" destOrd="0" presId="urn:microsoft.com/office/officeart/2009/3/layout/RandomtoResultProcess"/>
    <dgm:cxn modelId="{8D70405C-1249-479D-B007-C91E27B9572C}" type="presParOf" srcId="{7B7F0A83-9B4C-46FB-B4E3-C572B2327095}" destId="{ACDFBEC8-ED12-488A-A910-6D2BDC1AB5F3}" srcOrd="14" destOrd="0" presId="urn:microsoft.com/office/officeart/2009/3/layout/RandomtoResultProcess"/>
    <dgm:cxn modelId="{166F3133-DCAF-4DF0-AF09-6ADEA0722484}" type="presParOf" srcId="{7B7F0A83-9B4C-46FB-B4E3-C572B2327095}" destId="{26650DE7-2B37-4F62-9EC4-053516B57543}" srcOrd="15" destOrd="0" presId="urn:microsoft.com/office/officeart/2009/3/layout/RandomtoResultProcess"/>
    <dgm:cxn modelId="{1597865F-09C0-4EB8-8CD1-C276B0FE498B}" type="presParOf" srcId="{7B7F0A83-9B4C-46FB-B4E3-C572B2327095}" destId="{1804F17D-D584-4DBF-9EA7-20CADD313558}" srcOrd="16" destOrd="0" presId="urn:microsoft.com/office/officeart/2009/3/layout/RandomtoResultProcess"/>
    <dgm:cxn modelId="{7E5C1985-07BF-4F95-BDC1-FA4409ABAC71}" type="presParOf" srcId="{7B7F0A83-9B4C-46FB-B4E3-C572B2327095}" destId="{CB562A63-4AA4-468A-B9FA-900E30D21E5F}" srcOrd="17" destOrd="0" presId="urn:microsoft.com/office/officeart/2009/3/layout/RandomtoResultProcess"/>
    <dgm:cxn modelId="{EF8B036F-5661-4F52-AC35-5C2E4C53F36C}" type="presParOf" srcId="{7B7F0A83-9B4C-46FB-B4E3-C572B2327095}" destId="{F89C6CD2-14DB-475F-A59F-0E3C7F7F20A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90DDB5-0AB2-4AF5-AEAF-2D5F1AD179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8B6A9-8235-4B85-9C4E-2540D89D43B2}">
      <dgm:prSet phldrT="[Текст]" custT="1"/>
      <dgm:spPr/>
      <dgm:t>
        <a:bodyPr/>
        <a:lstStyle/>
        <a:p>
          <a:r>
            <a:rPr lang="ru-RU" sz="1400" dirty="0"/>
            <a:t>Продолжение реализации проекта «Создание в общеобразовательных организациях Российской Федерации, расположенных в сельской местности, условий для занятий физической культурой и спортом», в том числе поселках городского типа и малых городах.</a:t>
          </a:r>
        </a:p>
        <a:p>
          <a:endParaRPr lang="en-US" sz="1400" dirty="0"/>
        </a:p>
        <a:p>
          <a:r>
            <a:rPr lang="ru-RU" sz="1400" dirty="0"/>
            <a:t>Совершенствование организации и проведения мониторингов системы дополнительного и общего образования образовательных организаций, реализующих программы дополнительного образования физкультурно-спортивного профиля.</a:t>
          </a:r>
        </a:p>
      </dgm:t>
    </dgm:pt>
    <dgm:pt modelId="{510E333D-CD77-484B-9C7E-63A02E6E91B8}" type="parTrans" cxnId="{B0DD82D2-4896-404B-AD4C-6833A5A4A74C}">
      <dgm:prSet/>
      <dgm:spPr/>
      <dgm:t>
        <a:bodyPr/>
        <a:lstStyle/>
        <a:p>
          <a:endParaRPr lang="ru-RU"/>
        </a:p>
      </dgm:t>
    </dgm:pt>
    <dgm:pt modelId="{1A8CC0A8-38D7-4446-A34C-A9075E361D09}" type="sibTrans" cxnId="{B0DD82D2-4896-404B-AD4C-6833A5A4A74C}">
      <dgm:prSet/>
      <dgm:spPr/>
      <dgm:t>
        <a:bodyPr/>
        <a:lstStyle/>
        <a:p>
          <a:endParaRPr lang="ru-RU"/>
        </a:p>
      </dgm:t>
    </dgm:pt>
    <dgm:pt modelId="{C65E512A-75BF-4FF9-9E9E-4DBDFB380802}">
      <dgm:prSet phldrT="[Текст]" custT="1"/>
      <dgm:spPr/>
      <dgm:t>
        <a:bodyPr/>
        <a:lstStyle/>
        <a:p>
          <a:endParaRPr lang="ru-RU" sz="800" dirty="0"/>
        </a:p>
      </dgm:t>
    </dgm:pt>
    <dgm:pt modelId="{E5A855AF-CF9D-4D37-9855-18943EC3B4C3}" type="parTrans" cxnId="{D7EFF82B-E2BF-456F-BE0D-F1476A560B8F}">
      <dgm:prSet/>
      <dgm:spPr/>
      <dgm:t>
        <a:bodyPr/>
        <a:lstStyle/>
        <a:p>
          <a:endParaRPr lang="ru-RU"/>
        </a:p>
      </dgm:t>
    </dgm:pt>
    <dgm:pt modelId="{2AC66230-BDEC-45AF-880D-7B50D2165C11}" type="sibTrans" cxnId="{D7EFF82B-E2BF-456F-BE0D-F1476A560B8F}">
      <dgm:prSet/>
      <dgm:spPr/>
      <dgm:t>
        <a:bodyPr/>
        <a:lstStyle/>
        <a:p>
          <a:endParaRPr lang="ru-RU"/>
        </a:p>
      </dgm:t>
    </dgm:pt>
    <dgm:pt modelId="{3CE5E012-4E9F-4B0A-B8DA-535818181ABB}">
      <dgm:prSet custT="1"/>
      <dgm:spPr/>
      <dgm:t>
        <a:bodyPr/>
        <a:lstStyle/>
        <a:p>
          <a:r>
            <a:rPr lang="ru-RU" sz="1400" dirty="0"/>
            <a:t>Постоянное взаимодействие Центра с региональными органами управления в сфере образования по выполнению перечня мероприятий в субъектах РФ.</a:t>
          </a:r>
        </a:p>
      </dgm:t>
    </dgm:pt>
    <dgm:pt modelId="{EBFAD7AE-398F-49B0-BDB5-7D2907849DDE}" type="parTrans" cxnId="{F38DE315-3C5B-4C8C-AE5D-D88550240403}">
      <dgm:prSet/>
      <dgm:spPr/>
      <dgm:t>
        <a:bodyPr/>
        <a:lstStyle/>
        <a:p>
          <a:endParaRPr lang="ru-RU"/>
        </a:p>
      </dgm:t>
    </dgm:pt>
    <dgm:pt modelId="{CA2CC6D2-7282-4500-BD5D-1DBF1E80F08C}" type="sibTrans" cxnId="{F38DE315-3C5B-4C8C-AE5D-D88550240403}">
      <dgm:prSet/>
      <dgm:spPr/>
      <dgm:t>
        <a:bodyPr/>
        <a:lstStyle/>
        <a:p>
          <a:endParaRPr lang="ru-RU"/>
        </a:p>
      </dgm:t>
    </dgm:pt>
    <dgm:pt modelId="{7456B7C6-D1C6-4C23-A8A2-F294217D4C20}" type="pres">
      <dgm:prSet presAssocID="{0490DDB5-0AB2-4AF5-AEAF-2D5F1AD17924}" presName="vert0" presStyleCnt="0">
        <dgm:presLayoutVars>
          <dgm:dir/>
          <dgm:animOne val="branch"/>
          <dgm:animLvl val="lvl"/>
        </dgm:presLayoutVars>
      </dgm:prSet>
      <dgm:spPr/>
    </dgm:pt>
    <dgm:pt modelId="{6E4693FB-1590-446C-80F6-A26465524779}" type="pres">
      <dgm:prSet presAssocID="{1FF8B6A9-8235-4B85-9C4E-2540D89D43B2}" presName="thickLine" presStyleLbl="alignNode1" presStyleIdx="0" presStyleCnt="2"/>
      <dgm:spPr/>
    </dgm:pt>
    <dgm:pt modelId="{3C1CD17B-68EC-4544-A777-A1293C555406}" type="pres">
      <dgm:prSet presAssocID="{1FF8B6A9-8235-4B85-9C4E-2540D89D43B2}" presName="horz1" presStyleCnt="0"/>
      <dgm:spPr/>
    </dgm:pt>
    <dgm:pt modelId="{86C02693-8CAF-418C-91DD-3A9135FD97C2}" type="pres">
      <dgm:prSet presAssocID="{1FF8B6A9-8235-4B85-9C4E-2540D89D43B2}" presName="tx1" presStyleLbl="revTx" presStyleIdx="0" presStyleCnt="3" custScaleX="500000" custLinFactNeighborX="-972" custLinFactNeighborY="-4430"/>
      <dgm:spPr/>
    </dgm:pt>
    <dgm:pt modelId="{19DF606F-7352-487D-A981-4F2E38D2CBA4}" type="pres">
      <dgm:prSet presAssocID="{1FF8B6A9-8235-4B85-9C4E-2540D89D43B2}" presName="vert1" presStyleCnt="0"/>
      <dgm:spPr/>
    </dgm:pt>
    <dgm:pt modelId="{70A6FF84-036E-4FF4-9972-4A922DC80EFD}" type="pres">
      <dgm:prSet presAssocID="{C65E512A-75BF-4FF9-9E9E-4DBDFB380802}" presName="thickLine" presStyleLbl="alignNode1" presStyleIdx="1" presStyleCnt="2"/>
      <dgm:spPr/>
    </dgm:pt>
    <dgm:pt modelId="{20F6E5BE-0CA0-4A55-ACC3-8156E3C6D58F}" type="pres">
      <dgm:prSet presAssocID="{C65E512A-75BF-4FF9-9E9E-4DBDFB380802}" presName="horz1" presStyleCnt="0"/>
      <dgm:spPr/>
    </dgm:pt>
    <dgm:pt modelId="{56028921-CD5C-42D2-94F3-A0AD6C9F4739}" type="pres">
      <dgm:prSet presAssocID="{C65E512A-75BF-4FF9-9E9E-4DBDFB380802}" presName="tx1" presStyleLbl="revTx" presStyleIdx="1" presStyleCnt="3"/>
      <dgm:spPr/>
    </dgm:pt>
    <dgm:pt modelId="{64AABC5A-6C59-41C9-8CC4-B9FFA822229C}" type="pres">
      <dgm:prSet presAssocID="{C65E512A-75BF-4FF9-9E9E-4DBDFB380802}" presName="vert1" presStyleCnt="0"/>
      <dgm:spPr/>
    </dgm:pt>
    <dgm:pt modelId="{D5A482E0-D053-43C1-8BE4-3AD269BA4581}" type="pres">
      <dgm:prSet presAssocID="{3CE5E012-4E9F-4B0A-B8DA-535818181ABB}" presName="vertSpace2a" presStyleCnt="0"/>
      <dgm:spPr/>
    </dgm:pt>
    <dgm:pt modelId="{69B70D52-4196-410D-9218-F6590F56D788}" type="pres">
      <dgm:prSet presAssocID="{3CE5E012-4E9F-4B0A-B8DA-535818181ABB}" presName="horz2" presStyleCnt="0"/>
      <dgm:spPr/>
    </dgm:pt>
    <dgm:pt modelId="{D0BA8FE4-E907-434D-9EC6-1227DC693509}" type="pres">
      <dgm:prSet presAssocID="{3CE5E012-4E9F-4B0A-B8DA-535818181ABB}" presName="horzSpace2" presStyleCnt="0"/>
      <dgm:spPr/>
    </dgm:pt>
    <dgm:pt modelId="{5FB72A65-C17F-4061-95BB-0A7FCA16C8F8}" type="pres">
      <dgm:prSet presAssocID="{3CE5E012-4E9F-4B0A-B8DA-535818181ABB}" presName="tx2" presStyleLbl="revTx" presStyleIdx="2" presStyleCnt="3" custScaleX="805527" custScaleY="47710" custLinFactNeighborX="-17327" custLinFactNeighborY="-1225"/>
      <dgm:spPr/>
    </dgm:pt>
    <dgm:pt modelId="{CF914D73-EF6C-41C4-8646-6C23A18BBEF1}" type="pres">
      <dgm:prSet presAssocID="{3CE5E012-4E9F-4B0A-B8DA-535818181ABB}" presName="vert2" presStyleCnt="0"/>
      <dgm:spPr/>
    </dgm:pt>
    <dgm:pt modelId="{D0F42C76-0ADF-47E7-AB99-A854B1167F3C}" type="pres">
      <dgm:prSet presAssocID="{3CE5E012-4E9F-4B0A-B8DA-535818181ABB}" presName="thinLine2b" presStyleLbl="callout" presStyleIdx="0" presStyleCnt="1" custLinFactY="-1500000" custLinFactNeighborX="-22364" custLinFactNeighborY="-1587492"/>
      <dgm:spPr/>
    </dgm:pt>
    <dgm:pt modelId="{DB98DF45-54CC-4887-876F-C24CED824A7F}" type="pres">
      <dgm:prSet presAssocID="{3CE5E012-4E9F-4B0A-B8DA-535818181ABB}" presName="vertSpace2b" presStyleCnt="0"/>
      <dgm:spPr/>
    </dgm:pt>
  </dgm:ptLst>
  <dgm:cxnLst>
    <dgm:cxn modelId="{15BF6404-7090-431F-BF61-BADDAA8EDBF6}" type="presOf" srcId="{0490DDB5-0AB2-4AF5-AEAF-2D5F1AD17924}" destId="{7456B7C6-D1C6-4C23-A8A2-F294217D4C20}" srcOrd="0" destOrd="0" presId="urn:microsoft.com/office/officeart/2008/layout/LinedList"/>
    <dgm:cxn modelId="{F38DE315-3C5B-4C8C-AE5D-D88550240403}" srcId="{C65E512A-75BF-4FF9-9E9E-4DBDFB380802}" destId="{3CE5E012-4E9F-4B0A-B8DA-535818181ABB}" srcOrd="0" destOrd="0" parTransId="{EBFAD7AE-398F-49B0-BDB5-7D2907849DDE}" sibTransId="{CA2CC6D2-7282-4500-BD5D-1DBF1E80F08C}"/>
    <dgm:cxn modelId="{D7EFF82B-E2BF-456F-BE0D-F1476A560B8F}" srcId="{0490DDB5-0AB2-4AF5-AEAF-2D5F1AD17924}" destId="{C65E512A-75BF-4FF9-9E9E-4DBDFB380802}" srcOrd="1" destOrd="0" parTransId="{E5A855AF-CF9D-4D37-9855-18943EC3B4C3}" sibTransId="{2AC66230-BDEC-45AF-880D-7B50D2165C11}"/>
    <dgm:cxn modelId="{52C7122E-1D8F-45CC-A663-BA1B49555889}" type="presOf" srcId="{C65E512A-75BF-4FF9-9E9E-4DBDFB380802}" destId="{56028921-CD5C-42D2-94F3-A0AD6C9F4739}" srcOrd="0" destOrd="0" presId="urn:microsoft.com/office/officeart/2008/layout/LinedList"/>
    <dgm:cxn modelId="{B0DD82D2-4896-404B-AD4C-6833A5A4A74C}" srcId="{0490DDB5-0AB2-4AF5-AEAF-2D5F1AD17924}" destId="{1FF8B6A9-8235-4B85-9C4E-2540D89D43B2}" srcOrd="0" destOrd="0" parTransId="{510E333D-CD77-484B-9C7E-63A02E6E91B8}" sibTransId="{1A8CC0A8-38D7-4446-A34C-A9075E361D09}"/>
    <dgm:cxn modelId="{F72339EE-7B27-4D9C-B8F9-31EC0D55195B}" type="presOf" srcId="{3CE5E012-4E9F-4B0A-B8DA-535818181ABB}" destId="{5FB72A65-C17F-4061-95BB-0A7FCA16C8F8}" srcOrd="0" destOrd="0" presId="urn:microsoft.com/office/officeart/2008/layout/LinedList"/>
    <dgm:cxn modelId="{80D099F0-0D64-46B7-8A0F-5870E8C09804}" type="presOf" srcId="{1FF8B6A9-8235-4B85-9C4E-2540D89D43B2}" destId="{86C02693-8CAF-418C-91DD-3A9135FD97C2}" srcOrd="0" destOrd="0" presId="urn:microsoft.com/office/officeart/2008/layout/LinedList"/>
    <dgm:cxn modelId="{57AF603C-CF85-4247-AFA8-BD9B28C47082}" type="presParOf" srcId="{7456B7C6-D1C6-4C23-A8A2-F294217D4C20}" destId="{6E4693FB-1590-446C-80F6-A26465524779}" srcOrd="0" destOrd="0" presId="urn:microsoft.com/office/officeart/2008/layout/LinedList"/>
    <dgm:cxn modelId="{6F6B1930-F89E-432B-AAEE-665F00AA3297}" type="presParOf" srcId="{7456B7C6-D1C6-4C23-A8A2-F294217D4C20}" destId="{3C1CD17B-68EC-4544-A777-A1293C555406}" srcOrd="1" destOrd="0" presId="urn:microsoft.com/office/officeart/2008/layout/LinedList"/>
    <dgm:cxn modelId="{6B8DC123-0148-489B-9E8A-6D1F34E73DA7}" type="presParOf" srcId="{3C1CD17B-68EC-4544-A777-A1293C555406}" destId="{86C02693-8CAF-418C-91DD-3A9135FD97C2}" srcOrd="0" destOrd="0" presId="urn:microsoft.com/office/officeart/2008/layout/LinedList"/>
    <dgm:cxn modelId="{CAF7B5AE-CD96-4B10-91D6-73F58960BF13}" type="presParOf" srcId="{3C1CD17B-68EC-4544-A777-A1293C555406}" destId="{19DF606F-7352-487D-A981-4F2E38D2CBA4}" srcOrd="1" destOrd="0" presId="urn:microsoft.com/office/officeart/2008/layout/LinedList"/>
    <dgm:cxn modelId="{67825139-6F40-412C-9DB1-B615AA222272}" type="presParOf" srcId="{7456B7C6-D1C6-4C23-A8A2-F294217D4C20}" destId="{70A6FF84-036E-4FF4-9972-4A922DC80EFD}" srcOrd="2" destOrd="0" presId="urn:microsoft.com/office/officeart/2008/layout/LinedList"/>
    <dgm:cxn modelId="{FCE85282-12EB-46F3-B5D1-F8DCBDD20621}" type="presParOf" srcId="{7456B7C6-D1C6-4C23-A8A2-F294217D4C20}" destId="{20F6E5BE-0CA0-4A55-ACC3-8156E3C6D58F}" srcOrd="3" destOrd="0" presId="urn:microsoft.com/office/officeart/2008/layout/LinedList"/>
    <dgm:cxn modelId="{9F4CBAE4-11D5-4178-92AD-4B9B1595F88A}" type="presParOf" srcId="{20F6E5BE-0CA0-4A55-ACC3-8156E3C6D58F}" destId="{56028921-CD5C-42D2-94F3-A0AD6C9F4739}" srcOrd="0" destOrd="0" presId="urn:microsoft.com/office/officeart/2008/layout/LinedList"/>
    <dgm:cxn modelId="{7187BC11-9BB1-4A19-BC95-46283D739B0F}" type="presParOf" srcId="{20F6E5BE-0CA0-4A55-ACC3-8156E3C6D58F}" destId="{64AABC5A-6C59-41C9-8CC4-B9FFA822229C}" srcOrd="1" destOrd="0" presId="urn:microsoft.com/office/officeart/2008/layout/LinedList"/>
    <dgm:cxn modelId="{9B1CE501-C27D-4BC3-9E62-C9DD8362E8C7}" type="presParOf" srcId="{64AABC5A-6C59-41C9-8CC4-B9FFA822229C}" destId="{D5A482E0-D053-43C1-8BE4-3AD269BA4581}" srcOrd="0" destOrd="0" presId="urn:microsoft.com/office/officeart/2008/layout/LinedList"/>
    <dgm:cxn modelId="{52E2A0A0-8B7E-4283-BF69-52683832B37B}" type="presParOf" srcId="{64AABC5A-6C59-41C9-8CC4-B9FFA822229C}" destId="{69B70D52-4196-410D-9218-F6590F56D788}" srcOrd="1" destOrd="0" presId="urn:microsoft.com/office/officeart/2008/layout/LinedList"/>
    <dgm:cxn modelId="{C97E5CC1-D982-4620-9F66-04813AE5EF2F}" type="presParOf" srcId="{69B70D52-4196-410D-9218-F6590F56D788}" destId="{D0BA8FE4-E907-434D-9EC6-1227DC693509}" srcOrd="0" destOrd="0" presId="urn:microsoft.com/office/officeart/2008/layout/LinedList"/>
    <dgm:cxn modelId="{BC42D5D3-6099-4AB6-ACE3-C079862B1A54}" type="presParOf" srcId="{69B70D52-4196-410D-9218-F6590F56D788}" destId="{5FB72A65-C17F-4061-95BB-0A7FCA16C8F8}" srcOrd="1" destOrd="0" presId="urn:microsoft.com/office/officeart/2008/layout/LinedList"/>
    <dgm:cxn modelId="{A4561DC3-247A-4B5C-B1E5-DC81369072D9}" type="presParOf" srcId="{69B70D52-4196-410D-9218-F6590F56D788}" destId="{CF914D73-EF6C-41C4-8646-6C23A18BBEF1}" srcOrd="2" destOrd="0" presId="urn:microsoft.com/office/officeart/2008/layout/LinedList"/>
    <dgm:cxn modelId="{FEF33E64-7BBF-4433-94FB-F1BEE0D85231}" type="presParOf" srcId="{64AABC5A-6C59-41C9-8CC4-B9FFA822229C}" destId="{D0F42C76-0ADF-47E7-AB99-A854B1167F3C}" srcOrd="2" destOrd="0" presId="urn:microsoft.com/office/officeart/2008/layout/LinedList"/>
    <dgm:cxn modelId="{0EBBBEF7-287D-453D-9BE7-65A75491067C}" type="presParOf" srcId="{64AABC5A-6C59-41C9-8CC4-B9FFA822229C}" destId="{DB98DF45-54CC-4887-876F-C24CED824A7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3883FD-A578-4FF3-B940-4A2AF2EAE4C2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B5D2412-E723-4101-9E14-12DF3713A60E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ЗАДАЧИ </a:t>
          </a:r>
        </a:p>
        <a:p>
          <a:r>
            <a:rPr lang="ru-RU" sz="2000" b="1" dirty="0">
              <a:solidFill>
                <a:srgbClr val="C00000"/>
              </a:solidFill>
            </a:rPr>
            <a:t>на 2019/2020 </a:t>
          </a:r>
        </a:p>
        <a:p>
          <a:r>
            <a:rPr lang="ru-RU" sz="2000" b="1" dirty="0">
              <a:solidFill>
                <a:srgbClr val="C00000"/>
              </a:solidFill>
            </a:rPr>
            <a:t>учебный год</a:t>
          </a:r>
        </a:p>
      </dgm:t>
    </dgm:pt>
    <dgm:pt modelId="{FFFF151D-6F1D-4DCB-854E-D09FCC3012C1}" type="parTrans" cxnId="{4DF3B623-2576-4108-909E-36C06374109C}">
      <dgm:prSet/>
      <dgm:spPr/>
      <dgm:t>
        <a:bodyPr/>
        <a:lstStyle/>
        <a:p>
          <a:endParaRPr lang="ru-RU"/>
        </a:p>
      </dgm:t>
    </dgm:pt>
    <dgm:pt modelId="{39C266B8-E64D-4799-B895-5BDA2729F44B}" type="sibTrans" cxnId="{4DF3B623-2576-4108-909E-36C06374109C}">
      <dgm:prSet/>
      <dgm:spPr/>
      <dgm:t>
        <a:bodyPr/>
        <a:lstStyle/>
        <a:p>
          <a:endParaRPr lang="ru-RU"/>
        </a:p>
      </dgm:t>
    </dgm:pt>
    <dgm:pt modelId="{D09D4933-7096-442B-898F-2BECACA0317B}" type="pres">
      <dgm:prSet presAssocID="{863883FD-A578-4FF3-B940-4A2AF2EAE4C2}" presName="Name0" presStyleCnt="0">
        <dgm:presLayoutVars>
          <dgm:dir/>
          <dgm:animOne val="branch"/>
          <dgm:animLvl val="lvl"/>
        </dgm:presLayoutVars>
      </dgm:prSet>
      <dgm:spPr/>
    </dgm:pt>
    <dgm:pt modelId="{7B7F0A83-9B4C-46FB-B4E3-C572B2327095}" type="pres">
      <dgm:prSet presAssocID="{0B5D2412-E723-4101-9E14-12DF3713A60E}" presName="chaos" presStyleCnt="0"/>
      <dgm:spPr/>
    </dgm:pt>
    <dgm:pt modelId="{BBB17B0D-8D25-4543-8FCB-CADBE746EC41}" type="pres">
      <dgm:prSet presAssocID="{0B5D2412-E723-4101-9E14-12DF3713A60E}" presName="parTx1" presStyleLbl="revTx" presStyleIdx="0" presStyleCnt="1"/>
      <dgm:spPr/>
    </dgm:pt>
    <dgm:pt modelId="{653D20A1-8E76-4FFD-91DC-F8AB1EF6F5A8}" type="pres">
      <dgm:prSet presAssocID="{0B5D2412-E723-4101-9E14-12DF3713A60E}" presName="c1" presStyleLbl="node1" presStyleIdx="0" presStyleCnt="18"/>
      <dgm:spPr/>
    </dgm:pt>
    <dgm:pt modelId="{FC58DC73-03FD-404F-AB7C-8DAF37173BA5}" type="pres">
      <dgm:prSet presAssocID="{0B5D2412-E723-4101-9E14-12DF3713A60E}" presName="c2" presStyleLbl="node1" presStyleIdx="1" presStyleCnt="18"/>
      <dgm:spPr/>
    </dgm:pt>
    <dgm:pt modelId="{E1D3C123-C7D4-4494-BC59-7A54F171FAE5}" type="pres">
      <dgm:prSet presAssocID="{0B5D2412-E723-4101-9E14-12DF3713A60E}" presName="c3" presStyleLbl="node1" presStyleIdx="2" presStyleCnt="18" custLinFactY="-2929" custLinFactNeighborX="-20351" custLinFactNeighborY="-100000"/>
      <dgm:spPr/>
    </dgm:pt>
    <dgm:pt modelId="{30936303-D895-4527-9FE6-138CC1448DDA}" type="pres">
      <dgm:prSet presAssocID="{0B5D2412-E723-4101-9E14-12DF3713A60E}" presName="c4" presStyleLbl="node1" presStyleIdx="3" presStyleCnt="18"/>
      <dgm:spPr/>
    </dgm:pt>
    <dgm:pt modelId="{0046C7F4-0978-44E9-AE37-7AD741648E01}" type="pres">
      <dgm:prSet presAssocID="{0B5D2412-E723-4101-9E14-12DF3713A60E}" presName="c5" presStyleLbl="node1" presStyleIdx="4" presStyleCnt="18"/>
      <dgm:spPr/>
    </dgm:pt>
    <dgm:pt modelId="{CA6A9FDC-88AA-4AB6-B9ED-BE447325CC5E}" type="pres">
      <dgm:prSet presAssocID="{0B5D2412-E723-4101-9E14-12DF3713A60E}" presName="c6" presStyleLbl="node1" presStyleIdx="5" presStyleCnt="18"/>
      <dgm:spPr/>
    </dgm:pt>
    <dgm:pt modelId="{3FF81A22-2092-4831-B0CE-5048967D902A}" type="pres">
      <dgm:prSet presAssocID="{0B5D2412-E723-4101-9E14-12DF3713A60E}" presName="c7" presStyleLbl="node1" presStyleIdx="6" presStyleCnt="18"/>
      <dgm:spPr/>
    </dgm:pt>
    <dgm:pt modelId="{E3276425-2677-4C0F-8E64-7071D62D8BCF}" type="pres">
      <dgm:prSet presAssocID="{0B5D2412-E723-4101-9E14-12DF3713A60E}" presName="c8" presStyleLbl="node1" presStyleIdx="7" presStyleCnt="18"/>
      <dgm:spPr/>
    </dgm:pt>
    <dgm:pt modelId="{D63E96F5-FFA5-40AF-8790-837F3F99B996}" type="pres">
      <dgm:prSet presAssocID="{0B5D2412-E723-4101-9E14-12DF3713A60E}" presName="c9" presStyleLbl="node1" presStyleIdx="8" presStyleCnt="18"/>
      <dgm:spPr/>
    </dgm:pt>
    <dgm:pt modelId="{0ABEE27E-27A5-41E7-AF0A-479D40F95A20}" type="pres">
      <dgm:prSet presAssocID="{0B5D2412-E723-4101-9E14-12DF3713A60E}" presName="c10" presStyleLbl="node1" presStyleIdx="9" presStyleCnt="18" custLinFactY="-52012" custLinFactNeighborX="83110" custLinFactNeighborY="-100000"/>
      <dgm:spPr/>
    </dgm:pt>
    <dgm:pt modelId="{8E19D4BB-3390-4C35-8C94-B4D11BCE274D}" type="pres">
      <dgm:prSet presAssocID="{0B5D2412-E723-4101-9E14-12DF3713A60E}" presName="c11" presStyleLbl="node1" presStyleIdx="10" presStyleCnt="18"/>
      <dgm:spPr/>
    </dgm:pt>
    <dgm:pt modelId="{67173EFC-7489-4DE5-910F-9A966D9E4066}" type="pres">
      <dgm:prSet presAssocID="{0B5D2412-E723-4101-9E14-12DF3713A60E}" presName="c12" presStyleLbl="node1" presStyleIdx="11" presStyleCnt="18"/>
      <dgm:spPr/>
    </dgm:pt>
    <dgm:pt modelId="{FD7EFA7E-901D-4FBC-9D79-F96652B176AF}" type="pres">
      <dgm:prSet presAssocID="{0B5D2412-E723-4101-9E14-12DF3713A60E}" presName="c13" presStyleLbl="node1" presStyleIdx="12" presStyleCnt="18" custLinFactY="5650" custLinFactNeighborX="-36222" custLinFactNeighborY="100000"/>
      <dgm:spPr/>
    </dgm:pt>
    <dgm:pt modelId="{ACDFBEC8-ED12-488A-A910-6D2BDC1AB5F3}" type="pres">
      <dgm:prSet presAssocID="{0B5D2412-E723-4101-9E14-12DF3713A60E}" presName="c14" presStyleLbl="node1" presStyleIdx="13" presStyleCnt="18" custLinFactY="73772" custLinFactNeighborX="-35165" custLinFactNeighborY="100000"/>
      <dgm:spPr/>
    </dgm:pt>
    <dgm:pt modelId="{26650DE7-2B37-4F62-9EC4-053516B57543}" type="pres">
      <dgm:prSet presAssocID="{0B5D2412-E723-4101-9E14-12DF3713A60E}" presName="c15" presStyleLbl="node1" presStyleIdx="14" presStyleCnt="18" custLinFactNeighborY="55945"/>
      <dgm:spPr/>
    </dgm:pt>
    <dgm:pt modelId="{1804F17D-D584-4DBF-9EA7-20CADD313558}" type="pres">
      <dgm:prSet presAssocID="{0B5D2412-E723-4101-9E14-12DF3713A60E}" presName="c16" presStyleLbl="node1" presStyleIdx="15" presStyleCnt="18" custLinFactY="9773" custLinFactNeighborX="20246" custLinFactNeighborY="100000"/>
      <dgm:spPr/>
    </dgm:pt>
    <dgm:pt modelId="{CB562A63-4AA4-468A-B9FA-900E30D21E5F}" type="pres">
      <dgm:prSet presAssocID="{0B5D2412-E723-4101-9E14-12DF3713A60E}" presName="c17" presStyleLbl="node1" presStyleIdx="16" presStyleCnt="18" custLinFactY="27076" custLinFactNeighborX="15385" custLinFactNeighborY="100000"/>
      <dgm:spPr/>
    </dgm:pt>
    <dgm:pt modelId="{F89C6CD2-14DB-475F-A59F-0E3C7F7F20A7}" type="pres">
      <dgm:prSet presAssocID="{0B5D2412-E723-4101-9E14-12DF3713A60E}" presName="c18" presStyleLbl="node1" presStyleIdx="17" presStyleCnt="18"/>
      <dgm:spPr/>
    </dgm:pt>
  </dgm:ptLst>
  <dgm:cxnLst>
    <dgm:cxn modelId="{4DF3B623-2576-4108-909E-36C06374109C}" srcId="{863883FD-A578-4FF3-B940-4A2AF2EAE4C2}" destId="{0B5D2412-E723-4101-9E14-12DF3713A60E}" srcOrd="0" destOrd="0" parTransId="{FFFF151D-6F1D-4DCB-854E-D09FCC3012C1}" sibTransId="{39C266B8-E64D-4799-B895-5BDA2729F44B}"/>
    <dgm:cxn modelId="{2DFBBC3D-0956-49A5-8507-56A4F14F04DC}" type="presOf" srcId="{863883FD-A578-4FF3-B940-4A2AF2EAE4C2}" destId="{D09D4933-7096-442B-898F-2BECACA0317B}" srcOrd="0" destOrd="0" presId="urn:microsoft.com/office/officeart/2009/3/layout/RandomtoResultProcess"/>
    <dgm:cxn modelId="{0A0E4790-18E1-4D41-9242-DB0524956004}" type="presOf" srcId="{0B5D2412-E723-4101-9E14-12DF3713A60E}" destId="{BBB17B0D-8D25-4543-8FCB-CADBE746EC41}" srcOrd="0" destOrd="0" presId="urn:microsoft.com/office/officeart/2009/3/layout/RandomtoResultProcess"/>
    <dgm:cxn modelId="{4B7E438C-1D96-4A52-84C8-C9D15AE7EF9F}" type="presParOf" srcId="{D09D4933-7096-442B-898F-2BECACA0317B}" destId="{7B7F0A83-9B4C-46FB-B4E3-C572B2327095}" srcOrd="0" destOrd="0" presId="urn:microsoft.com/office/officeart/2009/3/layout/RandomtoResultProcess"/>
    <dgm:cxn modelId="{B49ACB71-B68D-43E2-B029-A1A95BEE3BA9}" type="presParOf" srcId="{7B7F0A83-9B4C-46FB-B4E3-C572B2327095}" destId="{BBB17B0D-8D25-4543-8FCB-CADBE746EC41}" srcOrd="0" destOrd="0" presId="urn:microsoft.com/office/officeart/2009/3/layout/RandomtoResultProcess"/>
    <dgm:cxn modelId="{472DE793-BE06-4618-A1D2-E6BBAF727D67}" type="presParOf" srcId="{7B7F0A83-9B4C-46FB-B4E3-C572B2327095}" destId="{653D20A1-8E76-4FFD-91DC-F8AB1EF6F5A8}" srcOrd="1" destOrd="0" presId="urn:microsoft.com/office/officeart/2009/3/layout/RandomtoResultProcess"/>
    <dgm:cxn modelId="{3610D045-1917-4D56-96D7-4011D3D7A038}" type="presParOf" srcId="{7B7F0A83-9B4C-46FB-B4E3-C572B2327095}" destId="{FC58DC73-03FD-404F-AB7C-8DAF37173BA5}" srcOrd="2" destOrd="0" presId="urn:microsoft.com/office/officeart/2009/3/layout/RandomtoResultProcess"/>
    <dgm:cxn modelId="{3BFC0CD7-6F95-4370-A801-E17EA5BEF063}" type="presParOf" srcId="{7B7F0A83-9B4C-46FB-B4E3-C572B2327095}" destId="{E1D3C123-C7D4-4494-BC59-7A54F171FAE5}" srcOrd="3" destOrd="0" presId="urn:microsoft.com/office/officeart/2009/3/layout/RandomtoResultProcess"/>
    <dgm:cxn modelId="{0CE074D4-FEC7-4552-B8ED-E6BAFF1C538F}" type="presParOf" srcId="{7B7F0A83-9B4C-46FB-B4E3-C572B2327095}" destId="{30936303-D895-4527-9FE6-138CC1448DDA}" srcOrd="4" destOrd="0" presId="urn:microsoft.com/office/officeart/2009/3/layout/RandomtoResultProcess"/>
    <dgm:cxn modelId="{7088A355-E2DF-442B-95AB-6855CE971B49}" type="presParOf" srcId="{7B7F0A83-9B4C-46FB-B4E3-C572B2327095}" destId="{0046C7F4-0978-44E9-AE37-7AD741648E01}" srcOrd="5" destOrd="0" presId="urn:microsoft.com/office/officeart/2009/3/layout/RandomtoResultProcess"/>
    <dgm:cxn modelId="{C71E10E4-D933-4799-8210-4F3B496E00A4}" type="presParOf" srcId="{7B7F0A83-9B4C-46FB-B4E3-C572B2327095}" destId="{CA6A9FDC-88AA-4AB6-B9ED-BE447325CC5E}" srcOrd="6" destOrd="0" presId="urn:microsoft.com/office/officeart/2009/3/layout/RandomtoResultProcess"/>
    <dgm:cxn modelId="{C83C6FAC-6B45-422E-9515-C82EAAE9D749}" type="presParOf" srcId="{7B7F0A83-9B4C-46FB-B4E3-C572B2327095}" destId="{3FF81A22-2092-4831-B0CE-5048967D902A}" srcOrd="7" destOrd="0" presId="urn:microsoft.com/office/officeart/2009/3/layout/RandomtoResultProcess"/>
    <dgm:cxn modelId="{A5991E7E-F026-4721-BF6C-E3063D9BBDFB}" type="presParOf" srcId="{7B7F0A83-9B4C-46FB-B4E3-C572B2327095}" destId="{E3276425-2677-4C0F-8E64-7071D62D8BCF}" srcOrd="8" destOrd="0" presId="urn:microsoft.com/office/officeart/2009/3/layout/RandomtoResultProcess"/>
    <dgm:cxn modelId="{DB78BC08-6C23-4BD3-9F2D-CE7C0E00F99C}" type="presParOf" srcId="{7B7F0A83-9B4C-46FB-B4E3-C572B2327095}" destId="{D63E96F5-FFA5-40AF-8790-837F3F99B996}" srcOrd="9" destOrd="0" presId="urn:microsoft.com/office/officeart/2009/3/layout/RandomtoResultProcess"/>
    <dgm:cxn modelId="{63C7292F-EB8A-446C-9684-EB16C71FB5A5}" type="presParOf" srcId="{7B7F0A83-9B4C-46FB-B4E3-C572B2327095}" destId="{0ABEE27E-27A5-41E7-AF0A-479D40F95A20}" srcOrd="10" destOrd="0" presId="urn:microsoft.com/office/officeart/2009/3/layout/RandomtoResultProcess"/>
    <dgm:cxn modelId="{20E58C79-DF2D-4E43-AF62-396A076F9600}" type="presParOf" srcId="{7B7F0A83-9B4C-46FB-B4E3-C572B2327095}" destId="{8E19D4BB-3390-4C35-8C94-B4D11BCE274D}" srcOrd="11" destOrd="0" presId="urn:microsoft.com/office/officeart/2009/3/layout/RandomtoResultProcess"/>
    <dgm:cxn modelId="{9FD196ED-6A29-4590-8BE8-024BA4B10A54}" type="presParOf" srcId="{7B7F0A83-9B4C-46FB-B4E3-C572B2327095}" destId="{67173EFC-7489-4DE5-910F-9A966D9E4066}" srcOrd="12" destOrd="0" presId="urn:microsoft.com/office/officeart/2009/3/layout/RandomtoResultProcess"/>
    <dgm:cxn modelId="{C1D6A09C-474D-43BD-85F7-D1DB6BD9CC99}" type="presParOf" srcId="{7B7F0A83-9B4C-46FB-B4E3-C572B2327095}" destId="{FD7EFA7E-901D-4FBC-9D79-F96652B176AF}" srcOrd="13" destOrd="0" presId="urn:microsoft.com/office/officeart/2009/3/layout/RandomtoResultProcess"/>
    <dgm:cxn modelId="{8D70405C-1249-479D-B007-C91E27B9572C}" type="presParOf" srcId="{7B7F0A83-9B4C-46FB-B4E3-C572B2327095}" destId="{ACDFBEC8-ED12-488A-A910-6D2BDC1AB5F3}" srcOrd="14" destOrd="0" presId="urn:microsoft.com/office/officeart/2009/3/layout/RandomtoResultProcess"/>
    <dgm:cxn modelId="{166F3133-DCAF-4DF0-AF09-6ADEA0722484}" type="presParOf" srcId="{7B7F0A83-9B4C-46FB-B4E3-C572B2327095}" destId="{26650DE7-2B37-4F62-9EC4-053516B57543}" srcOrd="15" destOrd="0" presId="urn:microsoft.com/office/officeart/2009/3/layout/RandomtoResultProcess"/>
    <dgm:cxn modelId="{1597865F-09C0-4EB8-8CD1-C276B0FE498B}" type="presParOf" srcId="{7B7F0A83-9B4C-46FB-B4E3-C572B2327095}" destId="{1804F17D-D584-4DBF-9EA7-20CADD313558}" srcOrd="16" destOrd="0" presId="urn:microsoft.com/office/officeart/2009/3/layout/RandomtoResultProcess"/>
    <dgm:cxn modelId="{7E5C1985-07BF-4F95-BDC1-FA4409ABAC71}" type="presParOf" srcId="{7B7F0A83-9B4C-46FB-B4E3-C572B2327095}" destId="{CB562A63-4AA4-468A-B9FA-900E30D21E5F}" srcOrd="17" destOrd="0" presId="urn:microsoft.com/office/officeart/2009/3/layout/RandomtoResultProcess"/>
    <dgm:cxn modelId="{EF8B036F-5661-4F52-AC35-5C2E4C53F36C}" type="presParOf" srcId="{7B7F0A83-9B4C-46FB-B4E3-C572B2327095}" destId="{F89C6CD2-14DB-475F-A59F-0E3C7F7F20A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2C2350-3756-4F34-8128-CF4F03170C7B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438AF8D-539D-4C81-8A6D-3E7995B91EB5}">
      <dgm:prSet phldrT="[Текст]" custT="1"/>
      <dgm:spPr/>
      <dgm:t>
        <a:bodyPr/>
        <a:lstStyle/>
        <a:p>
          <a:r>
            <a:rPr lang="ru-RU" sz="1600" dirty="0"/>
            <a:t>Сентябрь</a:t>
          </a:r>
        </a:p>
      </dgm:t>
    </dgm:pt>
    <dgm:pt modelId="{F20D3615-C0AC-4C28-A954-3AC01C88B134}" type="parTrans" cxnId="{B81349B5-66CF-45F9-B018-7EC185F8FB92}">
      <dgm:prSet/>
      <dgm:spPr/>
      <dgm:t>
        <a:bodyPr/>
        <a:lstStyle/>
        <a:p>
          <a:endParaRPr lang="ru-RU" sz="1600"/>
        </a:p>
      </dgm:t>
    </dgm:pt>
    <dgm:pt modelId="{C9E9367A-0813-4B81-9032-878C83FB2F50}" type="sibTrans" cxnId="{B81349B5-66CF-45F9-B018-7EC185F8FB92}">
      <dgm:prSet/>
      <dgm:spPr/>
      <dgm:t>
        <a:bodyPr/>
        <a:lstStyle/>
        <a:p>
          <a:endParaRPr lang="ru-RU" sz="1600"/>
        </a:p>
      </dgm:t>
    </dgm:pt>
    <dgm:pt modelId="{6E455503-A490-45C9-B5DA-585B46F96060}">
      <dgm:prSet phldrT="[Текст]"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Завершаются Всероссийские этапы «Президентских состязаний» и «Президентских спортивных игр».</a:t>
          </a:r>
        </a:p>
      </dgm:t>
    </dgm:pt>
    <dgm:pt modelId="{B46F5D75-EDD9-424D-93DB-F374B8FE1865}" type="parTrans" cxnId="{84CB93B1-AC4D-4023-9217-6F011E0701DE}">
      <dgm:prSet/>
      <dgm:spPr/>
      <dgm:t>
        <a:bodyPr/>
        <a:lstStyle/>
        <a:p>
          <a:endParaRPr lang="ru-RU" sz="1600"/>
        </a:p>
      </dgm:t>
    </dgm:pt>
    <dgm:pt modelId="{35270312-B82D-49FE-8C3D-3EB81858D357}" type="sibTrans" cxnId="{84CB93B1-AC4D-4023-9217-6F011E0701DE}">
      <dgm:prSet/>
      <dgm:spPr/>
      <dgm:t>
        <a:bodyPr/>
        <a:lstStyle/>
        <a:p>
          <a:endParaRPr lang="ru-RU" sz="1600"/>
        </a:p>
      </dgm:t>
    </dgm:pt>
    <dgm:pt modelId="{267C5771-B93E-4710-BCDA-40EE730424FD}">
      <dgm:prSet phldrT="[Текст]" phldr="1" custT="1"/>
      <dgm:spPr/>
      <dgm:t>
        <a:bodyPr/>
        <a:lstStyle/>
        <a:p>
          <a:pPr>
            <a:buFontTx/>
            <a:buNone/>
          </a:pPr>
          <a:endParaRPr lang="ru-RU" sz="1600" dirty="0"/>
        </a:p>
      </dgm:t>
    </dgm:pt>
    <dgm:pt modelId="{A08FAD1C-0AFC-4866-B08A-E11427303040}" type="parTrans" cxnId="{C43022EC-EB21-4E5F-9B59-36ADAFD7E690}">
      <dgm:prSet/>
      <dgm:spPr/>
      <dgm:t>
        <a:bodyPr/>
        <a:lstStyle/>
        <a:p>
          <a:endParaRPr lang="ru-RU" sz="1600"/>
        </a:p>
      </dgm:t>
    </dgm:pt>
    <dgm:pt modelId="{6C4BAD8A-530C-4C32-A8DB-949145D78722}" type="sibTrans" cxnId="{C43022EC-EB21-4E5F-9B59-36ADAFD7E690}">
      <dgm:prSet/>
      <dgm:spPr/>
      <dgm:t>
        <a:bodyPr/>
        <a:lstStyle/>
        <a:p>
          <a:endParaRPr lang="ru-RU" sz="1600"/>
        </a:p>
      </dgm:t>
    </dgm:pt>
    <dgm:pt modelId="{AF4DD556-FCAD-43AA-A11B-CF76D04829FC}">
      <dgm:prSet phldrT="[Текст]" custT="1"/>
      <dgm:spPr/>
      <dgm:t>
        <a:bodyPr/>
        <a:lstStyle/>
        <a:p>
          <a:r>
            <a:rPr lang="ru-RU" sz="1600" dirty="0"/>
            <a:t>Ноябрь</a:t>
          </a:r>
        </a:p>
      </dgm:t>
    </dgm:pt>
    <dgm:pt modelId="{79ABF8D7-6E0B-4C3F-9AD7-B621565CCB1F}" type="parTrans" cxnId="{CA3B02D4-F4B9-4673-8169-BF78E86EF8D4}">
      <dgm:prSet/>
      <dgm:spPr/>
      <dgm:t>
        <a:bodyPr/>
        <a:lstStyle/>
        <a:p>
          <a:endParaRPr lang="ru-RU" sz="1600"/>
        </a:p>
      </dgm:t>
    </dgm:pt>
    <dgm:pt modelId="{5DB7FEF3-0D5E-4075-AA47-752E710EF1C6}" type="sibTrans" cxnId="{CA3B02D4-F4B9-4673-8169-BF78E86EF8D4}">
      <dgm:prSet/>
      <dgm:spPr/>
      <dgm:t>
        <a:bodyPr/>
        <a:lstStyle/>
        <a:p>
          <a:endParaRPr lang="ru-RU" sz="1600"/>
        </a:p>
      </dgm:t>
    </dgm:pt>
    <dgm:pt modelId="{A2ED9927-3A0D-483E-B7E2-A1443CC72986}">
      <dgm:prSet phldrT="[Текст]"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Форум по вопросам развития школьных спортивных клубов для руководителей и педагогических работников в области физической культуры и спорта с целью профессионального роста и формирования компетенций в области воспитания и социализации детей и молодежи Российской Федерации.</a:t>
          </a:r>
        </a:p>
      </dgm:t>
    </dgm:pt>
    <dgm:pt modelId="{83535843-52E1-4DE3-90A8-BCC10943977D}" type="parTrans" cxnId="{684553F6-BDC0-45A8-A63A-56E912677531}">
      <dgm:prSet/>
      <dgm:spPr/>
      <dgm:t>
        <a:bodyPr/>
        <a:lstStyle/>
        <a:p>
          <a:endParaRPr lang="ru-RU" sz="1600"/>
        </a:p>
      </dgm:t>
    </dgm:pt>
    <dgm:pt modelId="{8AA39696-4CF8-4BA4-8100-17ECE3CE600F}" type="sibTrans" cxnId="{684553F6-BDC0-45A8-A63A-56E912677531}">
      <dgm:prSet/>
      <dgm:spPr/>
      <dgm:t>
        <a:bodyPr/>
        <a:lstStyle/>
        <a:p>
          <a:endParaRPr lang="ru-RU" sz="1600"/>
        </a:p>
      </dgm:t>
    </dgm:pt>
    <dgm:pt modelId="{784E3D71-4CBA-43DE-9DF2-CFA84F21E990}">
      <dgm:prSet phldrT="[Текст]" phldr="1" custT="1"/>
      <dgm:spPr/>
      <dgm:t>
        <a:bodyPr/>
        <a:lstStyle/>
        <a:p>
          <a:pPr>
            <a:buFontTx/>
            <a:buNone/>
          </a:pPr>
          <a:endParaRPr lang="ru-RU" sz="1600" dirty="0"/>
        </a:p>
      </dgm:t>
    </dgm:pt>
    <dgm:pt modelId="{A025C3FC-2963-4CE5-9B5D-7F9611CAB6C5}" type="parTrans" cxnId="{002CC91D-C602-4934-9315-AB22686C5392}">
      <dgm:prSet/>
      <dgm:spPr/>
      <dgm:t>
        <a:bodyPr/>
        <a:lstStyle/>
        <a:p>
          <a:endParaRPr lang="ru-RU" sz="1600"/>
        </a:p>
      </dgm:t>
    </dgm:pt>
    <dgm:pt modelId="{29CC87EC-E08F-470A-A943-AFF9C6F4A923}" type="sibTrans" cxnId="{002CC91D-C602-4934-9315-AB22686C5392}">
      <dgm:prSet/>
      <dgm:spPr/>
      <dgm:t>
        <a:bodyPr/>
        <a:lstStyle/>
        <a:p>
          <a:endParaRPr lang="ru-RU" sz="1600"/>
        </a:p>
      </dgm:t>
    </dgm:pt>
    <dgm:pt modelId="{85FBF4E6-7F58-48E8-97ED-5ACB82B2302E}">
      <dgm:prSet phldrT="[Текст]" custT="1"/>
      <dgm:spPr/>
      <dgm:t>
        <a:bodyPr/>
        <a:lstStyle/>
        <a:p>
          <a:r>
            <a:rPr lang="ru-RU" sz="1600" dirty="0"/>
            <a:t>Декабрь</a:t>
          </a:r>
        </a:p>
      </dgm:t>
    </dgm:pt>
    <dgm:pt modelId="{9D9E36CA-8860-4706-A3C3-5AE90C0C46CD}" type="parTrans" cxnId="{5040BD6B-AA74-4743-B988-5FD314C89759}">
      <dgm:prSet/>
      <dgm:spPr/>
      <dgm:t>
        <a:bodyPr/>
        <a:lstStyle/>
        <a:p>
          <a:endParaRPr lang="ru-RU" sz="1600"/>
        </a:p>
      </dgm:t>
    </dgm:pt>
    <dgm:pt modelId="{EA1F62C3-828E-4923-8007-EF8573528285}" type="sibTrans" cxnId="{5040BD6B-AA74-4743-B988-5FD314C89759}">
      <dgm:prSet/>
      <dgm:spPr/>
      <dgm:t>
        <a:bodyPr/>
        <a:lstStyle/>
        <a:p>
          <a:endParaRPr lang="ru-RU" sz="1600"/>
        </a:p>
      </dgm:t>
    </dgm:pt>
    <dgm:pt modelId="{FC4C5623-A23A-43F4-A1C2-0746A5F360B3}">
      <dgm:prSet phldrT="[Текст]"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Всероссийское совещание работников дополнительного образования.</a:t>
          </a:r>
        </a:p>
      </dgm:t>
    </dgm:pt>
    <dgm:pt modelId="{A5D9AA0C-4B80-4CF3-8A4F-3133DDA119A6}" type="parTrans" cxnId="{D63A243F-A984-4A5A-918C-93B49A861275}">
      <dgm:prSet/>
      <dgm:spPr/>
      <dgm:t>
        <a:bodyPr/>
        <a:lstStyle/>
        <a:p>
          <a:endParaRPr lang="ru-RU" sz="1600"/>
        </a:p>
      </dgm:t>
    </dgm:pt>
    <dgm:pt modelId="{0D0D1449-4E98-4AD8-83AF-F10D7C76864F}" type="sibTrans" cxnId="{D63A243F-A984-4A5A-918C-93B49A861275}">
      <dgm:prSet/>
      <dgm:spPr/>
      <dgm:t>
        <a:bodyPr/>
        <a:lstStyle/>
        <a:p>
          <a:endParaRPr lang="ru-RU" sz="1600"/>
        </a:p>
      </dgm:t>
    </dgm:pt>
    <dgm:pt modelId="{5A357F23-BC3C-460C-9C85-1C6C09884F3F}">
      <dgm:prSet phldrT="[Текст]" custT="1"/>
      <dgm:spPr/>
      <dgm:t>
        <a:bodyPr/>
        <a:lstStyle/>
        <a:p>
          <a:endParaRPr lang="ru-RU" sz="1600" dirty="0"/>
        </a:p>
      </dgm:t>
    </dgm:pt>
    <dgm:pt modelId="{F2C2088D-3D4F-4B84-AAA4-816F9110F0BA}" type="parTrans" cxnId="{FE60AC99-7DCA-4AC4-A10F-4D0C5579077B}">
      <dgm:prSet/>
      <dgm:spPr/>
      <dgm:t>
        <a:bodyPr/>
        <a:lstStyle/>
        <a:p>
          <a:endParaRPr lang="ru-RU"/>
        </a:p>
      </dgm:t>
    </dgm:pt>
    <dgm:pt modelId="{F8FDAE07-3417-4449-A5FA-56857BF18D12}" type="sibTrans" cxnId="{FE60AC99-7DCA-4AC4-A10F-4D0C5579077B}">
      <dgm:prSet/>
      <dgm:spPr/>
      <dgm:t>
        <a:bodyPr/>
        <a:lstStyle/>
        <a:p>
          <a:endParaRPr lang="ru-RU"/>
        </a:p>
      </dgm:t>
    </dgm:pt>
    <dgm:pt modelId="{809162EE-1703-45E7-BDD7-2E7324AA707B}">
      <dgm:prSet phldrT="[Текст]"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II Всероссийский съезд учителей физической культуры</a:t>
          </a:r>
        </a:p>
      </dgm:t>
    </dgm:pt>
    <dgm:pt modelId="{1467816A-350B-4558-8AED-2521FFDA9D51}" type="parTrans" cxnId="{0E0556C0-0EF3-4A2C-A830-AA702ADA0C5D}">
      <dgm:prSet/>
      <dgm:spPr/>
      <dgm:t>
        <a:bodyPr/>
        <a:lstStyle/>
        <a:p>
          <a:endParaRPr lang="ru-RU"/>
        </a:p>
      </dgm:t>
    </dgm:pt>
    <dgm:pt modelId="{F8F54834-568F-462A-B2A0-A3C4E5F7C7E4}" type="sibTrans" cxnId="{0E0556C0-0EF3-4A2C-A830-AA702ADA0C5D}">
      <dgm:prSet/>
      <dgm:spPr/>
      <dgm:t>
        <a:bodyPr/>
        <a:lstStyle/>
        <a:p>
          <a:endParaRPr lang="ru-RU"/>
        </a:p>
      </dgm:t>
    </dgm:pt>
    <dgm:pt modelId="{D87EE984-BA9C-4407-B42E-AE5AD4977375}" type="pres">
      <dgm:prSet presAssocID="{8B2C2350-3756-4F34-8128-CF4F03170C7B}" presName="linearFlow" presStyleCnt="0">
        <dgm:presLayoutVars>
          <dgm:dir/>
          <dgm:animLvl val="lvl"/>
          <dgm:resizeHandles val="exact"/>
        </dgm:presLayoutVars>
      </dgm:prSet>
      <dgm:spPr/>
    </dgm:pt>
    <dgm:pt modelId="{F65587F6-DCB9-426B-A31E-D8C60F62D2F9}" type="pres">
      <dgm:prSet presAssocID="{9438AF8D-539D-4C81-8A6D-3E7995B91EB5}" presName="composite" presStyleCnt="0"/>
      <dgm:spPr/>
    </dgm:pt>
    <dgm:pt modelId="{9C545C14-2172-4F12-845F-1AD203ECC336}" type="pres">
      <dgm:prSet presAssocID="{9438AF8D-539D-4C81-8A6D-3E7995B91EB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FAC1C8B-A146-4D27-A648-E8DAEC09B27B}" type="pres">
      <dgm:prSet presAssocID="{9438AF8D-539D-4C81-8A6D-3E7995B91EB5}" presName="descendantText" presStyleLbl="alignAcc1" presStyleIdx="0" presStyleCnt="3">
        <dgm:presLayoutVars>
          <dgm:bulletEnabled val="1"/>
        </dgm:presLayoutVars>
      </dgm:prSet>
      <dgm:spPr/>
    </dgm:pt>
    <dgm:pt modelId="{162A1CB3-12F4-4954-B4FE-384971EDE455}" type="pres">
      <dgm:prSet presAssocID="{C9E9367A-0813-4B81-9032-878C83FB2F50}" presName="sp" presStyleCnt="0"/>
      <dgm:spPr/>
    </dgm:pt>
    <dgm:pt modelId="{B17EE0B2-68F6-4E0C-8CE7-BB0C10A43DE9}" type="pres">
      <dgm:prSet presAssocID="{AF4DD556-FCAD-43AA-A11B-CF76D04829FC}" presName="composite" presStyleCnt="0"/>
      <dgm:spPr/>
    </dgm:pt>
    <dgm:pt modelId="{CAA6164E-0E5C-4B5D-9177-850C3EBAA103}" type="pres">
      <dgm:prSet presAssocID="{AF4DD556-FCAD-43AA-A11B-CF76D04829F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BBDA126-5784-4DAF-9DD9-9801D16F9CC8}" type="pres">
      <dgm:prSet presAssocID="{AF4DD556-FCAD-43AA-A11B-CF76D04829FC}" presName="descendantText" presStyleLbl="alignAcc1" presStyleIdx="1" presStyleCnt="3" custScaleY="119517">
        <dgm:presLayoutVars>
          <dgm:bulletEnabled val="1"/>
        </dgm:presLayoutVars>
      </dgm:prSet>
      <dgm:spPr/>
    </dgm:pt>
    <dgm:pt modelId="{C6EEBFA6-9E40-44AB-A739-09EC75A695E2}" type="pres">
      <dgm:prSet presAssocID="{5DB7FEF3-0D5E-4075-AA47-752E710EF1C6}" presName="sp" presStyleCnt="0"/>
      <dgm:spPr/>
    </dgm:pt>
    <dgm:pt modelId="{C5F05DDF-1D3C-4022-BD3D-0658B922C314}" type="pres">
      <dgm:prSet presAssocID="{85FBF4E6-7F58-48E8-97ED-5ACB82B2302E}" presName="composite" presStyleCnt="0"/>
      <dgm:spPr/>
    </dgm:pt>
    <dgm:pt modelId="{95E12063-03B3-4248-B75A-24D6B77B072D}" type="pres">
      <dgm:prSet presAssocID="{85FBF4E6-7F58-48E8-97ED-5ACB82B230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AD4D50-0C09-4433-84E7-95E42B6782F1}" type="pres">
      <dgm:prSet presAssocID="{85FBF4E6-7F58-48E8-97ED-5ACB82B2302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3381E07-BEF4-4D3E-AC65-5933853CFFCD}" type="presOf" srcId="{A2ED9927-3A0D-483E-B7E2-A1443CC72986}" destId="{8BBDA126-5784-4DAF-9DD9-9801D16F9CC8}" srcOrd="0" destOrd="1" presId="urn:microsoft.com/office/officeart/2005/8/layout/chevron2"/>
    <dgm:cxn modelId="{002CC91D-C602-4934-9315-AB22686C5392}" srcId="{AF4DD556-FCAD-43AA-A11B-CF76D04829FC}" destId="{784E3D71-4CBA-43DE-9DF2-CFA84F21E990}" srcOrd="3" destOrd="0" parTransId="{A025C3FC-2963-4CE5-9B5D-7F9611CAB6C5}" sibTransId="{29CC87EC-E08F-470A-A943-AFF9C6F4A923}"/>
    <dgm:cxn modelId="{91B36139-738D-4F94-B6F0-7BCF18329414}" type="presOf" srcId="{9438AF8D-539D-4C81-8A6D-3E7995B91EB5}" destId="{9C545C14-2172-4F12-845F-1AD203ECC336}" srcOrd="0" destOrd="0" presId="urn:microsoft.com/office/officeart/2005/8/layout/chevron2"/>
    <dgm:cxn modelId="{46F2E639-3B58-47EE-B5E6-54115FBB2B8D}" type="presOf" srcId="{85FBF4E6-7F58-48E8-97ED-5ACB82B2302E}" destId="{95E12063-03B3-4248-B75A-24D6B77B072D}" srcOrd="0" destOrd="0" presId="urn:microsoft.com/office/officeart/2005/8/layout/chevron2"/>
    <dgm:cxn modelId="{D63A243F-A984-4A5A-918C-93B49A861275}" srcId="{85FBF4E6-7F58-48E8-97ED-5ACB82B2302E}" destId="{FC4C5623-A23A-43F4-A1C2-0746A5F360B3}" srcOrd="0" destOrd="0" parTransId="{A5D9AA0C-4B80-4CF3-8A4F-3133DDA119A6}" sibTransId="{0D0D1449-4E98-4AD8-83AF-F10D7C76864F}"/>
    <dgm:cxn modelId="{5040BD6B-AA74-4743-B988-5FD314C89759}" srcId="{8B2C2350-3756-4F34-8128-CF4F03170C7B}" destId="{85FBF4E6-7F58-48E8-97ED-5ACB82B2302E}" srcOrd="2" destOrd="0" parTransId="{9D9E36CA-8860-4706-A3C3-5AE90C0C46CD}" sibTransId="{EA1F62C3-828E-4923-8007-EF8573528285}"/>
    <dgm:cxn modelId="{589DD96E-FE04-440B-A219-4E6BE214A132}" type="presOf" srcId="{5A357F23-BC3C-460C-9C85-1C6C09884F3F}" destId="{8BBDA126-5784-4DAF-9DD9-9801D16F9CC8}" srcOrd="0" destOrd="0" presId="urn:microsoft.com/office/officeart/2005/8/layout/chevron2"/>
    <dgm:cxn modelId="{D5DE355A-46AB-4088-9C68-4593F9E58F97}" type="presOf" srcId="{8B2C2350-3756-4F34-8128-CF4F03170C7B}" destId="{D87EE984-BA9C-4407-B42E-AE5AD4977375}" srcOrd="0" destOrd="0" presId="urn:microsoft.com/office/officeart/2005/8/layout/chevron2"/>
    <dgm:cxn modelId="{FE60AC99-7DCA-4AC4-A10F-4D0C5579077B}" srcId="{AF4DD556-FCAD-43AA-A11B-CF76D04829FC}" destId="{5A357F23-BC3C-460C-9C85-1C6C09884F3F}" srcOrd="0" destOrd="0" parTransId="{F2C2088D-3D4F-4B84-AAA4-816F9110F0BA}" sibTransId="{F8FDAE07-3417-4449-A5FA-56857BF18D12}"/>
    <dgm:cxn modelId="{CFB0D2A2-A7EF-443A-A5ED-13804CF091C6}" type="presOf" srcId="{809162EE-1703-45E7-BDD7-2E7324AA707B}" destId="{8BBDA126-5784-4DAF-9DD9-9801D16F9CC8}" srcOrd="0" destOrd="2" presId="urn:microsoft.com/office/officeart/2005/8/layout/chevron2"/>
    <dgm:cxn modelId="{ADA157AA-5F54-4526-846A-1BD7A21E6CA3}" type="presOf" srcId="{6E455503-A490-45C9-B5DA-585B46F96060}" destId="{4FAC1C8B-A146-4D27-A648-E8DAEC09B27B}" srcOrd="0" destOrd="0" presId="urn:microsoft.com/office/officeart/2005/8/layout/chevron2"/>
    <dgm:cxn modelId="{84CB93B1-AC4D-4023-9217-6F011E0701DE}" srcId="{9438AF8D-539D-4C81-8A6D-3E7995B91EB5}" destId="{6E455503-A490-45C9-B5DA-585B46F96060}" srcOrd="0" destOrd="0" parTransId="{B46F5D75-EDD9-424D-93DB-F374B8FE1865}" sibTransId="{35270312-B82D-49FE-8C3D-3EB81858D357}"/>
    <dgm:cxn modelId="{B81349B5-66CF-45F9-B018-7EC185F8FB92}" srcId="{8B2C2350-3756-4F34-8128-CF4F03170C7B}" destId="{9438AF8D-539D-4C81-8A6D-3E7995B91EB5}" srcOrd="0" destOrd="0" parTransId="{F20D3615-C0AC-4C28-A954-3AC01C88B134}" sibTransId="{C9E9367A-0813-4B81-9032-878C83FB2F50}"/>
    <dgm:cxn modelId="{5286F6BB-144F-4C0F-9E52-A79E1CE25C59}" type="presOf" srcId="{267C5771-B93E-4710-BCDA-40EE730424FD}" destId="{4FAC1C8B-A146-4D27-A648-E8DAEC09B27B}" srcOrd="0" destOrd="1" presId="urn:microsoft.com/office/officeart/2005/8/layout/chevron2"/>
    <dgm:cxn modelId="{0E0556C0-0EF3-4A2C-A830-AA702ADA0C5D}" srcId="{AF4DD556-FCAD-43AA-A11B-CF76D04829FC}" destId="{809162EE-1703-45E7-BDD7-2E7324AA707B}" srcOrd="2" destOrd="0" parTransId="{1467816A-350B-4558-8AED-2521FFDA9D51}" sibTransId="{F8F54834-568F-462A-B2A0-A3C4E5F7C7E4}"/>
    <dgm:cxn modelId="{18DD65CC-1242-429A-B017-4176D8290540}" type="presOf" srcId="{AF4DD556-FCAD-43AA-A11B-CF76D04829FC}" destId="{CAA6164E-0E5C-4B5D-9177-850C3EBAA103}" srcOrd="0" destOrd="0" presId="urn:microsoft.com/office/officeart/2005/8/layout/chevron2"/>
    <dgm:cxn modelId="{CA3B02D4-F4B9-4673-8169-BF78E86EF8D4}" srcId="{8B2C2350-3756-4F34-8128-CF4F03170C7B}" destId="{AF4DD556-FCAD-43AA-A11B-CF76D04829FC}" srcOrd="1" destOrd="0" parTransId="{79ABF8D7-6E0B-4C3F-9AD7-B621565CCB1F}" sibTransId="{5DB7FEF3-0D5E-4075-AA47-752E710EF1C6}"/>
    <dgm:cxn modelId="{ED55D3E9-91F2-48A9-B493-6E30D5854A3E}" type="presOf" srcId="{FC4C5623-A23A-43F4-A1C2-0746A5F360B3}" destId="{98AD4D50-0C09-4433-84E7-95E42B6782F1}" srcOrd="0" destOrd="0" presId="urn:microsoft.com/office/officeart/2005/8/layout/chevron2"/>
    <dgm:cxn modelId="{C43022EC-EB21-4E5F-9B59-36ADAFD7E690}" srcId="{9438AF8D-539D-4C81-8A6D-3E7995B91EB5}" destId="{267C5771-B93E-4710-BCDA-40EE730424FD}" srcOrd="1" destOrd="0" parTransId="{A08FAD1C-0AFC-4866-B08A-E11427303040}" sibTransId="{6C4BAD8A-530C-4C32-A8DB-949145D78722}"/>
    <dgm:cxn modelId="{12BCFDF4-BB4F-4574-A71F-B922BE63A05E}" type="presOf" srcId="{784E3D71-4CBA-43DE-9DF2-CFA84F21E990}" destId="{8BBDA126-5784-4DAF-9DD9-9801D16F9CC8}" srcOrd="0" destOrd="3" presId="urn:microsoft.com/office/officeart/2005/8/layout/chevron2"/>
    <dgm:cxn modelId="{684553F6-BDC0-45A8-A63A-56E912677531}" srcId="{AF4DD556-FCAD-43AA-A11B-CF76D04829FC}" destId="{A2ED9927-3A0D-483E-B7E2-A1443CC72986}" srcOrd="1" destOrd="0" parTransId="{83535843-52E1-4DE3-90A8-BCC10943977D}" sibTransId="{8AA39696-4CF8-4BA4-8100-17ECE3CE600F}"/>
    <dgm:cxn modelId="{1A95A610-4CFA-47F3-92DF-F8F77FEEEC1C}" type="presParOf" srcId="{D87EE984-BA9C-4407-B42E-AE5AD4977375}" destId="{F65587F6-DCB9-426B-A31E-D8C60F62D2F9}" srcOrd="0" destOrd="0" presId="urn:microsoft.com/office/officeart/2005/8/layout/chevron2"/>
    <dgm:cxn modelId="{B5850C4C-F380-43DE-92BA-424DE8C76298}" type="presParOf" srcId="{F65587F6-DCB9-426B-A31E-D8C60F62D2F9}" destId="{9C545C14-2172-4F12-845F-1AD203ECC336}" srcOrd="0" destOrd="0" presId="urn:microsoft.com/office/officeart/2005/8/layout/chevron2"/>
    <dgm:cxn modelId="{8FD1D42F-7F46-4C82-BF38-6EF9831180D7}" type="presParOf" srcId="{F65587F6-DCB9-426B-A31E-D8C60F62D2F9}" destId="{4FAC1C8B-A146-4D27-A648-E8DAEC09B27B}" srcOrd="1" destOrd="0" presId="urn:microsoft.com/office/officeart/2005/8/layout/chevron2"/>
    <dgm:cxn modelId="{D2DF8F0D-2478-4120-A441-57A26098D5FD}" type="presParOf" srcId="{D87EE984-BA9C-4407-B42E-AE5AD4977375}" destId="{162A1CB3-12F4-4954-B4FE-384971EDE455}" srcOrd="1" destOrd="0" presId="urn:microsoft.com/office/officeart/2005/8/layout/chevron2"/>
    <dgm:cxn modelId="{9299FC01-5555-45DC-8680-95CBA3FFB9E0}" type="presParOf" srcId="{D87EE984-BA9C-4407-B42E-AE5AD4977375}" destId="{B17EE0B2-68F6-4E0C-8CE7-BB0C10A43DE9}" srcOrd="2" destOrd="0" presId="urn:microsoft.com/office/officeart/2005/8/layout/chevron2"/>
    <dgm:cxn modelId="{A9E7A996-5AF6-4965-B279-7240B3A9BB18}" type="presParOf" srcId="{B17EE0B2-68F6-4E0C-8CE7-BB0C10A43DE9}" destId="{CAA6164E-0E5C-4B5D-9177-850C3EBAA103}" srcOrd="0" destOrd="0" presId="urn:microsoft.com/office/officeart/2005/8/layout/chevron2"/>
    <dgm:cxn modelId="{A507E355-D955-4A96-AA54-06E2A140EB95}" type="presParOf" srcId="{B17EE0B2-68F6-4E0C-8CE7-BB0C10A43DE9}" destId="{8BBDA126-5784-4DAF-9DD9-9801D16F9CC8}" srcOrd="1" destOrd="0" presId="urn:microsoft.com/office/officeart/2005/8/layout/chevron2"/>
    <dgm:cxn modelId="{9F8FA296-99DC-4F7D-8B0B-23A5F241A49E}" type="presParOf" srcId="{D87EE984-BA9C-4407-B42E-AE5AD4977375}" destId="{C6EEBFA6-9E40-44AB-A739-09EC75A695E2}" srcOrd="3" destOrd="0" presId="urn:microsoft.com/office/officeart/2005/8/layout/chevron2"/>
    <dgm:cxn modelId="{4CC8861C-B328-4B86-9D83-8478B5355C61}" type="presParOf" srcId="{D87EE984-BA9C-4407-B42E-AE5AD4977375}" destId="{C5F05DDF-1D3C-4022-BD3D-0658B922C314}" srcOrd="4" destOrd="0" presId="urn:microsoft.com/office/officeart/2005/8/layout/chevron2"/>
    <dgm:cxn modelId="{BFFE702A-1F3D-4080-A473-5ED19321868A}" type="presParOf" srcId="{C5F05DDF-1D3C-4022-BD3D-0658B922C314}" destId="{95E12063-03B3-4248-B75A-24D6B77B072D}" srcOrd="0" destOrd="0" presId="urn:microsoft.com/office/officeart/2005/8/layout/chevron2"/>
    <dgm:cxn modelId="{D9A9A472-2607-49AE-BB7B-B425E84ED2C5}" type="presParOf" srcId="{C5F05DDF-1D3C-4022-BD3D-0658B922C314}" destId="{98AD4D50-0C09-4433-84E7-95E42B6782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B82A4-5691-495D-938B-B6F484EF11A7}">
      <dsp:nvSpPr>
        <dsp:cNvPr id="0" name=""/>
        <dsp:cNvSpPr/>
      </dsp:nvSpPr>
      <dsp:spPr>
        <a:xfrm>
          <a:off x="0" y="0"/>
          <a:ext cx="805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FDACD-4F32-4F8E-9E1A-7F8C902618E2}">
      <dsp:nvSpPr>
        <dsp:cNvPr id="0" name=""/>
        <dsp:cNvSpPr/>
      </dsp:nvSpPr>
      <dsp:spPr>
        <a:xfrm>
          <a:off x="0" y="0"/>
          <a:ext cx="1611502" cy="223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C00000"/>
              </a:solidFill>
            </a:rPr>
            <a:t>В части урочной деятельности</a:t>
          </a:r>
          <a:r>
            <a:rPr lang="ru-RU" sz="1900" kern="1200" dirty="0">
              <a:solidFill>
                <a:srgbClr val="C00000"/>
              </a:solidFill>
            </a:rPr>
            <a:t> </a:t>
          </a:r>
        </a:p>
      </dsp:txBody>
      <dsp:txXfrm>
        <a:off x="0" y="0"/>
        <a:ext cx="1611502" cy="2238144"/>
      </dsp:txXfrm>
    </dsp:sp>
    <dsp:sp modelId="{816AD6BF-C115-4D17-8A89-1773B7F36C04}">
      <dsp:nvSpPr>
        <dsp:cNvPr id="0" name=""/>
        <dsp:cNvSpPr/>
      </dsp:nvSpPr>
      <dsp:spPr>
        <a:xfrm>
          <a:off x="1732364" y="122404"/>
          <a:ext cx="6325145" cy="181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соответствии с Концепцией учебного предмета «Физическая культура» будут обновлены федеральные государственный стандарты, примерные программы и учебники; разработаны методические рекомендации, включающие обновление содержания и преподавания учебного предмета, в том числе для обучающихся с ограниченными возможностями здоровья. Будет сформирована единая система определения уровня физической подготовленности обучающихся по учебному предмету «Физическая культура»</a:t>
          </a:r>
        </a:p>
      </dsp:txBody>
      <dsp:txXfrm>
        <a:off x="1732364" y="122404"/>
        <a:ext cx="6325145" cy="1814843"/>
      </dsp:txXfrm>
    </dsp:sp>
    <dsp:sp modelId="{7310422D-DCB7-4E61-AB01-43938CC179E4}">
      <dsp:nvSpPr>
        <dsp:cNvPr id="0" name=""/>
        <dsp:cNvSpPr/>
      </dsp:nvSpPr>
      <dsp:spPr>
        <a:xfrm>
          <a:off x="1611501" y="1670712"/>
          <a:ext cx="6446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1DB4E-07D7-4F33-8C2D-FA1A9377E1FE}">
      <dsp:nvSpPr>
        <dsp:cNvPr id="0" name=""/>
        <dsp:cNvSpPr/>
      </dsp:nvSpPr>
      <dsp:spPr>
        <a:xfrm>
          <a:off x="0" y="2238144"/>
          <a:ext cx="8057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D083B-36F4-40E1-9ABE-A47F819B9A0C}">
      <dsp:nvSpPr>
        <dsp:cNvPr id="0" name=""/>
        <dsp:cNvSpPr/>
      </dsp:nvSpPr>
      <dsp:spPr>
        <a:xfrm>
          <a:off x="22625" y="2238144"/>
          <a:ext cx="1611502" cy="223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C00000"/>
              </a:solidFill>
            </a:rPr>
            <a:t>В части повышении кадрового потенциала и проведения конкурсных мероприятий</a:t>
          </a:r>
          <a:endParaRPr lang="ru-RU" sz="1900" kern="1200" dirty="0">
            <a:solidFill>
              <a:srgbClr val="C00000"/>
            </a:solidFill>
          </a:endParaRPr>
        </a:p>
      </dsp:txBody>
      <dsp:txXfrm>
        <a:off x="22625" y="2238144"/>
        <a:ext cx="1611502" cy="2238144"/>
      </dsp:txXfrm>
    </dsp:sp>
    <dsp:sp modelId="{38F6C519-68FA-4AFF-BEA7-D29288524331}">
      <dsp:nvSpPr>
        <dsp:cNvPr id="0" name=""/>
        <dsp:cNvSpPr/>
      </dsp:nvSpPr>
      <dsp:spPr>
        <a:xfrm>
          <a:off x="1732364" y="2264454"/>
          <a:ext cx="6325145" cy="52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732364" y="2264454"/>
        <a:ext cx="6325145" cy="526204"/>
      </dsp:txXfrm>
    </dsp:sp>
    <dsp:sp modelId="{E7E12A23-D71E-49C5-9474-9EC84BA733FA}">
      <dsp:nvSpPr>
        <dsp:cNvPr id="0" name=""/>
        <dsp:cNvSpPr/>
      </dsp:nvSpPr>
      <dsp:spPr>
        <a:xfrm>
          <a:off x="1611501" y="2943058"/>
          <a:ext cx="6446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2A65-C17F-4061-95BB-0A7FCA16C8F8}">
      <dsp:nvSpPr>
        <dsp:cNvPr id="0" name=""/>
        <dsp:cNvSpPr/>
      </dsp:nvSpPr>
      <dsp:spPr>
        <a:xfrm>
          <a:off x="1611554" y="2293095"/>
          <a:ext cx="6325145" cy="52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Реализованы комплексные организационно-методические мероприятия (конференции, съезды, форумы, семинары, мастер-классы) для субъектов Российской Федерации, в том числе в он-лайн режиме.</a:t>
          </a:r>
        </a:p>
      </dsp:txBody>
      <dsp:txXfrm>
        <a:off x="1611554" y="2293095"/>
        <a:ext cx="6325145" cy="526204"/>
      </dsp:txXfrm>
    </dsp:sp>
    <dsp:sp modelId="{D0F42C76-0ADF-47E7-AB99-A854B1167F3C}">
      <dsp:nvSpPr>
        <dsp:cNvPr id="0" name=""/>
        <dsp:cNvSpPr/>
      </dsp:nvSpPr>
      <dsp:spPr>
        <a:xfrm>
          <a:off x="1611501" y="3343172"/>
          <a:ext cx="6446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A3B9-C73A-4EB0-9295-BC80F3272EF1}">
      <dsp:nvSpPr>
        <dsp:cNvPr id="0" name=""/>
        <dsp:cNvSpPr/>
      </dsp:nvSpPr>
      <dsp:spPr>
        <a:xfrm>
          <a:off x="1732364" y="3369483"/>
          <a:ext cx="6325145" cy="52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Организован и проведен конкурс на лучший Региональный ресурсный центр (физкультурно-спортивное направление).</a:t>
          </a:r>
        </a:p>
      </dsp:txBody>
      <dsp:txXfrm>
        <a:off x="1732364" y="3369483"/>
        <a:ext cx="6325145" cy="526204"/>
      </dsp:txXfrm>
    </dsp:sp>
    <dsp:sp modelId="{93DFB742-474B-4D59-B286-41E3C37BD907}">
      <dsp:nvSpPr>
        <dsp:cNvPr id="0" name=""/>
        <dsp:cNvSpPr/>
      </dsp:nvSpPr>
      <dsp:spPr>
        <a:xfrm>
          <a:off x="1611501" y="3895687"/>
          <a:ext cx="6446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2DE4-1143-4F89-8985-6DDFA7B24934}">
      <dsp:nvSpPr>
        <dsp:cNvPr id="0" name=""/>
        <dsp:cNvSpPr/>
      </dsp:nvSpPr>
      <dsp:spPr>
        <a:xfrm>
          <a:off x="1732364" y="3921997"/>
          <a:ext cx="6325145" cy="52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732364" y="3921997"/>
        <a:ext cx="6325145" cy="526204"/>
      </dsp:txXfrm>
    </dsp:sp>
    <dsp:sp modelId="{99061D29-0C8E-46C2-94BB-8D67498975F2}">
      <dsp:nvSpPr>
        <dsp:cNvPr id="0" name=""/>
        <dsp:cNvSpPr/>
      </dsp:nvSpPr>
      <dsp:spPr>
        <a:xfrm>
          <a:off x="1611501" y="4448201"/>
          <a:ext cx="64460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C71B-DB2B-45C0-B078-5F044B2384DE}">
      <dsp:nvSpPr>
        <dsp:cNvPr id="0" name=""/>
        <dsp:cNvSpPr/>
      </dsp:nvSpPr>
      <dsp:spPr>
        <a:xfrm>
          <a:off x="1782832" y="1436"/>
          <a:ext cx="4598533" cy="41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Задачи</a:t>
          </a:r>
        </a:p>
      </dsp:txBody>
      <dsp:txXfrm>
        <a:off x="1782832" y="1436"/>
        <a:ext cx="4598533" cy="418048"/>
      </dsp:txXfrm>
    </dsp:sp>
    <dsp:sp modelId="{CDEA6B6E-6103-4961-A870-0E1B27D34505}">
      <dsp:nvSpPr>
        <dsp:cNvPr id="0" name=""/>
        <dsp:cNvSpPr/>
      </dsp:nvSpPr>
      <dsp:spPr>
        <a:xfrm>
          <a:off x="1782832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84DF3-3709-4320-B79F-043AE6A74C2F}">
      <dsp:nvSpPr>
        <dsp:cNvPr id="0" name=""/>
        <dsp:cNvSpPr/>
      </dsp:nvSpPr>
      <dsp:spPr>
        <a:xfrm>
          <a:off x="2429181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8474-4AC1-4530-820B-C0937B6FFF8B}">
      <dsp:nvSpPr>
        <dsp:cNvPr id="0" name=""/>
        <dsp:cNvSpPr/>
      </dsp:nvSpPr>
      <dsp:spPr>
        <a:xfrm>
          <a:off x="3076041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8084-1278-4117-A23A-7BE608C3B579}">
      <dsp:nvSpPr>
        <dsp:cNvPr id="0" name=""/>
        <dsp:cNvSpPr/>
      </dsp:nvSpPr>
      <dsp:spPr>
        <a:xfrm>
          <a:off x="3722391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9FD7-26EC-4F95-8D06-FDA43A4BD2C8}">
      <dsp:nvSpPr>
        <dsp:cNvPr id="0" name=""/>
        <dsp:cNvSpPr/>
      </dsp:nvSpPr>
      <dsp:spPr>
        <a:xfrm>
          <a:off x="4369251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AB39-C362-4BCC-B5BC-44C5E75F759F}">
      <dsp:nvSpPr>
        <dsp:cNvPr id="0" name=""/>
        <dsp:cNvSpPr/>
      </dsp:nvSpPr>
      <dsp:spPr>
        <a:xfrm>
          <a:off x="5015600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066D-1187-452F-A4D5-9A7BA693A9DF}">
      <dsp:nvSpPr>
        <dsp:cNvPr id="0" name=""/>
        <dsp:cNvSpPr/>
      </dsp:nvSpPr>
      <dsp:spPr>
        <a:xfrm>
          <a:off x="5662461" y="419484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B4EE-F564-49C4-A7FA-032DAE834E3B}">
      <dsp:nvSpPr>
        <dsp:cNvPr id="0" name=""/>
        <dsp:cNvSpPr/>
      </dsp:nvSpPr>
      <dsp:spPr>
        <a:xfrm>
          <a:off x="1782832" y="504642"/>
          <a:ext cx="4658314" cy="68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создание организационных условий для выявления, поддержки и развития одаренных детей, проявляющих склонность к спортивной деятельности и имеющих способности и таланты в области физической культуры и спорта</a:t>
          </a:r>
        </a:p>
      </dsp:txBody>
      <dsp:txXfrm>
        <a:off x="1782832" y="504642"/>
        <a:ext cx="4658314" cy="681264"/>
      </dsp:txXfrm>
    </dsp:sp>
    <dsp:sp modelId="{A6527395-3F29-40EE-8E26-04BEE6344DC4}">
      <dsp:nvSpPr>
        <dsp:cNvPr id="0" name=""/>
        <dsp:cNvSpPr/>
      </dsp:nvSpPr>
      <dsp:spPr>
        <a:xfrm>
          <a:off x="1782832" y="1317899"/>
          <a:ext cx="4598533" cy="41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782832" y="1317899"/>
        <a:ext cx="4598533" cy="418048"/>
      </dsp:txXfrm>
    </dsp:sp>
    <dsp:sp modelId="{5A3091C3-C8D9-4EDE-BCA3-03F693800382}">
      <dsp:nvSpPr>
        <dsp:cNvPr id="0" name=""/>
        <dsp:cNvSpPr/>
      </dsp:nvSpPr>
      <dsp:spPr>
        <a:xfrm>
          <a:off x="1782832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94D75-C208-4415-AC6D-F726FC589B91}">
      <dsp:nvSpPr>
        <dsp:cNvPr id="0" name=""/>
        <dsp:cNvSpPr/>
      </dsp:nvSpPr>
      <dsp:spPr>
        <a:xfrm>
          <a:off x="2429181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D1C26-A40B-4345-8F85-40B43C78EDA0}">
      <dsp:nvSpPr>
        <dsp:cNvPr id="0" name=""/>
        <dsp:cNvSpPr/>
      </dsp:nvSpPr>
      <dsp:spPr>
        <a:xfrm>
          <a:off x="3076041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5FFE0-2C2E-41A0-B7CA-75FA1C0D8E17}">
      <dsp:nvSpPr>
        <dsp:cNvPr id="0" name=""/>
        <dsp:cNvSpPr/>
      </dsp:nvSpPr>
      <dsp:spPr>
        <a:xfrm>
          <a:off x="3722391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C967-FE93-4160-B866-7AC7010E8C5F}">
      <dsp:nvSpPr>
        <dsp:cNvPr id="0" name=""/>
        <dsp:cNvSpPr/>
      </dsp:nvSpPr>
      <dsp:spPr>
        <a:xfrm>
          <a:off x="4369251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C2CC-6F60-4CDA-8D4C-6142A9A4C8F0}">
      <dsp:nvSpPr>
        <dsp:cNvPr id="0" name=""/>
        <dsp:cNvSpPr/>
      </dsp:nvSpPr>
      <dsp:spPr>
        <a:xfrm>
          <a:off x="5015600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DB2F-AF99-4A7B-8B31-41983D7307D4}">
      <dsp:nvSpPr>
        <dsp:cNvPr id="0" name=""/>
        <dsp:cNvSpPr/>
      </dsp:nvSpPr>
      <dsp:spPr>
        <a:xfrm>
          <a:off x="5662461" y="1735948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8E9AE-EA1C-4C6B-9FE7-AFB4448A26EE}">
      <dsp:nvSpPr>
        <dsp:cNvPr id="0" name=""/>
        <dsp:cNvSpPr/>
      </dsp:nvSpPr>
      <dsp:spPr>
        <a:xfrm>
          <a:off x="1782832" y="1821106"/>
          <a:ext cx="4658314" cy="68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консолидация научно-образовательных, финансовых и воспитательных ресурсов в регионе, необходимых для создания и реализации очных и очно-заочных образовательных программ для одаренных детей по направлению «Спорт»;</a:t>
          </a:r>
        </a:p>
      </dsp:txBody>
      <dsp:txXfrm>
        <a:off x="1782832" y="1821106"/>
        <a:ext cx="4658314" cy="681264"/>
      </dsp:txXfrm>
    </dsp:sp>
    <dsp:sp modelId="{CAA85436-60BE-476C-9F7F-2817C9675D97}">
      <dsp:nvSpPr>
        <dsp:cNvPr id="0" name=""/>
        <dsp:cNvSpPr/>
      </dsp:nvSpPr>
      <dsp:spPr>
        <a:xfrm>
          <a:off x="1782832" y="2634362"/>
          <a:ext cx="4598533" cy="41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782832" y="2634362"/>
        <a:ext cx="4598533" cy="418048"/>
      </dsp:txXfrm>
    </dsp:sp>
    <dsp:sp modelId="{D3D602BE-8AB7-4452-86D2-8F2EE48D0A8E}">
      <dsp:nvSpPr>
        <dsp:cNvPr id="0" name=""/>
        <dsp:cNvSpPr/>
      </dsp:nvSpPr>
      <dsp:spPr>
        <a:xfrm>
          <a:off x="1782832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AD0F0-C566-4406-8F1F-F93EBCD9062E}">
      <dsp:nvSpPr>
        <dsp:cNvPr id="0" name=""/>
        <dsp:cNvSpPr/>
      </dsp:nvSpPr>
      <dsp:spPr>
        <a:xfrm>
          <a:off x="2429181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408CD-8CE6-41C5-814E-8D905913A768}">
      <dsp:nvSpPr>
        <dsp:cNvPr id="0" name=""/>
        <dsp:cNvSpPr/>
      </dsp:nvSpPr>
      <dsp:spPr>
        <a:xfrm>
          <a:off x="3076041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471B6-0FE0-473F-80D7-EB01233B3A3E}">
      <dsp:nvSpPr>
        <dsp:cNvPr id="0" name=""/>
        <dsp:cNvSpPr/>
      </dsp:nvSpPr>
      <dsp:spPr>
        <a:xfrm>
          <a:off x="3722391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88E9-6EE2-4458-AFAB-2B67BF23A1D8}">
      <dsp:nvSpPr>
        <dsp:cNvPr id="0" name=""/>
        <dsp:cNvSpPr/>
      </dsp:nvSpPr>
      <dsp:spPr>
        <a:xfrm>
          <a:off x="4369251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5AF0-B044-4509-BAA0-DFAC3AE98EE1}">
      <dsp:nvSpPr>
        <dsp:cNvPr id="0" name=""/>
        <dsp:cNvSpPr/>
      </dsp:nvSpPr>
      <dsp:spPr>
        <a:xfrm>
          <a:off x="5015600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FF3C9-F637-4F06-95BD-EC67FD764583}">
      <dsp:nvSpPr>
        <dsp:cNvPr id="0" name=""/>
        <dsp:cNvSpPr/>
      </dsp:nvSpPr>
      <dsp:spPr>
        <a:xfrm>
          <a:off x="5662461" y="3052411"/>
          <a:ext cx="1076056" cy="85158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CDB0B-7CAF-4CD7-B0D2-873BAF2B3605}">
      <dsp:nvSpPr>
        <dsp:cNvPr id="0" name=""/>
        <dsp:cNvSpPr/>
      </dsp:nvSpPr>
      <dsp:spPr>
        <a:xfrm>
          <a:off x="1782832" y="3137569"/>
          <a:ext cx="4658314" cy="68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участие в формировании образовательной политики региона в соответствии с научно-технологическими, экономическими и социальными вызовами и приоритетами Стратегии развития образования РФ</a:t>
          </a:r>
        </a:p>
      </dsp:txBody>
      <dsp:txXfrm>
        <a:off x="1782832" y="3137569"/>
        <a:ext cx="4658314" cy="681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C71B-DB2B-45C0-B078-5F044B2384DE}">
      <dsp:nvSpPr>
        <dsp:cNvPr id="0" name=""/>
        <dsp:cNvSpPr/>
      </dsp:nvSpPr>
      <dsp:spPr>
        <a:xfrm>
          <a:off x="1735321" y="1954"/>
          <a:ext cx="4617930" cy="41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Задачи</a:t>
          </a:r>
        </a:p>
      </dsp:txBody>
      <dsp:txXfrm>
        <a:off x="1735321" y="1954"/>
        <a:ext cx="4617930" cy="419811"/>
      </dsp:txXfrm>
    </dsp:sp>
    <dsp:sp modelId="{CDEA6B6E-6103-4961-A870-0E1B27D34505}">
      <dsp:nvSpPr>
        <dsp:cNvPr id="0" name=""/>
        <dsp:cNvSpPr/>
      </dsp:nvSpPr>
      <dsp:spPr>
        <a:xfrm>
          <a:off x="1735321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84DF3-3709-4320-B79F-043AE6A74C2F}">
      <dsp:nvSpPr>
        <dsp:cNvPr id="0" name=""/>
        <dsp:cNvSpPr/>
      </dsp:nvSpPr>
      <dsp:spPr>
        <a:xfrm>
          <a:off x="2384397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8474-4AC1-4530-820B-C0937B6FFF8B}">
      <dsp:nvSpPr>
        <dsp:cNvPr id="0" name=""/>
        <dsp:cNvSpPr/>
      </dsp:nvSpPr>
      <dsp:spPr>
        <a:xfrm>
          <a:off x="3033986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8084-1278-4117-A23A-7BE608C3B579}">
      <dsp:nvSpPr>
        <dsp:cNvPr id="0" name=""/>
        <dsp:cNvSpPr/>
      </dsp:nvSpPr>
      <dsp:spPr>
        <a:xfrm>
          <a:off x="3683062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9FD7-26EC-4F95-8D06-FDA43A4BD2C8}">
      <dsp:nvSpPr>
        <dsp:cNvPr id="0" name=""/>
        <dsp:cNvSpPr/>
      </dsp:nvSpPr>
      <dsp:spPr>
        <a:xfrm>
          <a:off x="4332650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AB39-C362-4BCC-B5BC-44C5E75F759F}">
      <dsp:nvSpPr>
        <dsp:cNvPr id="0" name=""/>
        <dsp:cNvSpPr/>
      </dsp:nvSpPr>
      <dsp:spPr>
        <a:xfrm>
          <a:off x="4981726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066D-1187-452F-A4D5-9A7BA693A9DF}">
      <dsp:nvSpPr>
        <dsp:cNvPr id="0" name=""/>
        <dsp:cNvSpPr/>
      </dsp:nvSpPr>
      <dsp:spPr>
        <a:xfrm>
          <a:off x="5631315" y="421766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B4EE-F564-49C4-A7FA-032DAE834E3B}">
      <dsp:nvSpPr>
        <dsp:cNvPr id="0" name=""/>
        <dsp:cNvSpPr/>
      </dsp:nvSpPr>
      <dsp:spPr>
        <a:xfrm>
          <a:off x="1735321" y="507283"/>
          <a:ext cx="4677963" cy="684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обеспечение взаимодействия с образовательными организациями, в том числе организациями дополнительного образования, работающими с одаренными детьми, с вузами, организациями физической культуры и спорта, центрами одаренных детей в России, в том числе «Сириус», установление контактов с международным организациями в вопросах организации работы с одаренными и талантливыми детьми</a:t>
          </a:r>
        </a:p>
      </dsp:txBody>
      <dsp:txXfrm>
        <a:off x="1735321" y="507283"/>
        <a:ext cx="4677963" cy="684137"/>
      </dsp:txXfrm>
    </dsp:sp>
    <dsp:sp modelId="{A6527395-3F29-40EE-8E26-04BEE6344DC4}">
      <dsp:nvSpPr>
        <dsp:cNvPr id="0" name=""/>
        <dsp:cNvSpPr/>
      </dsp:nvSpPr>
      <dsp:spPr>
        <a:xfrm>
          <a:off x="1735321" y="1324611"/>
          <a:ext cx="4617930" cy="41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1735321" y="1324611"/>
        <a:ext cx="4617930" cy="419811"/>
      </dsp:txXfrm>
    </dsp:sp>
    <dsp:sp modelId="{5A3091C3-C8D9-4EDE-BCA3-03F693800382}">
      <dsp:nvSpPr>
        <dsp:cNvPr id="0" name=""/>
        <dsp:cNvSpPr/>
      </dsp:nvSpPr>
      <dsp:spPr>
        <a:xfrm>
          <a:off x="1735321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94D75-C208-4415-AC6D-F726FC589B91}">
      <dsp:nvSpPr>
        <dsp:cNvPr id="0" name=""/>
        <dsp:cNvSpPr/>
      </dsp:nvSpPr>
      <dsp:spPr>
        <a:xfrm>
          <a:off x="2384397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D1C26-A40B-4345-8F85-40B43C78EDA0}">
      <dsp:nvSpPr>
        <dsp:cNvPr id="0" name=""/>
        <dsp:cNvSpPr/>
      </dsp:nvSpPr>
      <dsp:spPr>
        <a:xfrm>
          <a:off x="3033986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5FFE0-2C2E-41A0-B7CA-75FA1C0D8E17}">
      <dsp:nvSpPr>
        <dsp:cNvPr id="0" name=""/>
        <dsp:cNvSpPr/>
      </dsp:nvSpPr>
      <dsp:spPr>
        <a:xfrm>
          <a:off x="3683062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C967-FE93-4160-B866-7AC7010E8C5F}">
      <dsp:nvSpPr>
        <dsp:cNvPr id="0" name=""/>
        <dsp:cNvSpPr/>
      </dsp:nvSpPr>
      <dsp:spPr>
        <a:xfrm>
          <a:off x="4332650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C2CC-6F60-4CDA-8D4C-6142A9A4C8F0}">
      <dsp:nvSpPr>
        <dsp:cNvPr id="0" name=""/>
        <dsp:cNvSpPr/>
      </dsp:nvSpPr>
      <dsp:spPr>
        <a:xfrm>
          <a:off x="4981726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DB2F-AF99-4A7B-8B31-41983D7307D4}">
      <dsp:nvSpPr>
        <dsp:cNvPr id="0" name=""/>
        <dsp:cNvSpPr/>
      </dsp:nvSpPr>
      <dsp:spPr>
        <a:xfrm>
          <a:off x="5631315" y="1744423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8E9AE-EA1C-4C6B-9FE7-AFB4448A26EE}">
      <dsp:nvSpPr>
        <dsp:cNvPr id="0" name=""/>
        <dsp:cNvSpPr/>
      </dsp:nvSpPr>
      <dsp:spPr>
        <a:xfrm>
          <a:off x="1735321" y="1829941"/>
          <a:ext cx="4677963" cy="684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организация участия школьников из соответствующих регионов России в образовательных программах физкультурно-спортивной направленности в особо значимых спортивно-массовых мероприятиях, организованных Федеральным Центром организационно-методического обеспечения физического воспитания Министерства просвещения Российской Федерации и Образовательным Центром «Сириус»</a:t>
          </a:r>
        </a:p>
      </dsp:txBody>
      <dsp:txXfrm>
        <a:off x="1735321" y="1829941"/>
        <a:ext cx="4677963" cy="684137"/>
      </dsp:txXfrm>
    </dsp:sp>
    <dsp:sp modelId="{CAA85436-60BE-476C-9F7F-2817C9675D97}">
      <dsp:nvSpPr>
        <dsp:cNvPr id="0" name=""/>
        <dsp:cNvSpPr/>
      </dsp:nvSpPr>
      <dsp:spPr>
        <a:xfrm>
          <a:off x="1735321" y="2647269"/>
          <a:ext cx="4617930" cy="419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735321" y="2647269"/>
        <a:ext cx="4617930" cy="419811"/>
      </dsp:txXfrm>
    </dsp:sp>
    <dsp:sp modelId="{D3D602BE-8AB7-4452-86D2-8F2EE48D0A8E}">
      <dsp:nvSpPr>
        <dsp:cNvPr id="0" name=""/>
        <dsp:cNvSpPr/>
      </dsp:nvSpPr>
      <dsp:spPr>
        <a:xfrm>
          <a:off x="1735321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AD0F0-C566-4406-8F1F-F93EBCD9062E}">
      <dsp:nvSpPr>
        <dsp:cNvPr id="0" name=""/>
        <dsp:cNvSpPr/>
      </dsp:nvSpPr>
      <dsp:spPr>
        <a:xfrm>
          <a:off x="2384397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408CD-8CE6-41C5-814E-8D905913A768}">
      <dsp:nvSpPr>
        <dsp:cNvPr id="0" name=""/>
        <dsp:cNvSpPr/>
      </dsp:nvSpPr>
      <dsp:spPr>
        <a:xfrm>
          <a:off x="3033986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471B6-0FE0-473F-80D7-EB01233B3A3E}">
      <dsp:nvSpPr>
        <dsp:cNvPr id="0" name=""/>
        <dsp:cNvSpPr/>
      </dsp:nvSpPr>
      <dsp:spPr>
        <a:xfrm>
          <a:off x="3683062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88E9-6EE2-4458-AFAB-2B67BF23A1D8}">
      <dsp:nvSpPr>
        <dsp:cNvPr id="0" name=""/>
        <dsp:cNvSpPr/>
      </dsp:nvSpPr>
      <dsp:spPr>
        <a:xfrm>
          <a:off x="4332650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5AF0-B044-4509-BAA0-DFAC3AE98EE1}">
      <dsp:nvSpPr>
        <dsp:cNvPr id="0" name=""/>
        <dsp:cNvSpPr/>
      </dsp:nvSpPr>
      <dsp:spPr>
        <a:xfrm>
          <a:off x="4981726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FF3C9-F637-4F06-95BD-EC67FD764583}">
      <dsp:nvSpPr>
        <dsp:cNvPr id="0" name=""/>
        <dsp:cNvSpPr/>
      </dsp:nvSpPr>
      <dsp:spPr>
        <a:xfrm>
          <a:off x="5631315" y="3067080"/>
          <a:ext cx="1080595" cy="85517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CDB0B-7CAF-4CD7-B0D2-873BAF2B3605}">
      <dsp:nvSpPr>
        <dsp:cNvPr id="0" name=""/>
        <dsp:cNvSpPr/>
      </dsp:nvSpPr>
      <dsp:spPr>
        <a:xfrm>
          <a:off x="1735321" y="3152598"/>
          <a:ext cx="4677963" cy="684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обеспечение координации работы по дальнейшему сопровождению грантополучателей в регионах по направлению «Спорт»</a:t>
          </a:r>
        </a:p>
      </dsp:txBody>
      <dsp:txXfrm>
        <a:off x="1735321" y="3152598"/>
        <a:ext cx="4677963" cy="6841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C71B-DB2B-45C0-B078-5F044B2384DE}">
      <dsp:nvSpPr>
        <dsp:cNvPr id="0" name=""/>
        <dsp:cNvSpPr/>
      </dsp:nvSpPr>
      <dsp:spPr>
        <a:xfrm>
          <a:off x="1451914" y="2621"/>
          <a:ext cx="5212669" cy="47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Задачи</a:t>
          </a:r>
        </a:p>
      </dsp:txBody>
      <dsp:txXfrm>
        <a:off x="1451914" y="2621"/>
        <a:ext cx="5212669" cy="473879"/>
      </dsp:txXfrm>
    </dsp:sp>
    <dsp:sp modelId="{CDEA6B6E-6103-4961-A870-0E1B27D34505}">
      <dsp:nvSpPr>
        <dsp:cNvPr id="0" name=""/>
        <dsp:cNvSpPr/>
      </dsp:nvSpPr>
      <dsp:spPr>
        <a:xfrm>
          <a:off x="1451914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84DF3-3709-4320-B79F-043AE6A74C2F}">
      <dsp:nvSpPr>
        <dsp:cNvPr id="0" name=""/>
        <dsp:cNvSpPr/>
      </dsp:nvSpPr>
      <dsp:spPr>
        <a:xfrm>
          <a:off x="2184584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8474-4AC1-4530-820B-C0937B6FFF8B}">
      <dsp:nvSpPr>
        <dsp:cNvPr id="0" name=""/>
        <dsp:cNvSpPr/>
      </dsp:nvSpPr>
      <dsp:spPr>
        <a:xfrm>
          <a:off x="2917833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8084-1278-4117-A23A-7BE608C3B579}">
      <dsp:nvSpPr>
        <dsp:cNvPr id="0" name=""/>
        <dsp:cNvSpPr/>
      </dsp:nvSpPr>
      <dsp:spPr>
        <a:xfrm>
          <a:off x="3650503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9FD7-26EC-4F95-8D06-FDA43A4BD2C8}">
      <dsp:nvSpPr>
        <dsp:cNvPr id="0" name=""/>
        <dsp:cNvSpPr/>
      </dsp:nvSpPr>
      <dsp:spPr>
        <a:xfrm>
          <a:off x="4383751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AB39-C362-4BCC-B5BC-44C5E75F759F}">
      <dsp:nvSpPr>
        <dsp:cNvPr id="0" name=""/>
        <dsp:cNvSpPr/>
      </dsp:nvSpPr>
      <dsp:spPr>
        <a:xfrm>
          <a:off x="5116421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066D-1187-452F-A4D5-9A7BA693A9DF}">
      <dsp:nvSpPr>
        <dsp:cNvPr id="0" name=""/>
        <dsp:cNvSpPr/>
      </dsp:nvSpPr>
      <dsp:spPr>
        <a:xfrm>
          <a:off x="5849670" y="476500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B4EE-F564-49C4-A7FA-032DAE834E3B}">
      <dsp:nvSpPr>
        <dsp:cNvPr id="0" name=""/>
        <dsp:cNvSpPr/>
      </dsp:nvSpPr>
      <dsp:spPr>
        <a:xfrm>
          <a:off x="1451914" y="573031"/>
          <a:ext cx="5280434" cy="772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создание и развитие ресурсной базы для дальнейшего развития образовательных программ и региональных мероприятий для одаренных детей и талантливой молодежи в направлении «Спорт»</a:t>
          </a:r>
        </a:p>
      </dsp:txBody>
      <dsp:txXfrm>
        <a:off x="1451914" y="573031"/>
        <a:ext cx="5280434" cy="772247"/>
      </dsp:txXfrm>
    </dsp:sp>
    <dsp:sp modelId="{A6527395-3F29-40EE-8E26-04BEE6344DC4}">
      <dsp:nvSpPr>
        <dsp:cNvPr id="0" name=""/>
        <dsp:cNvSpPr/>
      </dsp:nvSpPr>
      <dsp:spPr>
        <a:xfrm>
          <a:off x="1451914" y="1502214"/>
          <a:ext cx="5212669" cy="47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451914" y="1502214"/>
        <a:ext cx="5212669" cy="473879"/>
      </dsp:txXfrm>
    </dsp:sp>
    <dsp:sp modelId="{5A3091C3-C8D9-4EDE-BCA3-03F693800382}">
      <dsp:nvSpPr>
        <dsp:cNvPr id="0" name=""/>
        <dsp:cNvSpPr/>
      </dsp:nvSpPr>
      <dsp:spPr>
        <a:xfrm>
          <a:off x="1451914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94D75-C208-4415-AC6D-F726FC589B91}">
      <dsp:nvSpPr>
        <dsp:cNvPr id="0" name=""/>
        <dsp:cNvSpPr/>
      </dsp:nvSpPr>
      <dsp:spPr>
        <a:xfrm>
          <a:off x="2184584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D1C26-A40B-4345-8F85-40B43C78EDA0}">
      <dsp:nvSpPr>
        <dsp:cNvPr id="0" name=""/>
        <dsp:cNvSpPr/>
      </dsp:nvSpPr>
      <dsp:spPr>
        <a:xfrm>
          <a:off x="2917833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5FFE0-2C2E-41A0-B7CA-75FA1C0D8E17}">
      <dsp:nvSpPr>
        <dsp:cNvPr id="0" name=""/>
        <dsp:cNvSpPr/>
      </dsp:nvSpPr>
      <dsp:spPr>
        <a:xfrm>
          <a:off x="3650503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C967-FE93-4160-B866-7AC7010E8C5F}">
      <dsp:nvSpPr>
        <dsp:cNvPr id="0" name=""/>
        <dsp:cNvSpPr/>
      </dsp:nvSpPr>
      <dsp:spPr>
        <a:xfrm>
          <a:off x="4383751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C2CC-6F60-4CDA-8D4C-6142A9A4C8F0}">
      <dsp:nvSpPr>
        <dsp:cNvPr id="0" name=""/>
        <dsp:cNvSpPr/>
      </dsp:nvSpPr>
      <dsp:spPr>
        <a:xfrm>
          <a:off x="5116421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DB2F-AF99-4A7B-8B31-41983D7307D4}">
      <dsp:nvSpPr>
        <dsp:cNvPr id="0" name=""/>
        <dsp:cNvSpPr/>
      </dsp:nvSpPr>
      <dsp:spPr>
        <a:xfrm>
          <a:off x="5849670" y="1976093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8E9AE-EA1C-4C6B-9FE7-AFB4448A26EE}">
      <dsp:nvSpPr>
        <dsp:cNvPr id="0" name=""/>
        <dsp:cNvSpPr/>
      </dsp:nvSpPr>
      <dsp:spPr>
        <a:xfrm>
          <a:off x="1451914" y="2072624"/>
          <a:ext cx="5280434" cy="772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создания межотраслевых объединений представителями образования и республиканской, краевой, областной администрации, муниципальных организаций и различных ведомств для выстраивания системы социального партнерства, ориентированной на удовлетворение потребностей и запросов одаренных детей и талантливой молодежи</a:t>
          </a:r>
        </a:p>
      </dsp:txBody>
      <dsp:txXfrm>
        <a:off x="1451914" y="2072624"/>
        <a:ext cx="5280434" cy="772247"/>
      </dsp:txXfrm>
    </dsp:sp>
    <dsp:sp modelId="{CAA85436-60BE-476C-9F7F-2817C9675D97}">
      <dsp:nvSpPr>
        <dsp:cNvPr id="0" name=""/>
        <dsp:cNvSpPr/>
      </dsp:nvSpPr>
      <dsp:spPr>
        <a:xfrm>
          <a:off x="1451914" y="3001808"/>
          <a:ext cx="5212669" cy="473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1451914" y="3001808"/>
        <a:ext cx="5212669" cy="473879"/>
      </dsp:txXfrm>
    </dsp:sp>
    <dsp:sp modelId="{D3D602BE-8AB7-4452-86D2-8F2EE48D0A8E}">
      <dsp:nvSpPr>
        <dsp:cNvPr id="0" name=""/>
        <dsp:cNvSpPr/>
      </dsp:nvSpPr>
      <dsp:spPr>
        <a:xfrm>
          <a:off x="1451914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AD0F0-C566-4406-8F1F-F93EBCD9062E}">
      <dsp:nvSpPr>
        <dsp:cNvPr id="0" name=""/>
        <dsp:cNvSpPr/>
      </dsp:nvSpPr>
      <dsp:spPr>
        <a:xfrm>
          <a:off x="2184584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408CD-8CE6-41C5-814E-8D905913A768}">
      <dsp:nvSpPr>
        <dsp:cNvPr id="0" name=""/>
        <dsp:cNvSpPr/>
      </dsp:nvSpPr>
      <dsp:spPr>
        <a:xfrm>
          <a:off x="2917833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471B6-0FE0-473F-80D7-EB01233B3A3E}">
      <dsp:nvSpPr>
        <dsp:cNvPr id="0" name=""/>
        <dsp:cNvSpPr/>
      </dsp:nvSpPr>
      <dsp:spPr>
        <a:xfrm>
          <a:off x="3650503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88E9-6EE2-4458-AFAB-2B67BF23A1D8}">
      <dsp:nvSpPr>
        <dsp:cNvPr id="0" name=""/>
        <dsp:cNvSpPr/>
      </dsp:nvSpPr>
      <dsp:spPr>
        <a:xfrm>
          <a:off x="4383751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5AF0-B044-4509-BAA0-DFAC3AE98EE1}">
      <dsp:nvSpPr>
        <dsp:cNvPr id="0" name=""/>
        <dsp:cNvSpPr/>
      </dsp:nvSpPr>
      <dsp:spPr>
        <a:xfrm>
          <a:off x="5116421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FF3C9-F637-4F06-95BD-EC67FD764583}">
      <dsp:nvSpPr>
        <dsp:cNvPr id="0" name=""/>
        <dsp:cNvSpPr/>
      </dsp:nvSpPr>
      <dsp:spPr>
        <a:xfrm>
          <a:off x="5849670" y="3475687"/>
          <a:ext cx="1219764" cy="96530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CDB0B-7CAF-4CD7-B0D2-873BAF2B3605}">
      <dsp:nvSpPr>
        <dsp:cNvPr id="0" name=""/>
        <dsp:cNvSpPr/>
      </dsp:nvSpPr>
      <dsp:spPr>
        <a:xfrm>
          <a:off x="1451914" y="3572218"/>
          <a:ext cx="5280434" cy="7722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оказание методической и информационной поддержки педагогам и родителям в вопросах определения и развития способностей одаренных детей в области спорта</a:t>
          </a:r>
        </a:p>
      </dsp:txBody>
      <dsp:txXfrm>
        <a:off x="1451914" y="3572218"/>
        <a:ext cx="5280434" cy="7722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C71B-DB2B-45C0-B078-5F044B2384DE}">
      <dsp:nvSpPr>
        <dsp:cNvPr id="0" name=""/>
        <dsp:cNvSpPr/>
      </dsp:nvSpPr>
      <dsp:spPr>
        <a:xfrm>
          <a:off x="1415283" y="2429"/>
          <a:ext cx="5211876" cy="47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Задачи</a:t>
          </a:r>
        </a:p>
      </dsp:txBody>
      <dsp:txXfrm>
        <a:off x="1415283" y="2429"/>
        <a:ext cx="5211876" cy="473806"/>
      </dsp:txXfrm>
    </dsp:sp>
    <dsp:sp modelId="{CDEA6B6E-6103-4961-A870-0E1B27D34505}">
      <dsp:nvSpPr>
        <dsp:cNvPr id="0" name=""/>
        <dsp:cNvSpPr/>
      </dsp:nvSpPr>
      <dsp:spPr>
        <a:xfrm>
          <a:off x="1415283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84DF3-3709-4320-B79F-043AE6A74C2F}">
      <dsp:nvSpPr>
        <dsp:cNvPr id="0" name=""/>
        <dsp:cNvSpPr/>
      </dsp:nvSpPr>
      <dsp:spPr>
        <a:xfrm>
          <a:off x="2147841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8474-4AC1-4530-820B-C0937B6FFF8B}">
      <dsp:nvSpPr>
        <dsp:cNvPr id="0" name=""/>
        <dsp:cNvSpPr/>
      </dsp:nvSpPr>
      <dsp:spPr>
        <a:xfrm>
          <a:off x="2880979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8084-1278-4117-A23A-7BE608C3B579}">
      <dsp:nvSpPr>
        <dsp:cNvPr id="0" name=""/>
        <dsp:cNvSpPr/>
      </dsp:nvSpPr>
      <dsp:spPr>
        <a:xfrm>
          <a:off x="3613537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9FD7-26EC-4F95-8D06-FDA43A4BD2C8}">
      <dsp:nvSpPr>
        <dsp:cNvPr id="0" name=""/>
        <dsp:cNvSpPr/>
      </dsp:nvSpPr>
      <dsp:spPr>
        <a:xfrm>
          <a:off x="4346674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AB39-C362-4BCC-B5BC-44C5E75F759F}">
      <dsp:nvSpPr>
        <dsp:cNvPr id="0" name=""/>
        <dsp:cNvSpPr/>
      </dsp:nvSpPr>
      <dsp:spPr>
        <a:xfrm>
          <a:off x="5079232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3066D-1187-452F-A4D5-9A7BA693A9DF}">
      <dsp:nvSpPr>
        <dsp:cNvPr id="0" name=""/>
        <dsp:cNvSpPr/>
      </dsp:nvSpPr>
      <dsp:spPr>
        <a:xfrm>
          <a:off x="5812370" y="476236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B4EE-F564-49C4-A7FA-032DAE834E3B}">
      <dsp:nvSpPr>
        <dsp:cNvPr id="0" name=""/>
        <dsp:cNvSpPr/>
      </dsp:nvSpPr>
      <dsp:spPr>
        <a:xfrm>
          <a:off x="1415283" y="572752"/>
          <a:ext cx="5279631" cy="772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формирование системы планирования, мониторинга и анализа работы с одаренными детьми на территории субъекта Российской Федерации</a:t>
          </a:r>
        </a:p>
      </dsp:txBody>
      <dsp:txXfrm>
        <a:off x="1415283" y="572752"/>
        <a:ext cx="5279631" cy="772129"/>
      </dsp:txXfrm>
    </dsp:sp>
    <dsp:sp modelId="{A6527395-3F29-40EE-8E26-04BEE6344DC4}">
      <dsp:nvSpPr>
        <dsp:cNvPr id="0" name=""/>
        <dsp:cNvSpPr/>
      </dsp:nvSpPr>
      <dsp:spPr>
        <a:xfrm>
          <a:off x="1415283" y="1502324"/>
          <a:ext cx="5211876" cy="47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формирование и поддержка региональной базы данных одаренных детей, а также базы данных педагогов–наставников</a:t>
          </a:r>
        </a:p>
      </dsp:txBody>
      <dsp:txXfrm>
        <a:off x="1415283" y="1502324"/>
        <a:ext cx="5211876" cy="473806"/>
      </dsp:txXfrm>
    </dsp:sp>
    <dsp:sp modelId="{5A3091C3-C8D9-4EDE-BCA3-03F693800382}">
      <dsp:nvSpPr>
        <dsp:cNvPr id="0" name=""/>
        <dsp:cNvSpPr/>
      </dsp:nvSpPr>
      <dsp:spPr>
        <a:xfrm>
          <a:off x="1415283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94D75-C208-4415-AC6D-F726FC589B91}">
      <dsp:nvSpPr>
        <dsp:cNvPr id="0" name=""/>
        <dsp:cNvSpPr/>
      </dsp:nvSpPr>
      <dsp:spPr>
        <a:xfrm>
          <a:off x="2147841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D1C26-A40B-4345-8F85-40B43C78EDA0}">
      <dsp:nvSpPr>
        <dsp:cNvPr id="0" name=""/>
        <dsp:cNvSpPr/>
      </dsp:nvSpPr>
      <dsp:spPr>
        <a:xfrm>
          <a:off x="2880979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5FFE0-2C2E-41A0-B7CA-75FA1C0D8E17}">
      <dsp:nvSpPr>
        <dsp:cNvPr id="0" name=""/>
        <dsp:cNvSpPr/>
      </dsp:nvSpPr>
      <dsp:spPr>
        <a:xfrm>
          <a:off x="3613537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8C967-FE93-4160-B866-7AC7010E8C5F}">
      <dsp:nvSpPr>
        <dsp:cNvPr id="0" name=""/>
        <dsp:cNvSpPr/>
      </dsp:nvSpPr>
      <dsp:spPr>
        <a:xfrm>
          <a:off x="4346674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C2CC-6F60-4CDA-8D4C-6142A9A4C8F0}">
      <dsp:nvSpPr>
        <dsp:cNvPr id="0" name=""/>
        <dsp:cNvSpPr/>
      </dsp:nvSpPr>
      <dsp:spPr>
        <a:xfrm>
          <a:off x="5079232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DB2F-AF99-4A7B-8B31-41983D7307D4}">
      <dsp:nvSpPr>
        <dsp:cNvPr id="0" name=""/>
        <dsp:cNvSpPr/>
      </dsp:nvSpPr>
      <dsp:spPr>
        <a:xfrm>
          <a:off x="5812370" y="1976131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8E9AE-EA1C-4C6B-9FE7-AFB4448A26EE}">
      <dsp:nvSpPr>
        <dsp:cNvPr id="0" name=""/>
        <dsp:cNvSpPr/>
      </dsp:nvSpPr>
      <dsp:spPr>
        <a:xfrm>
          <a:off x="1415283" y="2072648"/>
          <a:ext cx="5279631" cy="772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организация и проведение рейтинговых спортивно-массовых мероприятий входящих в основной перечень мероприятий Министерства просвещения России, направленных на развитие интереса и выявления детей, проявивших выдающиеся способности в направлении Спорт</a:t>
          </a:r>
        </a:p>
      </dsp:txBody>
      <dsp:txXfrm>
        <a:off x="1415283" y="2072648"/>
        <a:ext cx="5279631" cy="772129"/>
      </dsp:txXfrm>
    </dsp:sp>
    <dsp:sp modelId="{CAA85436-60BE-476C-9F7F-2817C9675D97}">
      <dsp:nvSpPr>
        <dsp:cNvPr id="0" name=""/>
        <dsp:cNvSpPr/>
      </dsp:nvSpPr>
      <dsp:spPr>
        <a:xfrm>
          <a:off x="1415283" y="3002220"/>
          <a:ext cx="5211876" cy="47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организация и проведение регионального этапа предметной Всероссийской олимпиады школьников на территории субъекта</a:t>
          </a:r>
        </a:p>
      </dsp:txBody>
      <dsp:txXfrm>
        <a:off x="1415283" y="3002220"/>
        <a:ext cx="5211876" cy="473806"/>
      </dsp:txXfrm>
    </dsp:sp>
    <dsp:sp modelId="{D3D602BE-8AB7-4452-86D2-8F2EE48D0A8E}">
      <dsp:nvSpPr>
        <dsp:cNvPr id="0" name=""/>
        <dsp:cNvSpPr/>
      </dsp:nvSpPr>
      <dsp:spPr>
        <a:xfrm>
          <a:off x="1415283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AD0F0-C566-4406-8F1F-F93EBCD9062E}">
      <dsp:nvSpPr>
        <dsp:cNvPr id="0" name=""/>
        <dsp:cNvSpPr/>
      </dsp:nvSpPr>
      <dsp:spPr>
        <a:xfrm>
          <a:off x="2147841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408CD-8CE6-41C5-814E-8D905913A768}">
      <dsp:nvSpPr>
        <dsp:cNvPr id="0" name=""/>
        <dsp:cNvSpPr/>
      </dsp:nvSpPr>
      <dsp:spPr>
        <a:xfrm>
          <a:off x="2880979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471B6-0FE0-473F-80D7-EB01233B3A3E}">
      <dsp:nvSpPr>
        <dsp:cNvPr id="0" name=""/>
        <dsp:cNvSpPr/>
      </dsp:nvSpPr>
      <dsp:spPr>
        <a:xfrm>
          <a:off x="3613537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888E9-6EE2-4458-AFAB-2B67BF23A1D8}">
      <dsp:nvSpPr>
        <dsp:cNvPr id="0" name=""/>
        <dsp:cNvSpPr/>
      </dsp:nvSpPr>
      <dsp:spPr>
        <a:xfrm>
          <a:off x="4346674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5AF0-B044-4509-BAA0-DFAC3AE98EE1}">
      <dsp:nvSpPr>
        <dsp:cNvPr id="0" name=""/>
        <dsp:cNvSpPr/>
      </dsp:nvSpPr>
      <dsp:spPr>
        <a:xfrm>
          <a:off x="5079232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FF3C9-F637-4F06-95BD-EC67FD764583}">
      <dsp:nvSpPr>
        <dsp:cNvPr id="0" name=""/>
        <dsp:cNvSpPr/>
      </dsp:nvSpPr>
      <dsp:spPr>
        <a:xfrm>
          <a:off x="5812370" y="3476027"/>
          <a:ext cx="1219579" cy="9651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CDB0B-7CAF-4CD7-B0D2-873BAF2B3605}">
      <dsp:nvSpPr>
        <dsp:cNvPr id="0" name=""/>
        <dsp:cNvSpPr/>
      </dsp:nvSpPr>
      <dsp:spPr>
        <a:xfrm>
          <a:off x="1415283" y="3572543"/>
          <a:ext cx="5279631" cy="772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освещение работы с одаренными и талантливыми детьми в СМИ регионального и федерального уровней</a:t>
          </a:r>
        </a:p>
      </dsp:txBody>
      <dsp:txXfrm>
        <a:off x="1415283" y="3572543"/>
        <a:ext cx="5279631" cy="772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7B0D-8D25-4543-8FCB-CADBE746EC41}">
      <dsp:nvSpPr>
        <dsp:cNvPr id="0" name=""/>
        <dsp:cNvSpPr/>
      </dsp:nvSpPr>
      <dsp:spPr>
        <a:xfrm>
          <a:off x="136367" y="1081934"/>
          <a:ext cx="2043081" cy="6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ЗАДАЧИ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на 2019/2020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учебный год</a:t>
          </a:r>
        </a:p>
      </dsp:txBody>
      <dsp:txXfrm>
        <a:off x="136367" y="1081934"/>
        <a:ext cx="2043081" cy="673288"/>
      </dsp:txXfrm>
    </dsp:sp>
    <dsp:sp modelId="{653D20A1-8E76-4FFD-91DC-F8AB1EF6F5A8}">
      <dsp:nvSpPr>
        <dsp:cNvPr id="0" name=""/>
        <dsp:cNvSpPr/>
      </dsp:nvSpPr>
      <dsp:spPr>
        <a:xfrm>
          <a:off x="1340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8DC73-03FD-404F-AB7C-8DAF37173BA5}">
      <dsp:nvSpPr>
        <dsp:cNvPr id="0" name=""/>
        <dsp:cNvSpPr/>
      </dsp:nvSpPr>
      <dsp:spPr>
        <a:xfrm>
          <a:off x="247808" y="64963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3C123-C7D4-4494-BC59-7A54F171FAE5}">
      <dsp:nvSpPr>
        <dsp:cNvPr id="0" name=""/>
        <dsp:cNvSpPr/>
      </dsp:nvSpPr>
      <dsp:spPr>
        <a:xfrm>
          <a:off x="468864" y="432276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6303-D895-4527-9FE6-138CC1448DDA}">
      <dsp:nvSpPr>
        <dsp:cNvPr id="0" name=""/>
        <dsp:cNvSpPr/>
      </dsp:nvSpPr>
      <dsp:spPr>
        <a:xfrm>
          <a:off x="748363" y="44486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6C7F4-0978-44E9-AE37-7AD741648E01}">
      <dsp:nvSpPr>
        <dsp:cNvPr id="0" name=""/>
        <dsp:cNvSpPr/>
      </dsp:nvSpPr>
      <dsp:spPr>
        <a:xfrm>
          <a:off x="1044145" y="35385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A9FDC-88AA-4AB6-B9ED-BE447325CC5E}">
      <dsp:nvSpPr>
        <dsp:cNvPr id="0" name=""/>
        <dsp:cNvSpPr/>
      </dsp:nvSpPr>
      <dsp:spPr>
        <a:xfrm>
          <a:off x="1408185" y="51312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81A22-2092-4831-B0CE-5048967D902A}">
      <dsp:nvSpPr>
        <dsp:cNvPr id="0" name=""/>
        <dsp:cNvSpPr/>
      </dsp:nvSpPr>
      <dsp:spPr>
        <a:xfrm>
          <a:off x="1635710" y="62688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76425-2677-4C0F-8E64-7071D62D8BCF}">
      <dsp:nvSpPr>
        <dsp:cNvPr id="0" name=""/>
        <dsp:cNvSpPr/>
      </dsp:nvSpPr>
      <dsp:spPr>
        <a:xfrm>
          <a:off x="19542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E96F5-FFA5-40AF-8790-837F3F99B996}">
      <dsp:nvSpPr>
        <dsp:cNvPr id="0" name=""/>
        <dsp:cNvSpPr/>
      </dsp:nvSpPr>
      <dsp:spPr>
        <a:xfrm>
          <a:off x="2090760" y="112743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EE27E-27A5-41E7-AF0A-479D40F95A20}">
      <dsp:nvSpPr>
        <dsp:cNvPr id="0" name=""/>
        <dsp:cNvSpPr/>
      </dsp:nvSpPr>
      <dsp:spPr>
        <a:xfrm>
          <a:off x="1254949" y="14374"/>
          <a:ext cx="417902" cy="41790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07131"/>
                <a:satOff val="-28067"/>
                <a:lumOff val="50662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07131"/>
                <a:satOff val="-28067"/>
                <a:lumOff val="50662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9D4BB-3390-4C35-8C94-B4D11BCE274D}">
      <dsp:nvSpPr>
        <dsp:cNvPr id="0" name=""/>
        <dsp:cNvSpPr/>
      </dsp:nvSpPr>
      <dsp:spPr>
        <a:xfrm>
          <a:off x="20283" y="151423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73EFC-7489-4DE5-910F-9A966D9E4066}">
      <dsp:nvSpPr>
        <dsp:cNvPr id="0" name=""/>
        <dsp:cNvSpPr/>
      </dsp:nvSpPr>
      <dsp:spPr>
        <a:xfrm>
          <a:off x="156798" y="171900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EFA7E-901D-4FBC-9D79-F96652B176AF}">
      <dsp:nvSpPr>
        <dsp:cNvPr id="0" name=""/>
        <dsp:cNvSpPr/>
      </dsp:nvSpPr>
      <dsp:spPr>
        <a:xfrm>
          <a:off x="363532" y="2293481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FBEC8-ED12-488A-A910-6D2BDC1AB5F3}">
      <dsp:nvSpPr>
        <dsp:cNvPr id="0" name=""/>
        <dsp:cNvSpPr/>
      </dsp:nvSpPr>
      <dsp:spPr>
        <a:xfrm>
          <a:off x="918738" y="247921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50DE7-2B37-4F62-9EC4-053516B57543}">
      <dsp:nvSpPr>
        <dsp:cNvPr id="0" name=""/>
        <dsp:cNvSpPr/>
      </dsp:nvSpPr>
      <dsp:spPr>
        <a:xfrm>
          <a:off x="1066898" y="204389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4F17D-D584-4DBF-9EA7-20CADD313558}">
      <dsp:nvSpPr>
        <dsp:cNvPr id="0" name=""/>
        <dsp:cNvSpPr/>
      </dsp:nvSpPr>
      <dsp:spPr>
        <a:xfrm>
          <a:off x="1327326" y="239795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62A63-4AA4-468A-B9FA-900E30D21E5F}">
      <dsp:nvSpPr>
        <dsp:cNvPr id="0" name=""/>
        <dsp:cNvSpPr/>
      </dsp:nvSpPr>
      <dsp:spPr>
        <a:xfrm>
          <a:off x="1556346" y="2327567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C6CD2-14DB-475F-A59F-0E3C7F7F20A7}">
      <dsp:nvSpPr>
        <dsp:cNvPr id="0" name=""/>
        <dsp:cNvSpPr/>
      </dsp:nvSpPr>
      <dsp:spPr>
        <a:xfrm>
          <a:off x="1999750" y="176450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693FB-1590-446C-80F6-A26465524779}">
      <dsp:nvSpPr>
        <dsp:cNvPr id="0" name=""/>
        <dsp:cNvSpPr/>
      </dsp:nvSpPr>
      <dsp:spPr>
        <a:xfrm>
          <a:off x="0" y="0"/>
          <a:ext cx="8757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02693-8CAF-418C-91DD-3A9135FD97C2}">
      <dsp:nvSpPr>
        <dsp:cNvPr id="0" name=""/>
        <dsp:cNvSpPr/>
      </dsp:nvSpPr>
      <dsp:spPr>
        <a:xfrm>
          <a:off x="0" y="0"/>
          <a:ext cx="8757858" cy="225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Организационно-методическое обеспечение организаций дополнительного образования физкультурно-спортивной направленности.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Обеспечение выполнения перехода организаций дополнительного образования на обучение по предпрофессиональным программам физкультурно-спортивной направленности в соответствии с приказом Минспорта России от 15 ноября 2018 г. №939. «Об утверждении федеральных государственных требований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программам».</a:t>
          </a:r>
        </a:p>
      </dsp:txBody>
      <dsp:txXfrm>
        <a:off x="0" y="0"/>
        <a:ext cx="8757858" cy="2258880"/>
      </dsp:txXfrm>
    </dsp:sp>
    <dsp:sp modelId="{70A6FF84-036E-4FF4-9972-4A922DC80EFD}">
      <dsp:nvSpPr>
        <dsp:cNvPr id="0" name=""/>
        <dsp:cNvSpPr/>
      </dsp:nvSpPr>
      <dsp:spPr>
        <a:xfrm>
          <a:off x="0" y="2258880"/>
          <a:ext cx="8757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8921-CD5C-42D2-94F3-A0AD6C9F4739}">
      <dsp:nvSpPr>
        <dsp:cNvPr id="0" name=""/>
        <dsp:cNvSpPr/>
      </dsp:nvSpPr>
      <dsp:spPr>
        <a:xfrm>
          <a:off x="0" y="2258880"/>
          <a:ext cx="265558" cy="225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0" y="2258880"/>
        <a:ext cx="265558" cy="2258880"/>
      </dsp:txXfrm>
    </dsp:sp>
    <dsp:sp modelId="{5FB72A65-C17F-4061-95BB-0A7FCA16C8F8}">
      <dsp:nvSpPr>
        <dsp:cNvPr id="0" name=""/>
        <dsp:cNvSpPr/>
      </dsp:nvSpPr>
      <dsp:spPr>
        <a:xfrm>
          <a:off x="0" y="1564589"/>
          <a:ext cx="6428637" cy="35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Увеличение количества ШСК в общеобразовательных организациях и введение в действие Всероссийского реестра ШСК в субъектах Российской Федерации.</a:t>
          </a:r>
        </a:p>
      </dsp:txBody>
      <dsp:txXfrm>
        <a:off x="0" y="1564589"/>
        <a:ext cx="6428637" cy="355707"/>
      </dsp:txXfrm>
    </dsp:sp>
    <dsp:sp modelId="{D0F42C76-0ADF-47E7-AB99-A854B1167F3C}">
      <dsp:nvSpPr>
        <dsp:cNvPr id="0" name=""/>
        <dsp:cNvSpPr/>
      </dsp:nvSpPr>
      <dsp:spPr>
        <a:xfrm>
          <a:off x="0" y="2715676"/>
          <a:ext cx="106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A3B9-C73A-4EB0-9295-BC80F3272EF1}">
      <dsp:nvSpPr>
        <dsp:cNvPr id="0" name=""/>
        <dsp:cNvSpPr/>
      </dsp:nvSpPr>
      <dsp:spPr>
        <a:xfrm>
          <a:off x="0" y="2272297"/>
          <a:ext cx="8178393" cy="35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Создание в каждом субъекте Российской Федерации регионального центра по выявлению, развитию и поддержке способностей талантов у детей и молодежи по направлению «Спорт».</a:t>
          </a:r>
        </a:p>
      </dsp:txBody>
      <dsp:txXfrm>
        <a:off x="0" y="2272297"/>
        <a:ext cx="8178393" cy="355707"/>
      </dsp:txXfrm>
    </dsp:sp>
    <dsp:sp modelId="{93DFB742-474B-4D59-B286-41E3C37BD907}">
      <dsp:nvSpPr>
        <dsp:cNvPr id="0" name=""/>
        <dsp:cNvSpPr/>
      </dsp:nvSpPr>
      <dsp:spPr>
        <a:xfrm>
          <a:off x="38378" y="3144970"/>
          <a:ext cx="106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2DE4-1143-4F89-8985-6DDFA7B24934}">
      <dsp:nvSpPr>
        <dsp:cNvPr id="0" name=""/>
        <dsp:cNvSpPr/>
      </dsp:nvSpPr>
      <dsp:spPr>
        <a:xfrm>
          <a:off x="17037" y="2702323"/>
          <a:ext cx="8471388" cy="35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Создание Центров раннего физического развития детей начиная с 2-х летнего возраста на базе организаций дополнительного образования физкультурно-спортивного направленности.</a:t>
          </a:r>
        </a:p>
      </dsp:txBody>
      <dsp:txXfrm>
        <a:off x="17037" y="2702323"/>
        <a:ext cx="8471388" cy="355707"/>
      </dsp:txXfrm>
    </dsp:sp>
    <dsp:sp modelId="{99061D29-0C8E-46C2-94BB-8D67498975F2}">
      <dsp:nvSpPr>
        <dsp:cNvPr id="0" name=""/>
        <dsp:cNvSpPr/>
      </dsp:nvSpPr>
      <dsp:spPr>
        <a:xfrm>
          <a:off x="106170" y="3690731"/>
          <a:ext cx="106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61633-CDEF-4FCC-874E-D68610441F60}">
      <dsp:nvSpPr>
        <dsp:cNvPr id="0" name=""/>
        <dsp:cNvSpPr/>
      </dsp:nvSpPr>
      <dsp:spPr>
        <a:xfrm>
          <a:off x="16682" y="3185253"/>
          <a:ext cx="7595853" cy="35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Создание условий для реализации межотраслевых программ развития школьного спорта и плавания для всех.</a:t>
          </a:r>
        </a:p>
      </dsp:txBody>
      <dsp:txXfrm>
        <a:off x="16682" y="3185253"/>
        <a:ext cx="7595853" cy="355707"/>
      </dsp:txXfrm>
    </dsp:sp>
    <dsp:sp modelId="{E076C8E3-60B7-465E-A25F-8EB62971A308}">
      <dsp:nvSpPr>
        <dsp:cNvPr id="0" name=""/>
        <dsp:cNvSpPr/>
      </dsp:nvSpPr>
      <dsp:spPr>
        <a:xfrm>
          <a:off x="28223" y="1533241"/>
          <a:ext cx="106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5F48-14EA-47E5-ABE9-6B1237D42756}">
      <dsp:nvSpPr>
        <dsp:cNvPr id="0" name=""/>
        <dsp:cNvSpPr/>
      </dsp:nvSpPr>
      <dsp:spPr>
        <a:xfrm>
          <a:off x="47441" y="3717348"/>
          <a:ext cx="7300169" cy="35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Реализация плановых мероприятий «Десятилетия детства» и «Успех каждого ребенка». </a:t>
          </a:r>
        </a:p>
      </dsp:txBody>
      <dsp:txXfrm>
        <a:off x="47441" y="3717348"/>
        <a:ext cx="7300169" cy="355707"/>
      </dsp:txXfrm>
    </dsp:sp>
    <dsp:sp modelId="{526C5B39-6B41-45CA-A91D-768464206B4A}">
      <dsp:nvSpPr>
        <dsp:cNvPr id="0" name=""/>
        <dsp:cNvSpPr/>
      </dsp:nvSpPr>
      <dsp:spPr>
        <a:xfrm>
          <a:off x="37592" y="4109412"/>
          <a:ext cx="106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48816-2D54-416D-A69C-FD8FE459A19F}">
      <dsp:nvSpPr>
        <dsp:cNvPr id="0" name=""/>
        <dsp:cNvSpPr/>
      </dsp:nvSpPr>
      <dsp:spPr>
        <a:xfrm>
          <a:off x="16682" y="4019077"/>
          <a:ext cx="7882073" cy="35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Реализация всероссийских проектов «Футбол в школу», «Самбо в школу», «Гимнастика в образовании», «Регби в школу» и другие проекты.</a:t>
          </a:r>
        </a:p>
      </dsp:txBody>
      <dsp:txXfrm>
        <a:off x="16682" y="4019077"/>
        <a:ext cx="7882073" cy="355707"/>
      </dsp:txXfrm>
    </dsp:sp>
    <dsp:sp modelId="{B7CC05A2-2822-44D1-A11A-427D8E1D5D8F}">
      <dsp:nvSpPr>
        <dsp:cNvPr id="0" name=""/>
        <dsp:cNvSpPr/>
      </dsp:nvSpPr>
      <dsp:spPr>
        <a:xfrm>
          <a:off x="265558" y="4499837"/>
          <a:ext cx="1062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7B0D-8D25-4543-8FCB-CADBE746EC41}">
      <dsp:nvSpPr>
        <dsp:cNvPr id="0" name=""/>
        <dsp:cNvSpPr/>
      </dsp:nvSpPr>
      <dsp:spPr>
        <a:xfrm>
          <a:off x="136367" y="1081934"/>
          <a:ext cx="2043081" cy="6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ЗАДАЧИ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на 2019/2020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учебный год</a:t>
          </a:r>
        </a:p>
      </dsp:txBody>
      <dsp:txXfrm>
        <a:off x="136367" y="1081934"/>
        <a:ext cx="2043081" cy="673288"/>
      </dsp:txXfrm>
    </dsp:sp>
    <dsp:sp modelId="{653D20A1-8E76-4FFD-91DC-F8AB1EF6F5A8}">
      <dsp:nvSpPr>
        <dsp:cNvPr id="0" name=""/>
        <dsp:cNvSpPr/>
      </dsp:nvSpPr>
      <dsp:spPr>
        <a:xfrm>
          <a:off x="1340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8DC73-03FD-404F-AB7C-8DAF37173BA5}">
      <dsp:nvSpPr>
        <dsp:cNvPr id="0" name=""/>
        <dsp:cNvSpPr/>
      </dsp:nvSpPr>
      <dsp:spPr>
        <a:xfrm>
          <a:off x="247808" y="64963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3C123-C7D4-4494-BC59-7A54F171FAE5}">
      <dsp:nvSpPr>
        <dsp:cNvPr id="0" name=""/>
        <dsp:cNvSpPr/>
      </dsp:nvSpPr>
      <dsp:spPr>
        <a:xfrm>
          <a:off x="468864" y="432276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6303-D895-4527-9FE6-138CC1448DDA}">
      <dsp:nvSpPr>
        <dsp:cNvPr id="0" name=""/>
        <dsp:cNvSpPr/>
      </dsp:nvSpPr>
      <dsp:spPr>
        <a:xfrm>
          <a:off x="748363" y="44486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6C7F4-0978-44E9-AE37-7AD741648E01}">
      <dsp:nvSpPr>
        <dsp:cNvPr id="0" name=""/>
        <dsp:cNvSpPr/>
      </dsp:nvSpPr>
      <dsp:spPr>
        <a:xfrm>
          <a:off x="1044145" y="35385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A9FDC-88AA-4AB6-B9ED-BE447325CC5E}">
      <dsp:nvSpPr>
        <dsp:cNvPr id="0" name=""/>
        <dsp:cNvSpPr/>
      </dsp:nvSpPr>
      <dsp:spPr>
        <a:xfrm>
          <a:off x="1408185" y="51312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81A22-2092-4831-B0CE-5048967D902A}">
      <dsp:nvSpPr>
        <dsp:cNvPr id="0" name=""/>
        <dsp:cNvSpPr/>
      </dsp:nvSpPr>
      <dsp:spPr>
        <a:xfrm>
          <a:off x="1635710" y="62688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76425-2677-4C0F-8E64-7071D62D8BCF}">
      <dsp:nvSpPr>
        <dsp:cNvPr id="0" name=""/>
        <dsp:cNvSpPr/>
      </dsp:nvSpPr>
      <dsp:spPr>
        <a:xfrm>
          <a:off x="19542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E96F5-FFA5-40AF-8790-837F3F99B996}">
      <dsp:nvSpPr>
        <dsp:cNvPr id="0" name=""/>
        <dsp:cNvSpPr/>
      </dsp:nvSpPr>
      <dsp:spPr>
        <a:xfrm>
          <a:off x="2090760" y="112743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EE27E-27A5-41E7-AF0A-479D40F95A20}">
      <dsp:nvSpPr>
        <dsp:cNvPr id="0" name=""/>
        <dsp:cNvSpPr/>
      </dsp:nvSpPr>
      <dsp:spPr>
        <a:xfrm>
          <a:off x="1254949" y="14374"/>
          <a:ext cx="417902" cy="41790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07131"/>
                <a:satOff val="-28067"/>
                <a:lumOff val="50662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07131"/>
                <a:satOff val="-28067"/>
                <a:lumOff val="50662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9D4BB-3390-4C35-8C94-B4D11BCE274D}">
      <dsp:nvSpPr>
        <dsp:cNvPr id="0" name=""/>
        <dsp:cNvSpPr/>
      </dsp:nvSpPr>
      <dsp:spPr>
        <a:xfrm>
          <a:off x="20283" y="151423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73EFC-7489-4DE5-910F-9A966D9E4066}">
      <dsp:nvSpPr>
        <dsp:cNvPr id="0" name=""/>
        <dsp:cNvSpPr/>
      </dsp:nvSpPr>
      <dsp:spPr>
        <a:xfrm>
          <a:off x="156798" y="171900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EFA7E-901D-4FBC-9D79-F96652B176AF}">
      <dsp:nvSpPr>
        <dsp:cNvPr id="0" name=""/>
        <dsp:cNvSpPr/>
      </dsp:nvSpPr>
      <dsp:spPr>
        <a:xfrm>
          <a:off x="363532" y="2293481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FBEC8-ED12-488A-A910-6D2BDC1AB5F3}">
      <dsp:nvSpPr>
        <dsp:cNvPr id="0" name=""/>
        <dsp:cNvSpPr/>
      </dsp:nvSpPr>
      <dsp:spPr>
        <a:xfrm>
          <a:off x="918738" y="247921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50DE7-2B37-4F62-9EC4-053516B57543}">
      <dsp:nvSpPr>
        <dsp:cNvPr id="0" name=""/>
        <dsp:cNvSpPr/>
      </dsp:nvSpPr>
      <dsp:spPr>
        <a:xfrm>
          <a:off x="1066898" y="204389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4F17D-D584-4DBF-9EA7-20CADD313558}">
      <dsp:nvSpPr>
        <dsp:cNvPr id="0" name=""/>
        <dsp:cNvSpPr/>
      </dsp:nvSpPr>
      <dsp:spPr>
        <a:xfrm>
          <a:off x="1327326" y="239795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62A63-4AA4-468A-B9FA-900E30D21E5F}">
      <dsp:nvSpPr>
        <dsp:cNvPr id="0" name=""/>
        <dsp:cNvSpPr/>
      </dsp:nvSpPr>
      <dsp:spPr>
        <a:xfrm>
          <a:off x="1556346" y="2327567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C6CD2-14DB-475F-A59F-0E3C7F7F20A7}">
      <dsp:nvSpPr>
        <dsp:cNvPr id="0" name=""/>
        <dsp:cNvSpPr/>
      </dsp:nvSpPr>
      <dsp:spPr>
        <a:xfrm>
          <a:off x="1999750" y="176450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693FB-1590-446C-80F6-A26465524779}">
      <dsp:nvSpPr>
        <dsp:cNvPr id="0" name=""/>
        <dsp:cNvSpPr/>
      </dsp:nvSpPr>
      <dsp:spPr>
        <a:xfrm>
          <a:off x="0" y="0"/>
          <a:ext cx="8757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02693-8CAF-418C-91DD-3A9135FD97C2}">
      <dsp:nvSpPr>
        <dsp:cNvPr id="0" name=""/>
        <dsp:cNvSpPr/>
      </dsp:nvSpPr>
      <dsp:spPr>
        <a:xfrm>
          <a:off x="0" y="0"/>
          <a:ext cx="8757858" cy="225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Реализация мероприятий по созданию единой системы физкультурно-спортивных мероприятий среди обучающихся, направленной на увеличение охвата обучающихся, участвующих в спортивных соревнованиях.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Обновление всероссийского календарного плана спортивно-массовых мероприятий среди обучающихся. В 2019/2020 учебном году во Всероссийский сводный календарный план физкультурных и спортивных мероприятий Минпросвещения России, Минспорта России и Министерства науки и высшего образования Российской Федерации, кроме Президентских состязаний и Президентских спортивных игр, будут включены Всероссийские спортивные игры школьных спортивных клубов и Всероссийская спартакиада организаций дополнительного образования, открытая спартакиады для детей с ОВЗ «Надежда».</a:t>
          </a:r>
        </a:p>
      </dsp:txBody>
      <dsp:txXfrm>
        <a:off x="0" y="0"/>
        <a:ext cx="8757858" cy="2258880"/>
      </dsp:txXfrm>
    </dsp:sp>
    <dsp:sp modelId="{70A6FF84-036E-4FF4-9972-4A922DC80EFD}">
      <dsp:nvSpPr>
        <dsp:cNvPr id="0" name=""/>
        <dsp:cNvSpPr/>
      </dsp:nvSpPr>
      <dsp:spPr>
        <a:xfrm>
          <a:off x="0" y="2258880"/>
          <a:ext cx="8757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8921-CD5C-42D2-94F3-A0AD6C9F4739}">
      <dsp:nvSpPr>
        <dsp:cNvPr id="0" name=""/>
        <dsp:cNvSpPr/>
      </dsp:nvSpPr>
      <dsp:spPr>
        <a:xfrm>
          <a:off x="0" y="2258880"/>
          <a:ext cx="257005" cy="225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0" y="2258880"/>
        <a:ext cx="257005" cy="2258880"/>
      </dsp:txXfrm>
    </dsp:sp>
    <dsp:sp modelId="{5FB72A65-C17F-4061-95BB-0A7FCA16C8F8}">
      <dsp:nvSpPr>
        <dsp:cNvPr id="0" name=""/>
        <dsp:cNvSpPr/>
      </dsp:nvSpPr>
      <dsp:spPr>
        <a:xfrm>
          <a:off x="71021" y="1718703"/>
          <a:ext cx="8125726" cy="53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Увеличение числа участников финального этапа Всероссийских игр школьных спортивных клубов до 100% участия субъектов Российской Федерации. </a:t>
          </a:r>
        </a:p>
      </dsp:txBody>
      <dsp:txXfrm>
        <a:off x="71021" y="1718703"/>
        <a:ext cx="8125726" cy="531079"/>
      </dsp:txXfrm>
    </dsp:sp>
    <dsp:sp modelId="{D0F42C76-0ADF-47E7-AB99-A854B1167F3C}">
      <dsp:nvSpPr>
        <dsp:cNvPr id="0" name=""/>
        <dsp:cNvSpPr/>
      </dsp:nvSpPr>
      <dsp:spPr>
        <a:xfrm>
          <a:off x="71026" y="2766351"/>
          <a:ext cx="102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A3B9-C73A-4EB0-9295-BC80F3272EF1}">
      <dsp:nvSpPr>
        <dsp:cNvPr id="0" name=""/>
        <dsp:cNvSpPr/>
      </dsp:nvSpPr>
      <dsp:spPr>
        <a:xfrm>
          <a:off x="0" y="2278912"/>
          <a:ext cx="7914998" cy="53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Совершенствование структуры проведения Всероссийских спортивных состязаний (игр) школьников «Президентские состязания» и «Президентские спортивные игры», планируется:</a:t>
          </a:r>
        </a:p>
      </dsp:txBody>
      <dsp:txXfrm>
        <a:off x="0" y="2278912"/>
        <a:ext cx="7914998" cy="531079"/>
      </dsp:txXfrm>
    </dsp:sp>
    <dsp:sp modelId="{93DFB742-474B-4D59-B286-41E3C37BD907}">
      <dsp:nvSpPr>
        <dsp:cNvPr id="0" name=""/>
        <dsp:cNvSpPr/>
      </dsp:nvSpPr>
      <dsp:spPr>
        <a:xfrm>
          <a:off x="71026" y="3352210"/>
          <a:ext cx="102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2DE4-1143-4F89-8985-6DDFA7B24934}">
      <dsp:nvSpPr>
        <dsp:cNvPr id="0" name=""/>
        <dsp:cNvSpPr/>
      </dsp:nvSpPr>
      <dsp:spPr>
        <a:xfrm>
          <a:off x="71021" y="2821134"/>
          <a:ext cx="8198557" cy="53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-придать «Президентским состязаниям» и «Президентским спортивным играм» статус международных с участием школьников стран ШОС;</a:t>
          </a:r>
        </a:p>
      </dsp:txBody>
      <dsp:txXfrm>
        <a:off x="71021" y="2821134"/>
        <a:ext cx="8198557" cy="531079"/>
      </dsp:txXfrm>
    </dsp:sp>
    <dsp:sp modelId="{99061D29-0C8E-46C2-94BB-8D67498975F2}">
      <dsp:nvSpPr>
        <dsp:cNvPr id="0" name=""/>
        <dsp:cNvSpPr/>
      </dsp:nvSpPr>
      <dsp:spPr>
        <a:xfrm>
          <a:off x="73390" y="470386"/>
          <a:ext cx="102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61633-CDEF-4FCC-874E-D68610441F60}">
      <dsp:nvSpPr>
        <dsp:cNvPr id="0" name=""/>
        <dsp:cNvSpPr/>
      </dsp:nvSpPr>
      <dsp:spPr>
        <a:xfrm>
          <a:off x="71021" y="3456847"/>
          <a:ext cx="8475801" cy="53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-направлять победителей всероссийского этапа Всероссийских спортивных соревнований школьников «Президентские состязания», Всероссийских спортивных игр школьников «Президентские спортивные игры» для участия во   Всемирных познавательных играх, проводимых под эгидой ISF.</a:t>
          </a:r>
        </a:p>
      </dsp:txBody>
      <dsp:txXfrm>
        <a:off x="71021" y="3456847"/>
        <a:ext cx="8475801" cy="531079"/>
      </dsp:txXfrm>
    </dsp:sp>
    <dsp:sp modelId="{E076C8E3-60B7-465E-A25F-8EB62971A308}">
      <dsp:nvSpPr>
        <dsp:cNvPr id="0" name=""/>
        <dsp:cNvSpPr/>
      </dsp:nvSpPr>
      <dsp:spPr>
        <a:xfrm>
          <a:off x="71026" y="2193954"/>
          <a:ext cx="10280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7B0D-8D25-4543-8FCB-CADBE746EC41}">
      <dsp:nvSpPr>
        <dsp:cNvPr id="0" name=""/>
        <dsp:cNvSpPr/>
      </dsp:nvSpPr>
      <dsp:spPr>
        <a:xfrm>
          <a:off x="136367" y="1081934"/>
          <a:ext cx="2043081" cy="6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ЗАДАЧИ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на 2019/2020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учебный год</a:t>
          </a:r>
        </a:p>
      </dsp:txBody>
      <dsp:txXfrm>
        <a:off x="136367" y="1081934"/>
        <a:ext cx="2043081" cy="673288"/>
      </dsp:txXfrm>
    </dsp:sp>
    <dsp:sp modelId="{653D20A1-8E76-4FFD-91DC-F8AB1EF6F5A8}">
      <dsp:nvSpPr>
        <dsp:cNvPr id="0" name=""/>
        <dsp:cNvSpPr/>
      </dsp:nvSpPr>
      <dsp:spPr>
        <a:xfrm>
          <a:off x="1340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8DC73-03FD-404F-AB7C-8DAF37173BA5}">
      <dsp:nvSpPr>
        <dsp:cNvPr id="0" name=""/>
        <dsp:cNvSpPr/>
      </dsp:nvSpPr>
      <dsp:spPr>
        <a:xfrm>
          <a:off x="247808" y="64963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3C123-C7D4-4494-BC59-7A54F171FAE5}">
      <dsp:nvSpPr>
        <dsp:cNvPr id="0" name=""/>
        <dsp:cNvSpPr/>
      </dsp:nvSpPr>
      <dsp:spPr>
        <a:xfrm>
          <a:off x="468864" y="432276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6303-D895-4527-9FE6-138CC1448DDA}">
      <dsp:nvSpPr>
        <dsp:cNvPr id="0" name=""/>
        <dsp:cNvSpPr/>
      </dsp:nvSpPr>
      <dsp:spPr>
        <a:xfrm>
          <a:off x="748363" y="44486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6C7F4-0978-44E9-AE37-7AD741648E01}">
      <dsp:nvSpPr>
        <dsp:cNvPr id="0" name=""/>
        <dsp:cNvSpPr/>
      </dsp:nvSpPr>
      <dsp:spPr>
        <a:xfrm>
          <a:off x="1044145" y="35385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A9FDC-88AA-4AB6-B9ED-BE447325CC5E}">
      <dsp:nvSpPr>
        <dsp:cNvPr id="0" name=""/>
        <dsp:cNvSpPr/>
      </dsp:nvSpPr>
      <dsp:spPr>
        <a:xfrm>
          <a:off x="1408185" y="51312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81A22-2092-4831-B0CE-5048967D902A}">
      <dsp:nvSpPr>
        <dsp:cNvPr id="0" name=""/>
        <dsp:cNvSpPr/>
      </dsp:nvSpPr>
      <dsp:spPr>
        <a:xfrm>
          <a:off x="1635710" y="62688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76425-2677-4C0F-8E64-7071D62D8BCF}">
      <dsp:nvSpPr>
        <dsp:cNvPr id="0" name=""/>
        <dsp:cNvSpPr/>
      </dsp:nvSpPr>
      <dsp:spPr>
        <a:xfrm>
          <a:off x="19542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E96F5-FFA5-40AF-8790-837F3F99B996}">
      <dsp:nvSpPr>
        <dsp:cNvPr id="0" name=""/>
        <dsp:cNvSpPr/>
      </dsp:nvSpPr>
      <dsp:spPr>
        <a:xfrm>
          <a:off x="2090760" y="112743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EE27E-27A5-41E7-AF0A-479D40F95A20}">
      <dsp:nvSpPr>
        <dsp:cNvPr id="0" name=""/>
        <dsp:cNvSpPr/>
      </dsp:nvSpPr>
      <dsp:spPr>
        <a:xfrm>
          <a:off x="1254949" y="14374"/>
          <a:ext cx="417902" cy="41790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07131"/>
                <a:satOff val="-28067"/>
                <a:lumOff val="50662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07131"/>
                <a:satOff val="-28067"/>
                <a:lumOff val="50662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9D4BB-3390-4C35-8C94-B4D11BCE274D}">
      <dsp:nvSpPr>
        <dsp:cNvPr id="0" name=""/>
        <dsp:cNvSpPr/>
      </dsp:nvSpPr>
      <dsp:spPr>
        <a:xfrm>
          <a:off x="20283" y="151423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73EFC-7489-4DE5-910F-9A966D9E4066}">
      <dsp:nvSpPr>
        <dsp:cNvPr id="0" name=""/>
        <dsp:cNvSpPr/>
      </dsp:nvSpPr>
      <dsp:spPr>
        <a:xfrm>
          <a:off x="156798" y="171900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EFA7E-901D-4FBC-9D79-F96652B176AF}">
      <dsp:nvSpPr>
        <dsp:cNvPr id="0" name=""/>
        <dsp:cNvSpPr/>
      </dsp:nvSpPr>
      <dsp:spPr>
        <a:xfrm>
          <a:off x="363532" y="2293481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FBEC8-ED12-488A-A910-6D2BDC1AB5F3}">
      <dsp:nvSpPr>
        <dsp:cNvPr id="0" name=""/>
        <dsp:cNvSpPr/>
      </dsp:nvSpPr>
      <dsp:spPr>
        <a:xfrm>
          <a:off x="918738" y="247921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50DE7-2B37-4F62-9EC4-053516B57543}">
      <dsp:nvSpPr>
        <dsp:cNvPr id="0" name=""/>
        <dsp:cNvSpPr/>
      </dsp:nvSpPr>
      <dsp:spPr>
        <a:xfrm>
          <a:off x="1066898" y="204389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4F17D-D584-4DBF-9EA7-20CADD313558}">
      <dsp:nvSpPr>
        <dsp:cNvPr id="0" name=""/>
        <dsp:cNvSpPr/>
      </dsp:nvSpPr>
      <dsp:spPr>
        <a:xfrm>
          <a:off x="1327326" y="239795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62A63-4AA4-468A-B9FA-900E30D21E5F}">
      <dsp:nvSpPr>
        <dsp:cNvPr id="0" name=""/>
        <dsp:cNvSpPr/>
      </dsp:nvSpPr>
      <dsp:spPr>
        <a:xfrm>
          <a:off x="1556346" y="2327567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C6CD2-14DB-475F-A59F-0E3C7F7F20A7}">
      <dsp:nvSpPr>
        <dsp:cNvPr id="0" name=""/>
        <dsp:cNvSpPr/>
      </dsp:nvSpPr>
      <dsp:spPr>
        <a:xfrm>
          <a:off x="1999750" y="176450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693FB-1590-446C-80F6-A26465524779}">
      <dsp:nvSpPr>
        <dsp:cNvPr id="0" name=""/>
        <dsp:cNvSpPr/>
      </dsp:nvSpPr>
      <dsp:spPr>
        <a:xfrm>
          <a:off x="0" y="0"/>
          <a:ext cx="8757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02693-8CAF-418C-91DD-3A9135FD97C2}">
      <dsp:nvSpPr>
        <dsp:cNvPr id="0" name=""/>
        <dsp:cNvSpPr/>
      </dsp:nvSpPr>
      <dsp:spPr>
        <a:xfrm>
          <a:off x="0" y="0"/>
          <a:ext cx="8757858" cy="186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Продолжение реализации проекта «Создание в общеобразовательных организациях Российской Федерации, расположенных в сельской местности, условий для занятий физической культурой и спортом», в том числе поселках городского типа и малых городах.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Совершенствование организации и проведения мониторингов системы дополнительного и общего образования образовательных организаций, реализующих программы дополнительного образования физкультурно-спортивного профиля.</a:t>
          </a:r>
        </a:p>
      </dsp:txBody>
      <dsp:txXfrm>
        <a:off x="0" y="0"/>
        <a:ext cx="8757858" cy="1860403"/>
      </dsp:txXfrm>
    </dsp:sp>
    <dsp:sp modelId="{70A6FF84-036E-4FF4-9972-4A922DC80EFD}">
      <dsp:nvSpPr>
        <dsp:cNvPr id="0" name=""/>
        <dsp:cNvSpPr/>
      </dsp:nvSpPr>
      <dsp:spPr>
        <a:xfrm>
          <a:off x="0" y="1860403"/>
          <a:ext cx="87578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8921-CD5C-42D2-94F3-A0AD6C9F4739}">
      <dsp:nvSpPr>
        <dsp:cNvPr id="0" name=""/>
        <dsp:cNvSpPr/>
      </dsp:nvSpPr>
      <dsp:spPr>
        <a:xfrm>
          <a:off x="0" y="1860403"/>
          <a:ext cx="267696" cy="186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0" y="1860403"/>
        <a:ext cx="267696" cy="1860403"/>
      </dsp:txXfrm>
    </dsp:sp>
    <dsp:sp modelId="{5FB72A65-C17F-4061-95BB-0A7FCA16C8F8}">
      <dsp:nvSpPr>
        <dsp:cNvPr id="0" name=""/>
        <dsp:cNvSpPr/>
      </dsp:nvSpPr>
      <dsp:spPr>
        <a:xfrm>
          <a:off x="105717" y="1930565"/>
          <a:ext cx="8463734" cy="886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Постоянное взаимодействие Центра с региональными органами управления в сфере образования по выполнению перечня мероприятий в субъектах РФ.</a:t>
          </a:r>
        </a:p>
      </dsp:txBody>
      <dsp:txXfrm>
        <a:off x="105717" y="1930565"/>
        <a:ext cx="8463734" cy="886731"/>
      </dsp:txXfrm>
    </dsp:sp>
    <dsp:sp modelId="{D0F42C76-0ADF-47E7-AB99-A854B1167F3C}">
      <dsp:nvSpPr>
        <dsp:cNvPr id="0" name=""/>
        <dsp:cNvSpPr/>
      </dsp:nvSpPr>
      <dsp:spPr>
        <a:xfrm>
          <a:off x="28225" y="824818"/>
          <a:ext cx="1070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17B0D-8D25-4543-8FCB-CADBE746EC41}">
      <dsp:nvSpPr>
        <dsp:cNvPr id="0" name=""/>
        <dsp:cNvSpPr/>
      </dsp:nvSpPr>
      <dsp:spPr>
        <a:xfrm>
          <a:off x="136367" y="1081934"/>
          <a:ext cx="2043081" cy="67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ЗАДАЧИ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на 2019/2020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учебный год</a:t>
          </a:r>
        </a:p>
      </dsp:txBody>
      <dsp:txXfrm>
        <a:off x="136367" y="1081934"/>
        <a:ext cx="2043081" cy="673288"/>
      </dsp:txXfrm>
    </dsp:sp>
    <dsp:sp modelId="{653D20A1-8E76-4FFD-91DC-F8AB1EF6F5A8}">
      <dsp:nvSpPr>
        <dsp:cNvPr id="0" name=""/>
        <dsp:cNvSpPr/>
      </dsp:nvSpPr>
      <dsp:spPr>
        <a:xfrm>
          <a:off x="1340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8DC73-03FD-404F-AB7C-8DAF37173BA5}">
      <dsp:nvSpPr>
        <dsp:cNvPr id="0" name=""/>
        <dsp:cNvSpPr/>
      </dsp:nvSpPr>
      <dsp:spPr>
        <a:xfrm>
          <a:off x="247808" y="64963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3C123-C7D4-4494-BC59-7A54F171FAE5}">
      <dsp:nvSpPr>
        <dsp:cNvPr id="0" name=""/>
        <dsp:cNvSpPr/>
      </dsp:nvSpPr>
      <dsp:spPr>
        <a:xfrm>
          <a:off x="468864" y="432276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6303-D895-4527-9FE6-138CC1448DDA}">
      <dsp:nvSpPr>
        <dsp:cNvPr id="0" name=""/>
        <dsp:cNvSpPr/>
      </dsp:nvSpPr>
      <dsp:spPr>
        <a:xfrm>
          <a:off x="748363" y="44486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6C7F4-0978-44E9-AE37-7AD741648E01}">
      <dsp:nvSpPr>
        <dsp:cNvPr id="0" name=""/>
        <dsp:cNvSpPr/>
      </dsp:nvSpPr>
      <dsp:spPr>
        <a:xfrm>
          <a:off x="1044145" y="353854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A9FDC-88AA-4AB6-B9ED-BE447325CC5E}">
      <dsp:nvSpPr>
        <dsp:cNvPr id="0" name=""/>
        <dsp:cNvSpPr/>
      </dsp:nvSpPr>
      <dsp:spPr>
        <a:xfrm>
          <a:off x="1408185" y="51312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81A22-2092-4831-B0CE-5048967D902A}">
      <dsp:nvSpPr>
        <dsp:cNvPr id="0" name=""/>
        <dsp:cNvSpPr/>
      </dsp:nvSpPr>
      <dsp:spPr>
        <a:xfrm>
          <a:off x="1635710" y="62688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76425-2677-4C0F-8E64-7071D62D8BCF}">
      <dsp:nvSpPr>
        <dsp:cNvPr id="0" name=""/>
        <dsp:cNvSpPr/>
      </dsp:nvSpPr>
      <dsp:spPr>
        <a:xfrm>
          <a:off x="1954245" y="87716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E96F5-FFA5-40AF-8790-837F3F99B996}">
      <dsp:nvSpPr>
        <dsp:cNvPr id="0" name=""/>
        <dsp:cNvSpPr/>
      </dsp:nvSpPr>
      <dsp:spPr>
        <a:xfrm>
          <a:off x="2090760" y="112743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EE27E-27A5-41E7-AF0A-479D40F95A20}">
      <dsp:nvSpPr>
        <dsp:cNvPr id="0" name=""/>
        <dsp:cNvSpPr/>
      </dsp:nvSpPr>
      <dsp:spPr>
        <a:xfrm>
          <a:off x="1254949" y="14374"/>
          <a:ext cx="417902" cy="41790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07131"/>
                <a:satOff val="-28067"/>
                <a:lumOff val="50662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07131"/>
                <a:satOff val="-28067"/>
                <a:lumOff val="50662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07131"/>
                <a:satOff val="-28067"/>
                <a:lumOff val="506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9D4BB-3390-4C35-8C94-B4D11BCE274D}">
      <dsp:nvSpPr>
        <dsp:cNvPr id="0" name=""/>
        <dsp:cNvSpPr/>
      </dsp:nvSpPr>
      <dsp:spPr>
        <a:xfrm>
          <a:off x="20283" y="1514231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50783"/>
                <a:satOff val="-24948"/>
                <a:lumOff val="45033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50783"/>
                <a:satOff val="-24948"/>
                <a:lumOff val="45033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50783"/>
                <a:satOff val="-24948"/>
                <a:lumOff val="450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73EFC-7489-4DE5-910F-9A966D9E4066}">
      <dsp:nvSpPr>
        <dsp:cNvPr id="0" name=""/>
        <dsp:cNvSpPr/>
      </dsp:nvSpPr>
      <dsp:spPr>
        <a:xfrm>
          <a:off x="156798" y="1719004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94435"/>
                <a:satOff val="-21830"/>
                <a:lumOff val="39404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94435"/>
                <a:satOff val="-21830"/>
                <a:lumOff val="39404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94435"/>
                <a:satOff val="-21830"/>
                <a:lumOff val="394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EFA7E-901D-4FBC-9D79-F96652B176AF}">
      <dsp:nvSpPr>
        <dsp:cNvPr id="0" name=""/>
        <dsp:cNvSpPr/>
      </dsp:nvSpPr>
      <dsp:spPr>
        <a:xfrm>
          <a:off x="363532" y="2293481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38087"/>
                <a:satOff val="-18711"/>
                <a:lumOff val="337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338087"/>
                <a:satOff val="-18711"/>
                <a:lumOff val="337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338087"/>
                <a:satOff val="-18711"/>
                <a:lumOff val="337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FBEC8-ED12-488A-A910-6D2BDC1AB5F3}">
      <dsp:nvSpPr>
        <dsp:cNvPr id="0" name=""/>
        <dsp:cNvSpPr/>
      </dsp:nvSpPr>
      <dsp:spPr>
        <a:xfrm>
          <a:off x="918738" y="2479216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81739"/>
                <a:satOff val="-15593"/>
                <a:lumOff val="2814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1739"/>
                <a:satOff val="-15593"/>
                <a:lumOff val="2814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1739"/>
                <a:satOff val="-15593"/>
                <a:lumOff val="281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50DE7-2B37-4F62-9EC4-053516B57543}">
      <dsp:nvSpPr>
        <dsp:cNvPr id="0" name=""/>
        <dsp:cNvSpPr/>
      </dsp:nvSpPr>
      <dsp:spPr>
        <a:xfrm>
          <a:off x="1066898" y="204389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25392"/>
                <a:satOff val="-12474"/>
                <a:lumOff val="22516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25392"/>
                <a:satOff val="-12474"/>
                <a:lumOff val="22516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25392"/>
                <a:satOff val="-12474"/>
                <a:lumOff val="225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4F17D-D584-4DBF-9EA7-20CADD313558}">
      <dsp:nvSpPr>
        <dsp:cNvPr id="0" name=""/>
        <dsp:cNvSpPr/>
      </dsp:nvSpPr>
      <dsp:spPr>
        <a:xfrm>
          <a:off x="1327326" y="2397959"/>
          <a:ext cx="162517" cy="16251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69044"/>
                <a:satOff val="-9356"/>
                <a:lumOff val="1688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69044"/>
                <a:satOff val="-9356"/>
                <a:lumOff val="1688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69044"/>
                <a:satOff val="-9356"/>
                <a:lumOff val="1688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62A63-4AA4-468A-B9FA-900E30D21E5F}">
      <dsp:nvSpPr>
        <dsp:cNvPr id="0" name=""/>
        <dsp:cNvSpPr/>
      </dsp:nvSpPr>
      <dsp:spPr>
        <a:xfrm>
          <a:off x="1556346" y="2327567"/>
          <a:ext cx="371469" cy="37146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12696"/>
                <a:satOff val="-6237"/>
                <a:lumOff val="11258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12696"/>
                <a:satOff val="-6237"/>
                <a:lumOff val="11258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12696"/>
                <a:satOff val="-6237"/>
                <a:lumOff val="112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C6CD2-14DB-475F-A59F-0E3C7F7F20A7}">
      <dsp:nvSpPr>
        <dsp:cNvPr id="0" name=""/>
        <dsp:cNvSpPr/>
      </dsp:nvSpPr>
      <dsp:spPr>
        <a:xfrm>
          <a:off x="1999750" y="1764509"/>
          <a:ext cx="255385" cy="25538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56348"/>
                <a:satOff val="-3119"/>
                <a:lumOff val="562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56348"/>
                <a:satOff val="-3119"/>
                <a:lumOff val="562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56348"/>
                <a:satOff val="-3119"/>
                <a:lumOff val="56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45C14-2172-4F12-845F-1AD203ECC336}">
      <dsp:nvSpPr>
        <dsp:cNvPr id="0" name=""/>
        <dsp:cNvSpPr/>
      </dsp:nvSpPr>
      <dsp:spPr>
        <a:xfrm rot="5400000">
          <a:off x="-238975" y="243405"/>
          <a:ext cx="1593168" cy="11152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Сентябрь</a:t>
          </a:r>
        </a:p>
      </dsp:txBody>
      <dsp:txXfrm rot="-5400000">
        <a:off x="0" y="562039"/>
        <a:ext cx="1115218" cy="477950"/>
      </dsp:txXfrm>
    </dsp:sp>
    <dsp:sp modelId="{4FAC1C8B-A146-4D27-A648-E8DAEC09B27B}">
      <dsp:nvSpPr>
        <dsp:cNvPr id="0" name=""/>
        <dsp:cNvSpPr/>
      </dsp:nvSpPr>
      <dsp:spPr>
        <a:xfrm rot="5400000">
          <a:off x="4438369" y="-3318721"/>
          <a:ext cx="1035559" cy="768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C00000"/>
              </a:solidFill>
            </a:rPr>
            <a:t>Завершаются Всероссийские этапы «Президентских состязаний» и «Президентских спортивных игр».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600" kern="1200" dirty="0"/>
        </a:p>
      </dsp:txBody>
      <dsp:txXfrm rot="-5400000">
        <a:off x="1115218" y="54982"/>
        <a:ext cx="7631310" cy="934455"/>
      </dsp:txXfrm>
    </dsp:sp>
    <dsp:sp modelId="{CAA6164E-0E5C-4B5D-9177-850C3EBAA103}">
      <dsp:nvSpPr>
        <dsp:cNvPr id="0" name=""/>
        <dsp:cNvSpPr/>
      </dsp:nvSpPr>
      <dsp:spPr>
        <a:xfrm rot="5400000">
          <a:off x="-238975" y="1748442"/>
          <a:ext cx="1593168" cy="11152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Ноябрь</a:t>
          </a:r>
        </a:p>
      </dsp:txBody>
      <dsp:txXfrm rot="-5400000">
        <a:off x="0" y="2067076"/>
        <a:ext cx="1115218" cy="477950"/>
      </dsp:txXfrm>
    </dsp:sp>
    <dsp:sp modelId="{8BBDA126-5784-4DAF-9DD9-9801D16F9CC8}">
      <dsp:nvSpPr>
        <dsp:cNvPr id="0" name=""/>
        <dsp:cNvSpPr/>
      </dsp:nvSpPr>
      <dsp:spPr>
        <a:xfrm rot="5400000">
          <a:off x="4337314" y="-1813683"/>
          <a:ext cx="1237670" cy="768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C00000"/>
              </a:solidFill>
            </a:rPr>
            <a:t>Форум по вопросам развития школьных спортивных клубов для руководителей и педагогических работников в области физической культуры и спорта с целью профессионального роста и формирования компетенций в области воспитания и социализации детей и молодежи Российской Федерации.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C00000"/>
              </a:solidFill>
            </a:rPr>
            <a:t>II Всероссийский съезд учителей физической культуры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600" kern="1200" dirty="0"/>
        </a:p>
      </dsp:txBody>
      <dsp:txXfrm rot="-5400000">
        <a:off x="1115218" y="1468831"/>
        <a:ext cx="7621444" cy="1116834"/>
      </dsp:txXfrm>
    </dsp:sp>
    <dsp:sp modelId="{95E12063-03B3-4248-B75A-24D6B77B072D}">
      <dsp:nvSpPr>
        <dsp:cNvPr id="0" name=""/>
        <dsp:cNvSpPr/>
      </dsp:nvSpPr>
      <dsp:spPr>
        <a:xfrm rot="5400000">
          <a:off x="-238975" y="3152425"/>
          <a:ext cx="1593168" cy="11152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Декабрь</a:t>
          </a:r>
        </a:p>
      </dsp:txBody>
      <dsp:txXfrm rot="-5400000">
        <a:off x="0" y="3471059"/>
        <a:ext cx="1115218" cy="477950"/>
      </dsp:txXfrm>
    </dsp:sp>
    <dsp:sp modelId="{98AD4D50-0C09-4433-84E7-95E42B6782F1}">
      <dsp:nvSpPr>
        <dsp:cNvPr id="0" name=""/>
        <dsp:cNvSpPr/>
      </dsp:nvSpPr>
      <dsp:spPr>
        <a:xfrm rot="5400000">
          <a:off x="4438369" y="-409701"/>
          <a:ext cx="1035559" cy="768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C00000"/>
              </a:solidFill>
            </a:rPr>
            <a:t>Всероссийское совещание работников дополнительного образования.</a:t>
          </a:r>
        </a:p>
      </dsp:txBody>
      <dsp:txXfrm rot="-5400000">
        <a:off x="1115218" y="2964002"/>
        <a:ext cx="7631310" cy="934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6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8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jH4Lm1PL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5" Type="http://schemas.openxmlformats.org/officeDocument/2006/relationships/hyperlink" Target="https://youtu.be/OnjH4Lm1PL8" TargetMode="External"/><Relationship Id="rId10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5" Type="http://schemas.openxmlformats.org/officeDocument/2006/relationships/hyperlink" Target="https://youtu.be/OnjH4Lm1PL8" TargetMode="External"/><Relationship Id="rId10" Type="http://schemas.openxmlformats.org/officeDocument/2006/relationships/diagramData" Target="../diagrams/data13.xml"/><Relationship Id="rId4" Type="http://schemas.openxmlformats.org/officeDocument/2006/relationships/image" Target="../media/image4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fcomofv@mail.r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njH4Lm1PL8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njH4Lm1PL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njH4Lm1PL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njH4Lm1PL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njH4Lm1PL8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92;&#1094;&#1086;&#1084;&#1086;&#1092;&#1074;.&#1088;&#1092;/news/post/367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youtu.be/OnjH4Lm1PL8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serdtsedetyam.ru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www.&#1092;&#1094;&#1086;&#1084;&#1086;&#1092;&#1074;.&#1088;&#1092;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jH4Lm1PL8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hyperlink" Target="https://youtu.be/OnjH4Lm1PL8" TargetMode="External"/><Relationship Id="rId10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hyperlink" Target="https://youtu.be/OnjH4Lm1PL8" TargetMode="External"/><Relationship Id="rId10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hyperlink" Target="https://youtu.be/OnjH4Lm1PL8" TargetMode="External"/><Relationship Id="rId10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8.png"/><Relationship Id="rId16" Type="http://schemas.openxmlformats.org/officeDocument/2006/relationships/hyperlink" Target="https://youtu.be/OnjH4Lm1PL8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4.pn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hyperlink" Target="https://youtu.be/OnjH4Lm1PL8" TargetMode="External"/><Relationship Id="rId10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hyperlink" Target="https://youtu.be/OnjH4Lm1PL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&#1092;&#1094;&#1086;&#1084;&#1086;&#1092;&#1074;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OnjH4Lm1PL8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035F73-0420-4638-9719-B003B0C2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" y="-1215"/>
            <a:ext cx="12179649" cy="63432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AAAC1-D044-4600-A491-67515A8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666" y="2072160"/>
            <a:ext cx="10058400" cy="2777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СЕЛЕКТОРНОЕ СОВЕЩАНИЕ</a:t>
            </a:r>
            <a:br>
              <a:rPr lang="ru-RU" sz="4400" dirty="0"/>
            </a:br>
            <a:r>
              <a:rPr lang="ru-RU" sz="4400" dirty="0">
                <a:solidFill>
                  <a:srgbClr val="002060"/>
                </a:solidFill>
              </a:rPr>
              <a:t>Тема: «Перспективы развития дополнительного образования физкультурно-спортивной направленности»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35A712-8210-41A7-84C0-F9A79028F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26" y="6450552"/>
            <a:ext cx="11076496" cy="3843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3"/>
              </a:rPr>
              <a:t>https://youtu.be/OnjH4Lm1PL8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B7679-7226-4F8F-88E4-5C508368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63" y="23097"/>
            <a:ext cx="975327" cy="109768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88BC2-D60D-45C7-86AB-78358D73D90C}"/>
              </a:ext>
            </a:extLst>
          </p:cNvPr>
          <p:cNvSpPr/>
          <p:nvPr/>
        </p:nvSpPr>
        <p:spPr>
          <a:xfrm>
            <a:off x="2907928" y="1028650"/>
            <a:ext cx="615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96A02-66A5-42C5-83DC-953BE5A88B7A}"/>
              </a:ext>
            </a:extLst>
          </p:cNvPr>
          <p:cNvSpPr/>
          <p:nvPr/>
        </p:nvSpPr>
        <p:spPr>
          <a:xfrm>
            <a:off x="2215860" y="1450498"/>
            <a:ext cx="741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D5EFBB4C-6416-4CFF-A4C8-9CBD90E85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5" y="139798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6D08A8-BEB3-483D-9BEB-B3297DED90F3}"/>
              </a:ext>
            </a:extLst>
          </p:cNvPr>
          <p:cNvSpPr/>
          <p:nvPr/>
        </p:nvSpPr>
        <p:spPr>
          <a:xfrm>
            <a:off x="95150" y="1829848"/>
            <a:ext cx="1410491" cy="338554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Цель Центров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C23926E-027B-487D-B420-C9F479702763}"/>
              </a:ext>
            </a:extLst>
          </p:cNvPr>
          <p:cNvSpPr/>
          <p:nvPr/>
        </p:nvSpPr>
        <p:spPr>
          <a:xfrm>
            <a:off x="1715998" y="1817520"/>
            <a:ext cx="6945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51269"/>
            <a:ext cx="8729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в субъектах Российской Федерации регионального центра по выявлению, развитию и поддержке способностей талантов у детей и молодежи по направлению «Спорт»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ct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88517C-0C87-4D63-A3CB-54C360D9629C}"/>
              </a:ext>
            </a:extLst>
          </p:cNvPr>
          <p:cNvSpPr/>
          <p:nvPr/>
        </p:nvSpPr>
        <p:spPr>
          <a:xfrm>
            <a:off x="2620917" y="1774387"/>
            <a:ext cx="8887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эффективной, отвечающей современным требованиям системы выявления, поддержки и развития одаренных детей; обеспечение их личностной, социальной самореализации и профессионального самоопределения через формирование единого информационного и научно-методического пространства в направлении «Спорт».</a:t>
            </a:r>
            <a:endParaRPr lang="ru-RU" sz="1200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D269B6CD-CE26-4DB2-A233-4127600AB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066353"/>
              </p:ext>
            </p:extLst>
          </p:nvPr>
        </p:nvGraphicFramePr>
        <p:xfrm>
          <a:off x="-1481649" y="2333002"/>
          <a:ext cx="8521350" cy="390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FF5B389F-DE64-424F-8ED7-5F14C71C5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733925"/>
              </p:ext>
            </p:extLst>
          </p:nvPr>
        </p:nvGraphicFramePr>
        <p:xfrm>
          <a:off x="4334808" y="2314222"/>
          <a:ext cx="8447233" cy="392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079032DA-EBDA-4D03-94FC-7C33762D888E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1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29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51269"/>
            <a:ext cx="8729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в субъектах Российской Федерации регионального центра по выявлению, развитию и поддержке способностей талантов у детей и молодежи по направлению «Спорт».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D269B6CD-CE26-4DB2-A233-4127600AB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305792"/>
              </p:ext>
            </p:extLst>
          </p:nvPr>
        </p:nvGraphicFramePr>
        <p:xfrm>
          <a:off x="-1242366" y="1717286"/>
          <a:ext cx="8521350" cy="444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FF5B389F-DE64-424F-8ED7-5F14C71C5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28191"/>
              </p:ext>
            </p:extLst>
          </p:nvPr>
        </p:nvGraphicFramePr>
        <p:xfrm>
          <a:off x="4779189" y="1734990"/>
          <a:ext cx="8447233" cy="444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E05F7207-B808-467E-8AFA-739258A3F90B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1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66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51269"/>
            <a:ext cx="8729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в субъектах Российской Федерации регионального центра по выявлению, развитию и поддержке способностей талантов у детей и молодежи по направлению «Спорт».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D1D6EC-B220-4882-AE01-328F0B89A175}"/>
              </a:ext>
            </a:extLst>
          </p:cNvPr>
          <p:cNvSpPr/>
          <p:nvPr/>
        </p:nvSpPr>
        <p:spPr>
          <a:xfrm>
            <a:off x="2779026" y="3003090"/>
            <a:ext cx="77966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Министерства просвещения Российской Федерации №390 от 24 июля 2019 года «Об утверждении перечня олимпиад и иных интеллектуальных и (или) творческих конкурсов, мероприятий, направленных на развитие интеллектуальных 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2019-2020 учебный год»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67CED7-4A79-49E9-AA01-AAABD95A65B5}"/>
              </a:ext>
            </a:extLst>
          </p:cNvPr>
          <p:cNvSpPr/>
          <p:nvPr/>
        </p:nvSpPr>
        <p:spPr>
          <a:xfrm>
            <a:off x="2671983" y="1811307"/>
            <a:ext cx="8001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Постановление</a:t>
            </a:r>
            <a:r>
              <a:rPr lang="ru-RU" dirty="0">
                <a:solidFill>
                  <a:srgbClr val="002060"/>
                </a:solidFill>
              </a:rPr>
              <a:t> Российской Федерации №1239 от 17 ноября 2015 года «Об утверждении Правил выявления детей, проявивших выдающиеся способности, сопровождения и мониторинга их дальнейшего развития»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BE17D-0A8F-463F-AB4E-C72F0CD2B1DB}"/>
              </a:ext>
            </a:extLst>
          </p:cNvPr>
          <p:cNvSpPr txBox="1"/>
          <p:nvPr/>
        </p:nvSpPr>
        <p:spPr>
          <a:xfrm>
            <a:off x="126485" y="3320369"/>
            <a:ext cx="2030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Законодательные </a:t>
            </a:r>
          </a:p>
          <a:p>
            <a:r>
              <a:rPr lang="ru-RU" b="1" dirty="0">
                <a:solidFill>
                  <a:srgbClr val="C00000"/>
                </a:solidFill>
              </a:rPr>
              <a:t>аспекты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A3B71EF-0945-4834-9741-8D57418E1D86}"/>
              </a:ext>
            </a:extLst>
          </p:cNvPr>
          <p:cNvSpPr/>
          <p:nvPr/>
        </p:nvSpPr>
        <p:spPr>
          <a:xfrm>
            <a:off x="1620430" y="2620064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4573489-ACDB-4084-86E7-30E0585E81E6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67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51269"/>
            <a:ext cx="87296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в субъектах Российской Федерации регионального центра по выявлению, развитию и поддержке способностей талантов у детей и молодежи по направлению «Спорт».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D1D6EC-B220-4882-AE01-328F0B89A175}"/>
              </a:ext>
            </a:extLst>
          </p:cNvPr>
          <p:cNvSpPr/>
          <p:nvPr/>
        </p:nvSpPr>
        <p:spPr>
          <a:xfrm>
            <a:off x="2779026" y="2264425"/>
            <a:ext cx="7796614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Название Центра, его статус самостоятельной организации и(или) структурного подразделения существующего ресурсного центра.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Фамилию, имя и отчество полностью руководителя данного центра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Полный юридический и фактический адрес организации (центра)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Контактные данные руководителя центра.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Копию распоряжения органов исполнительной власти Субъекта, осуществляющего государственное управление в сфере образования о создании регионального центра выявления и поддержки одаренных детей в направлении Спорт.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67CED7-4A79-49E9-AA01-AAABD95A65B5}"/>
              </a:ext>
            </a:extLst>
          </p:cNvPr>
          <p:cNvSpPr/>
          <p:nvPr/>
        </p:nvSpPr>
        <p:spPr>
          <a:xfrm>
            <a:off x="3257198" y="1812468"/>
            <a:ext cx="8001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rgbClr val="C00000"/>
                </a:solidFill>
              </a:rPr>
              <a:t>Предоставить информацию о решении создании центров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BE17D-0A8F-463F-AB4E-C72F0CD2B1DB}"/>
              </a:ext>
            </a:extLst>
          </p:cNvPr>
          <p:cNvSpPr txBox="1"/>
          <p:nvPr/>
        </p:nvSpPr>
        <p:spPr>
          <a:xfrm>
            <a:off x="218832" y="2835808"/>
            <a:ext cx="146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ВАЖНО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A3B71EF-0945-4834-9741-8D57418E1D86}"/>
              </a:ext>
            </a:extLst>
          </p:cNvPr>
          <p:cNvSpPr/>
          <p:nvPr/>
        </p:nvSpPr>
        <p:spPr>
          <a:xfrm>
            <a:off x="1620430" y="2620064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38B5D7-9951-4272-8B1B-2F5E33985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13" y="1897195"/>
            <a:ext cx="1256515" cy="70628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C94EE7-68C2-4B74-A96C-E3ACF04312DF}"/>
              </a:ext>
            </a:extLst>
          </p:cNvPr>
          <p:cNvSpPr/>
          <p:nvPr/>
        </p:nvSpPr>
        <p:spPr>
          <a:xfrm>
            <a:off x="176627" y="3334029"/>
            <a:ext cx="212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конца октября  </a:t>
            </a:r>
          </a:p>
          <a:p>
            <a:r>
              <a:rPr lang="ru-RU" b="1" dirty="0">
                <a:solidFill>
                  <a:srgbClr val="0A396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года </a:t>
            </a:r>
            <a:endParaRPr lang="ru-RU" b="1" dirty="0">
              <a:solidFill>
                <a:srgbClr val="0A396C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D125605-561F-41F1-935E-846FE8DCDDA5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6"/>
              </a:rPr>
              <a:t>https://youtu.be/OnjH4Lm1PL8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BBC0C6-CE7F-4136-A8A6-8B91529899AA}"/>
              </a:ext>
            </a:extLst>
          </p:cNvPr>
          <p:cNvSpPr/>
          <p:nvPr/>
        </p:nvSpPr>
        <p:spPr>
          <a:xfrm>
            <a:off x="4689402" y="5935502"/>
            <a:ext cx="2568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fcomofv</a:t>
            </a:r>
            <a:r>
              <a:rPr lang="ru-RU" altLang="ru-RU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@</a:t>
            </a:r>
            <a:r>
              <a:rPr lang="en-US" altLang="ru-RU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mail</a:t>
            </a:r>
            <a:r>
              <a:rPr lang="ru-RU" altLang="ru-RU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altLang="ru-RU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ru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8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179496"/>
            <a:ext cx="8729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C00000"/>
                </a:solidFill>
              </a:rPr>
              <a:t>Комплекс физкультурно-спортивных мероприятий в системе образования Российской Федерации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Широбоков Борис Аркадьевич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ECA9D-36C3-409D-9AC6-C005B8F4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152" y="655298"/>
            <a:ext cx="1719742" cy="9673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2E8451-2F9B-426F-94E7-EC15874E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08" y="2364790"/>
            <a:ext cx="5476112" cy="35997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65FC41-1856-4D23-A470-C9B95CA12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945" y="2434750"/>
            <a:ext cx="5715474" cy="3403985"/>
          </a:xfrm>
          <a:prstGeom prst="rect">
            <a:avLst/>
          </a:prstGeom>
        </p:spPr>
      </p:pic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B0E3CE08-15AC-46AE-ACF9-186BC5EC3821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8"/>
              </a:rPr>
              <a:t>https://youtu.be/OnjH4Lm1PL8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5E9853-B951-4C36-8BAB-9FBA43C08D46}"/>
              </a:ext>
            </a:extLst>
          </p:cNvPr>
          <p:cNvSpPr txBox="1"/>
          <p:nvPr/>
        </p:nvSpPr>
        <p:spPr>
          <a:xfrm>
            <a:off x="185127" y="1738722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ECC10-4EC7-4C71-B862-ABFC6010FBB8}"/>
              </a:ext>
            </a:extLst>
          </p:cNvPr>
          <p:cNvSpPr txBox="1"/>
          <p:nvPr/>
        </p:nvSpPr>
        <p:spPr>
          <a:xfrm>
            <a:off x="5954305" y="1763569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356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179496"/>
            <a:ext cx="8729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C00000"/>
                </a:solidFill>
              </a:rPr>
              <a:t>Комплекс физкультурно-спортивных мероприятий в системе образования Российской Федерации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Широбоков Борис Аркадьевич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ECA9D-36C3-409D-9AC6-C005B8F4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152" y="655298"/>
            <a:ext cx="1719742" cy="9673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5FA5C8-2BB8-4E6F-B2A8-657CDBF50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47" y="2270953"/>
            <a:ext cx="5944321" cy="33436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C8B305-4BAD-47FC-B7DC-E5D4EBBA7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481" y="2429212"/>
            <a:ext cx="5735166" cy="3226031"/>
          </a:xfrm>
          <a:prstGeom prst="rect">
            <a:avLst/>
          </a:prstGeom>
        </p:spPr>
      </p:pic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B0E3CE08-15AC-46AE-ACF9-186BC5EC3821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8"/>
              </a:rPr>
              <a:t>https://youtu.be/OnjH4Lm1PL8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25FC44-6993-4CF3-A73D-08DAA9D2CBD5}"/>
              </a:ext>
            </a:extLst>
          </p:cNvPr>
          <p:cNvSpPr txBox="1"/>
          <p:nvPr/>
        </p:nvSpPr>
        <p:spPr>
          <a:xfrm>
            <a:off x="413998" y="1796866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40C3F-E7E5-4F0E-9E38-56A0144B523E}"/>
              </a:ext>
            </a:extLst>
          </p:cNvPr>
          <p:cNvSpPr txBox="1"/>
          <p:nvPr/>
        </p:nvSpPr>
        <p:spPr>
          <a:xfrm>
            <a:off x="6368660" y="1846230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E5E5A-7A13-4958-99F5-93FD7EC273E9}"/>
              </a:ext>
            </a:extLst>
          </p:cNvPr>
          <p:cNvSpPr txBox="1"/>
          <p:nvPr/>
        </p:nvSpPr>
        <p:spPr>
          <a:xfrm>
            <a:off x="3836476" y="371196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1564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A89E5A-3CA2-434C-BE4D-DD41F319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" y="-1527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179496"/>
            <a:ext cx="8729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solidFill>
                  <a:srgbClr val="C00000"/>
                </a:solidFill>
              </a:rPr>
              <a:t>Комплекс физкультурно-спортивных мероприятий в системе образования Российской Федерации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Широбоков Борис Аркадьевич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ECA9D-36C3-409D-9AC6-C005B8F4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152" y="655298"/>
            <a:ext cx="1719742" cy="9673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62D981-4F79-4B26-BAA6-44F248773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27" y="2270846"/>
            <a:ext cx="5859155" cy="3295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D2FE37-0FC0-4FEC-8F55-82D8CCBAC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736" y="2501679"/>
            <a:ext cx="5475413" cy="3079921"/>
          </a:xfrm>
          <a:prstGeom prst="rect">
            <a:avLst/>
          </a:prstGeom>
        </p:spPr>
      </p:pic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id="{B0E3CE08-15AC-46AE-ACF9-186BC5EC3821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8"/>
              </a:rPr>
              <a:t>https://youtu.be/OnjH4Lm1PL8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EE5E5A-7A13-4958-99F5-93FD7EC273E9}"/>
              </a:ext>
            </a:extLst>
          </p:cNvPr>
          <p:cNvSpPr txBox="1"/>
          <p:nvPr/>
        </p:nvSpPr>
        <p:spPr>
          <a:xfrm>
            <a:off x="315939" y="195258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0C0F5-BF5B-4ED3-B7A4-F70FC698CFC9}"/>
              </a:ext>
            </a:extLst>
          </p:cNvPr>
          <p:cNvSpPr txBox="1"/>
          <p:nvPr/>
        </p:nvSpPr>
        <p:spPr>
          <a:xfrm>
            <a:off x="6603736" y="2040014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055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6DD991-897F-4F9C-AF67-36EE3D20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704759" y="206206"/>
            <a:ext cx="91656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Конкурсные мероприятия как средство развития физической культуры и спорта </a:t>
            </a:r>
          </a:p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в Российской Федерации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 err="1">
                <a:solidFill>
                  <a:srgbClr val="0A396C"/>
                </a:solidFill>
              </a:rPr>
              <a:t>Малахаева</a:t>
            </a:r>
            <a:r>
              <a:rPr lang="ru-RU" sz="1400" b="1" dirty="0">
                <a:solidFill>
                  <a:srgbClr val="0A396C"/>
                </a:solidFill>
              </a:rPr>
              <a:t> Ольга Александровна, 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dirty="0">
                <a:solidFill>
                  <a:srgbClr val="0A396C"/>
                </a:solidFill>
              </a:rPr>
              <a:t>руководитель отдела организационно-методической работы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62BBDAC3-7C13-4C99-B909-72A70274ECC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9D2BC-C95A-4225-B44A-89A40CD4F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302" y="566562"/>
            <a:ext cx="1882931" cy="10486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03A44C-750B-4491-A73B-B04F94C63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86" y="2174906"/>
            <a:ext cx="5346280" cy="37035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18ACE6-4F24-4EE0-B3FF-048192E1B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484" y="2111036"/>
            <a:ext cx="545639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6DD991-897F-4F9C-AF67-36EE3D20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704759" y="206206"/>
            <a:ext cx="91656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Конкурсные мероприятия как средство развития физической культуры и спорта </a:t>
            </a:r>
          </a:p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в Российской Федерации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 err="1">
                <a:solidFill>
                  <a:srgbClr val="0A396C"/>
                </a:solidFill>
              </a:rPr>
              <a:t>Малахаева</a:t>
            </a:r>
            <a:r>
              <a:rPr lang="ru-RU" sz="1400" b="1" dirty="0">
                <a:solidFill>
                  <a:srgbClr val="0A396C"/>
                </a:solidFill>
              </a:rPr>
              <a:t> Ольга Александровна, 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dirty="0">
                <a:solidFill>
                  <a:srgbClr val="0A396C"/>
                </a:solidFill>
              </a:rPr>
              <a:t>руководитель отдела организационно-методической работы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62BBDAC3-7C13-4C99-B909-72A70274ECC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9D2BC-C95A-4225-B44A-89A40CD4F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302" y="566562"/>
            <a:ext cx="1882931" cy="10486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A6E11F-8B61-4961-88EC-55BF36FBA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75" y="1917941"/>
            <a:ext cx="5456393" cy="3779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0B60E-E3B0-4E88-9406-48FA4BAC2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948791"/>
            <a:ext cx="545639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6DD991-897F-4F9C-AF67-36EE3D20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704759" y="206206"/>
            <a:ext cx="91656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Конкурсные мероприятия как средство развития физической культуры и спорта </a:t>
            </a:r>
          </a:p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в Российской Федерации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 err="1">
                <a:solidFill>
                  <a:srgbClr val="0A396C"/>
                </a:solidFill>
              </a:rPr>
              <a:t>Малахаева</a:t>
            </a:r>
            <a:r>
              <a:rPr lang="ru-RU" sz="1400" b="1" dirty="0">
                <a:solidFill>
                  <a:srgbClr val="0A396C"/>
                </a:solidFill>
              </a:rPr>
              <a:t> Ольга Александровна, </a:t>
            </a:r>
          </a:p>
          <a:p>
            <a:pPr marL="180340" algn="r">
              <a:tabLst>
                <a:tab pos="450215" algn="l"/>
              </a:tabLst>
            </a:pPr>
            <a:r>
              <a:rPr lang="ru-RU" sz="1400" dirty="0">
                <a:solidFill>
                  <a:srgbClr val="0A396C"/>
                </a:solidFill>
              </a:rPr>
              <a:t>руководитель отдела организационно-методической работы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2784FE0-753A-44EA-8256-B4D39A1B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31" y="4042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CF1EC25-E7BE-4756-9E2F-267514FD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046" y="198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62BBDAC3-7C13-4C99-B909-72A70274ECC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9D2BC-C95A-4225-B44A-89A40CD4F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302" y="566562"/>
            <a:ext cx="1882931" cy="10486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8BDB00-C5A2-4CD9-A315-21D7B77A8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1" y="2206172"/>
            <a:ext cx="5456393" cy="37798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9234E5-0B31-4CE8-9EF4-19954B5B2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044" y="1948791"/>
            <a:ext cx="545639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435F3-5ADF-4FB0-9C3A-A0416C10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99" y="1795379"/>
            <a:ext cx="11312701" cy="458025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88DCD98-65BD-4A18-A7BF-D12FA894A893}"/>
              </a:ext>
            </a:extLst>
          </p:cNvPr>
          <p:cNvGrpSpPr/>
          <p:nvPr/>
        </p:nvGrpSpPr>
        <p:grpSpPr>
          <a:xfrm>
            <a:off x="0" y="12088"/>
            <a:ext cx="12192000" cy="1783292"/>
            <a:chOff x="0" y="12088"/>
            <a:chExt cx="12192000" cy="178329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0F1461-4513-4214-A1C9-89FFC02D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088"/>
              <a:ext cx="12192000" cy="1783292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16" y="24827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2847855" y="110119"/>
              <a:ext cx="6151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2286743" y="490649"/>
              <a:ext cx="74158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ru-RU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740" y="796405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DE70965-06D4-4280-B64F-5334A53F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191" y="1087438"/>
            <a:ext cx="2329037" cy="6914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Повестка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903645F-8541-4ABF-81CA-0FCC76431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77731"/>
              </p:ext>
            </p:extLst>
          </p:nvPr>
        </p:nvGraphicFramePr>
        <p:xfrm>
          <a:off x="1017295" y="1867443"/>
          <a:ext cx="9189048" cy="4583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9048">
                  <a:extLst>
                    <a:ext uri="{9D8B030D-6E8A-4147-A177-3AD203B41FA5}">
                      <a16:colId xmlns:a16="http://schemas.microsoft.com/office/drawing/2014/main" val="3066883133"/>
                    </a:ext>
                  </a:extLst>
                </a:gridCol>
              </a:tblGrid>
              <a:tr h="579072">
                <a:tc>
                  <a:txBody>
                    <a:bodyPr/>
                    <a:lstStyle/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a typeface="Times New Roman" panose="02020603050405020304" pitchFamily="18" charset="0"/>
                        </a:rPr>
                        <a:t>Вступительное слово. 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Федченко Николай Семенович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, директор ФГБУ «Федеральный центр организационно-методического обеспечения физического воспитания» </a:t>
                      </a:r>
                      <a:r>
                        <a:rPr lang="ru-RU" sz="1200" b="0" dirty="0" err="1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Минпросвещения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a typeface="Calibri" panose="020F0502020204030204" pitchFamily="34" charset="0"/>
                        </a:rPr>
                        <a:t> России</a:t>
                      </a:r>
                    </a:p>
                    <a:p>
                      <a:pPr marL="18034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63597"/>
                  </a:ext>
                </a:extLst>
              </a:tr>
              <a:tr h="764109"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1. Особенности реализации дополнительных предпрофессиональных программам в соответствии  с федеральными государственными требованиями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программам, утвержденными приказом Минспорта России от 15 ноября 2018 г. №939. </a:t>
                      </a: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</a:rPr>
                        <a:t>Ковалевский Алексей Владимирович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, руководитель отдела развития дополнительного образования физкультурно-спортивной направленности ФГБУ «ФЦОМОФВ»</a:t>
                      </a: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262253"/>
                  </a:ext>
                </a:extLst>
              </a:tr>
              <a:tr h="849039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</a:endParaRP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2. Создание в субъектах Российской Федерации регионального центра по выявлению, развитию и поддержке способностей талантов у детей и молодежи по направлению «Спорт». </a:t>
                      </a: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A396C"/>
                          </a:solidFill>
                          <a:effectLst/>
                        </a:rPr>
                        <a:t>Грибачева</a:t>
                      </a: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</a:rPr>
                        <a:t> Марина Анатольевна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, 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          </a:r>
                    </a:p>
                    <a:p>
                      <a:pPr marL="180340" indent="0"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A396C"/>
                        </a:solidFill>
                        <a:effectLst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854265"/>
                  </a:ext>
                </a:extLst>
              </a:tr>
              <a:tr h="559749">
                <a:tc>
                  <a:txBody>
                    <a:bodyPr/>
                    <a:lstStyle/>
                    <a:p>
                      <a:pPr marL="180340"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3. Комплекс физкультурно-спортивных мероприятий в системе образования Российской Федерации. </a:t>
                      </a:r>
                    </a:p>
                    <a:p>
                      <a:pPr marL="180340"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</a:rPr>
                        <a:t>Широбоков Борис Аркадьевич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,  заместитель директора ФГБУ «ФЦОМОФВ»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91250"/>
                  </a:ext>
                </a:extLst>
              </a:tr>
              <a:tr h="770342">
                <a:tc>
                  <a:txBody>
                    <a:bodyPr/>
                    <a:lstStyle/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5" dirty="0">
                          <a:solidFill>
                            <a:srgbClr val="0A396C"/>
                          </a:solidFill>
                          <a:effectLst/>
                        </a:rPr>
                        <a:t>4. Конкурсные мероприятия как средство развития физической культуры и спорта в Российской Федерации.</a:t>
                      </a: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15" dirty="0" err="1">
                          <a:solidFill>
                            <a:srgbClr val="0A396C"/>
                          </a:solidFill>
                          <a:effectLst/>
                        </a:rPr>
                        <a:t>Малахаева</a:t>
                      </a:r>
                      <a:r>
                        <a:rPr lang="ru-RU" sz="1200" b="1" spc="15" dirty="0">
                          <a:solidFill>
                            <a:srgbClr val="0A396C"/>
                          </a:solidFill>
                          <a:effectLst/>
                        </a:rPr>
                        <a:t> Ольга Александровна</a:t>
                      </a:r>
                      <a:r>
                        <a:rPr lang="ru-RU" sz="1200" b="0" spc="15" dirty="0">
                          <a:solidFill>
                            <a:srgbClr val="0A396C"/>
                          </a:solidFill>
                          <a:effectLst/>
                        </a:rPr>
                        <a:t>, руководитель отдела организационно-методической работы ФГБУ «ФЦОМОФВ»</a:t>
                      </a: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A396C"/>
                        </a:solidFill>
                        <a:effectLst/>
                      </a:endParaRP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5. Проведение II Всероссийского съезда учителей физической культуры.</a:t>
                      </a: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  <a:latin typeface="+mn-lt"/>
                        </a:rPr>
                        <a:t>Анисимова Марина Вячеславовна</a:t>
                      </a:r>
                      <a:r>
                        <a:rPr lang="ru-RU" sz="1200" b="0" dirty="0">
                          <a:solidFill>
                            <a:srgbClr val="0A396C"/>
                          </a:solidFill>
                          <a:effectLst/>
                        </a:rPr>
                        <a:t>,  заместитель директора ФГБУ «ФЦОМОФВ»</a:t>
                      </a:r>
                    </a:p>
                    <a:p>
                      <a:pPr marL="18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A396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</a:t>
                      </a:r>
                      <a:endParaRPr lang="ru-RU" sz="1200" b="0" dirty="0">
                        <a:solidFill>
                          <a:srgbClr val="0A396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890" marR="4789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904734"/>
                  </a:ext>
                </a:extLst>
              </a:tr>
            </a:tbl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8AB8A40-C880-4433-81F0-9059403B0A18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19</a:t>
            </a:r>
            <a:r>
              <a:rPr lang="ru-RU" sz="1800" b="1">
                <a:solidFill>
                  <a:schemeClr val="bg1"/>
                </a:solidFill>
              </a:rPr>
              <a:t>.0</a:t>
            </a:r>
            <a:r>
              <a:rPr lang="en-US" sz="1800" b="1">
                <a:solidFill>
                  <a:schemeClr val="bg1"/>
                </a:solidFill>
              </a:rPr>
              <a:t>9</a:t>
            </a:r>
            <a:r>
              <a:rPr lang="ru-RU" sz="1800" b="1">
                <a:solidFill>
                  <a:schemeClr val="bg1"/>
                </a:solidFill>
              </a:rPr>
              <a:t>.2019 г. -  12:00 (по МВ)</a:t>
            </a:r>
            <a:r>
              <a:rPr lang="ru-RU" sz="1800" b="1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Ссылка: </a:t>
            </a:r>
            <a:r>
              <a:rPr lang="en-US" u="sng">
                <a:hlinkClick r:id="rId6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7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034A59-E0DF-44EA-A81F-BFAAD59E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"/>
            <a:ext cx="12192000" cy="172186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272001"/>
            <a:ext cx="8729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Проведение II Всероссийского съезда учителей физической культуры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Анисимова Марина Вячеславовна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FF39D8-6F1F-4CBA-B289-F7D4803BC57F}"/>
              </a:ext>
            </a:extLst>
          </p:cNvPr>
          <p:cNvSpPr/>
          <p:nvPr/>
        </p:nvSpPr>
        <p:spPr>
          <a:xfrm>
            <a:off x="2449585" y="1773423"/>
            <a:ext cx="96285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Консолидация профессионального, интеллектуального и социально-общественного потенциала педагогического сообщества физкультурно-спортивного профиля в сфере образования, осуществляющего деятельность по реализации приоритетных направлений развития учебного предмета «Физическая культура» на основе модернизации системы физического воспитания в соответствии с социальными запросами общества и стратегическими задачами развития Российской Федерации.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97FC3C-6622-4A5B-AA79-50492184D951}"/>
              </a:ext>
            </a:extLst>
          </p:cNvPr>
          <p:cNvSpPr/>
          <p:nvPr/>
        </p:nvSpPr>
        <p:spPr>
          <a:xfrm>
            <a:off x="2311728" y="3175682"/>
            <a:ext cx="98937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перспективы модернизации учебного предмета «Физическая культура»</a:t>
            </a:r>
            <a:r>
              <a:rPr lang="ru-RU" sz="1400" dirty="0">
                <a:solidFill>
                  <a:srgbClr val="002060"/>
                </a:solidFill>
              </a:rPr>
              <a:t> в части повышения его образовательного, воспитательного и оздоровительного потенциала в образовательных организациях Российской Федерации и его роли в воспитании гармоничной личности в контексте Концепции преподавания учебного предмета «Физическая культура» в образовательных организациях Российской Федерации, реализующих основные общеобразовательные программы;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определены направления</a:t>
            </a:r>
            <a:r>
              <a:rPr lang="ru-RU" sz="1400" dirty="0">
                <a:solidFill>
                  <a:srgbClr val="002060"/>
                </a:solidFill>
              </a:rPr>
              <a:t>, обеспечивающие развитие  нормативно-правового, организационного, материально-технического, научно-методического и кадрового обеспечения учебного предмета «Физическая культура» на основе консолидации усилий различных ведомств и институтов гражданского общества;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перспективы развития Национальной ассоциации</a:t>
            </a:r>
            <a:r>
              <a:rPr lang="ru-RU" sz="1400" dirty="0">
                <a:solidFill>
                  <a:srgbClr val="002060"/>
                </a:solidFill>
              </a:rPr>
              <a:t> учителей физической культуры;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совершенствование учебно-методического </a:t>
            </a:r>
            <a:r>
              <a:rPr lang="ru-RU" sz="1400" dirty="0">
                <a:solidFill>
                  <a:srgbClr val="002060"/>
                </a:solidFill>
              </a:rPr>
              <a:t>обеспечения и материально-технического оснащения учебного предмета;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важные аспекты </a:t>
            </a:r>
            <a:r>
              <a:rPr lang="ru-RU" sz="1400" b="1" dirty="0">
                <a:solidFill>
                  <a:srgbClr val="002060"/>
                </a:solidFill>
              </a:rPr>
              <a:t>укрепления безопасности </a:t>
            </a:r>
            <a:r>
              <a:rPr lang="ru-RU" sz="1400" dirty="0">
                <a:solidFill>
                  <a:srgbClr val="002060"/>
                </a:solidFill>
              </a:rPr>
              <a:t>при занятиях физической культурой и спортом в образовательных организациях; информационные ресурсы, необходимые для реализации образовательных программ;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развитие кадрового потенциала </a:t>
            </a:r>
            <a:r>
              <a:rPr lang="ru-RU" sz="1400" dirty="0">
                <a:solidFill>
                  <a:srgbClr val="002060"/>
                </a:solidFill>
              </a:rPr>
              <a:t>в сфере физической культуры;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</a:rPr>
              <a:t>у обучающихся мотивации к регулярным занятиям физической культурой и формирование навыков здорового образа жизни.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D67FE2-2BA4-429C-A93C-C4AECFAC9332}"/>
              </a:ext>
            </a:extLst>
          </p:cNvPr>
          <p:cNvSpPr/>
          <p:nvPr/>
        </p:nvSpPr>
        <p:spPr>
          <a:xfrm>
            <a:off x="39859" y="3825837"/>
            <a:ext cx="1839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программе Съезда </a:t>
            </a:r>
          </a:p>
          <a:p>
            <a:r>
              <a:rPr lang="ru-RU" b="1" dirty="0">
                <a:solidFill>
                  <a:srgbClr val="C00000"/>
                </a:solidFill>
              </a:rPr>
              <a:t>будут рассмотрены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5AEAAC-5F20-4211-88FB-6C44408ED32C}"/>
              </a:ext>
            </a:extLst>
          </p:cNvPr>
          <p:cNvSpPr/>
          <p:nvPr/>
        </p:nvSpPr>
        <p:spPr>
          <a:xfrm>
            <a:off x="0" y="2163972"/>
            <a:ext cx="2003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проведения </a:t>
            </a:r>
          </a:p>
          <a:p>
            <a:r>
              <a:rPr lang="ru-RU" b="1" dirty="0">
                <a:solidFill>
                  <a:srgbClr val="C00000"/>
                </a:solidFill>
              </a:rPr>
              <a:t>Съезда</a:t>
            </a:r>
            <a:endParaRPr lang="ru-RU" dirty="0"/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D5868F72-F0B7-4E54-953F-9F14283FC50B}"/>
              </a:ext>
            </a:extLst>
          </p:cNvPr>
          <p:cNvSpPr/>
          <p:nvPr/>
        </p:nvSpPr>
        <p:spPr>
          <a:xfrm>
            <a:off x="1456442" y="1835471"/>
            <a:ext cx="1072197" cy="137303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9118C2DE-B0B0-441B-A22C-BA207A399E35}"/>
              </a:ext>
            </a:extLst>
          </p:cNvPr>
          <p:cNvSpPr/>
          <p:nvPr/>
        </p:nvSpPr>
        <p:spPr>
          <a:xfrm>
            <a:off x="1377388" y="3739481"/>
            <a:ext cx="1072197" cy="137303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7DA84D3D-CC55-4E7C-8596-454AB4ED704E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91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034A59-E0DF-44EA-A81F-BFAAD59E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"/>
            <a:ext cx="12192000" cy="172186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272001"/>
            <a:ext cx="87296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Проведение II Всероссийского съезда учителей физической культуры </a:t>
            </a: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indent="0" algn="r">
              <a:spcAft>
                <a:spcPts val="0"/>
              </a:spcAft>
              <a:tabLst>
                <a:tab pos="450215" algn="l"/>
              </a:tabLst>
            </a:pPr>
            <a:endParaRPr lang="ru-RU" dirty="0">
              <a:solidFill>
                <a:srgbClr val="FF0000"/>
              </a:solidFill>
            </a:endParaRPr>
          </a:p>
          <a:p>
            <a:pPr marL="180340" algn="r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Анисимова Марина Вячеславовна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29C31C0-A7D3-4FE0-A210-1B3FD6C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355" y="409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A63B10B1-0CAD-42B1-AB53-6C35BDC6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4097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97FC3C-6622-4A5B-AA79-50492184D951}"/>
              </a:ext>
            </a:extLst>
          </p:cNvPr>
          <p:cNvSpPr/>
          <p:nvPr/>
        </p:nvSpPr>
        <p:spPr>
          <a:xfrm>
            <a:off x="2370453" y="2378523"/>
            <a:ext cx="9893750" cy="361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обновлению содержания, форм и технологий преподавания учебного предмета с учетом новых методов обучения и воспитания;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обновлению учебно-методического обеспечения, использованию образовательных ресурсов, в том числе для популяризации здорового образа жизни;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преемственности и взаимосвязи уровней образования – дошкольного, начального общего образования, основного общего и среднего общего образования;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совершенствованию механизмов дополнительного профессионального образования учителей физической культуры, формированию у них новых компетенций, привлечению ресурсов профессиональных сообществ учителей физической культуры и спортивных федераций;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созданию единой федеральной электронной библиотеки (базы) образовательных проектов, лучших отечественных традиций и успешных практик в области физического воспитания.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D67FE2-2BA4-429C-A93C-C4AECFAC9332}"/>
              </a:ext>
            </a:extLst>
          </p:cNvPr>
          <p:cNvSpPr/>
          <p:nvPr/>
        </p:nvSpPr>
        <p:spPr>
          <a:xfrm>
            <a:off x="77954" y="3191022"/>
            <a:ext cx="183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Результаты Съезда будут способствовать</a:t>
            </a: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9118C2DE-B0B0-441B-A22C-BA207A399E35}"/>
              </a:ext>
            </a:extLst>
          </p:cNvPr>
          <p:cNvSpPr/>
          <p:nvPr/>
        </p:nvSpPr>
        <p:spPr>
          <a:xfrm>
            <a:off x="1381131" y="2801294"/>
            <a:ext cx="1072197" cy="188275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7DA84D3D-CC55-4E7C-8596-454AB4ED704E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97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8E3F338-3597-4224-8A1B-CA6262B7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99" y="2507749"/>
            <a:ext cx="2282899" cy="1520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DEA73EC-CE49-4F85-95AF-30F8624C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1" y="4039351"/>
            <a:ext cx="2282899" cy="15986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034A59-E0DF-44EA-A81F-BFAAD59E1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67"/>
            <a:ext cx="12192000" cy="172186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13E11A-6EFE-4384-9E5B-7A9DD93BB7E2}"/>
              </a:ext>
            </a:extLst>
          </p:cNvPr>
          <p:cNvGrpSpPr/>
          <p:nvPr/>
        </p:nvGrpSpPr>
        <p:grpSpPr>
          <a:xfrm>
            <a:off x="39859" y="31802"/>
            <a:ext cx="12018451" cy="1440528"/>
            <a:chOff x="39859" y="31802"/>
            <a:chExt cx="12018451" cy="144052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500D4B-5AB5-4BAA-B369-99E7E2C7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9" y="117690"/>
              <a:ext cx="760537" cy="8559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A48BD6-B8F3-4B2B-A2A0-38F41E229AE2}"/>
                </a:ext>
              </a:extLst>
            </p:cNvPr>
            <p:cNvSpPr/>
            <p:nvPr/>
          </p:nvSpPr>
          <p:spPr>
            <a:xfrm>
              <a:off x="553925" y="31802"/>
              <a:ext cx="2618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МИНИСТЕРСТВО ПРОСВЕЩЕНИЯ РОССИЙСКОЙ ФЕДЕРАЦИИ</a:t>
              </a:r>
              <a:endParaRPr lang="ru-RU" sz="1200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41525E9-08F2-4474-8E48-A56BACA0BC67}"/>
                </a:ext>
              </a:extLst>
            </p:cNvPr>
            <p:cNvSpPr/>
            <p:nvPr/>
          </p:nvSpPr>
          <p:spPr>
            <a:xfrm>
              <a:off x="786951" y="456667"/>
              <a:ext cx="2162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</a:rPr>
                <a:t>ФГБУ «ФЕДЕРАЛЬНЫЙ ЦЕНТР</a:t>
              </a:r>
              <a:r>
                <a:rPr lang="en-US" sz="1200" b="1" dirty="0">
                  <a:solidFill>
                    <a:srgbClr val="002060"/>
                  </a:solidFill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</a:rPr>
                <a:t>ОРГАНИЗАЦИОННО-МЕТОДИЧЕСКОГО ОБЕСПЕЧЕНИЯ ФИЗИЧЕСКОГО ВОСПИТАНИЯ»</a:t>
              </a:r>
              <a:endParaRPr lang="ru-RU" sz="1200" dirty="0"/>
            </a:p>
          </p:txBody>
        </p:sp>
        <p:pic>
          <p:nvPicPr>
            <p:cNvPr id="7" name="Picture 3" descr="ЛОГО 1">
              <a:extLst>
                <a:ext uri="{FF2B5EF4-FFF2-40B4-BE49-F238E27FC236}">
                  <a16:creationId xmlns:a16="http://schemas.microsoft.com/office/drawing/2014/main" id="{902F2459-30F5-44D7-A142-3D304048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8080" y="31802"/>
              <a:ext cx="490230" cy="61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F11E4-BE7B-49EE-BCCE-A3100A25B40B}"/>
              </a:ext>
            </a:extLst>
          </p:cNvPr>
          <p:cNvSpPr/>
          <p:nvPr/>
        </p:nvSpPr>
        <p:spPr>
          <a:xfrm>
            <a:off x="2893788" y="272001"/>
            <a:ext cx="8729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«О результатах Фестиваля по футболу в рамках проекта «Футбол в школу»» </a:t>
            </a:r>
          </a:p>
          <a:p>
            <a:pPr marL="180340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                                               </a:t>
            </a:r>
            <a:r>
              <a:rPr lang="ru-RU" sz="1400" b="1" dirty="0" err="1">
                <a:solidFill>
                  <a:srgbClr val="0A396C"/>
                </a:solidFill>
              </a:rPr>
              <a:t>Грибачева</a:t>
            </a:r>
            <a:r>
              <a:rPr lang="ru-RU" sz="1400" b="1" dirty="0">
                <a:solidFill>
                  <a:srgbClr val="0A396C"/>
                </a:solidFill>
              </a:rPr>
              <a:t> Марина Анатольевна 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AE5B3E1-0715-4F49-B4A9-9B2581E5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3" y="19279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1F53539-DDDA-4FE1-9D3C-61D7D7C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E7CE9F0-6C79-496F-BDAF-42F4C1E4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AE9AB86-EAE3-4A4E-83CF-281A756AA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8FD515C-C7BA-4F53-8CA7-D798536E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193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532C688-BD3F-4C84-9303-97849117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194" y="4191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BDBEE-B086-4BC9-969F-B4ED3A97C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70" y="19339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2BEE7D3-4ED0-43EC-BA78-B185F4FF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64" y="1952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E6561CE9-1A2A-4AD0-8A48-C0DEFB3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962" y="197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D67FE2-2BA4-429C-A93C-C4AECFAC9332}"/>
              </a:ext>
            </a:extLst>
          </p:cNvPr>
          <p:cNvSpPr/>
          <p:nvPr/>
        </p:nvSpPr>
        <p:spPr>
          <a:xfrm>
            <a:off x="175105" y="1971252"/>
            <a:ext cx="2045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Фестиваль «Футбол в школе» </a:t>
            </a: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9118C2DE-B0B0-441B-A22C-BA207A399E35}"/>
              </a:ext>
            </a:extLst>
          </p:cNvPr>
          <p:cNvSpPr/>
          <p:nvPr/>
        </p:nvSpPr>
        <p:spPr>
          <a:xfrm>
            <a:off x="2141335" y="1866402"/>
            <a:ext cx="1072197" cy="188275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7DA84D3D-CC55-4E7C-8596-454AB4ED704E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7"/>
              </a:rPr>
              <a:t>https://youtu.be/OnjH4Lm1PL8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DB0CD8-E206-4A63-A225-8F7F4C0B6AAA}"/>
              </a:ext>
            </a:extLst>
          </p:cNvPr>
          <p:cNvSpPr/>
          <p:nvPr/>
        </p:nvSpPr>
        <p:spPr>
          <a:xfrm>
            <a:off x="-207075" y="4043285"/>
            <a:ext cx="183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2019 год</a:t>
            </a: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DDE1624B-38A9-43FA-9468-FFB38FC491DA}"/>
              </a:ext>
            </a:extLst>
          </p:cNvPr>
          <p:cNvSpPr/>
          <p:nvPr/>
        </p:nvSpPr>
        <p:spPr>
          <a:xfrm>
            <a:off x="2240700" y="4076189"/>
            <a:ext cx="1072197" cy="188275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A2CE8D-801B-4D67-9C90-F5A9F69C42A4}"/>
              </a:ext>
            </a:extLst>
          </p:cNvPr>
          <p:cNvSpPr/>
          <p:nvPr/>
        </p:nvSpPr>
        <p:spPr>
          <a:xfrm>
            <a:off x="3385639" y="1806164"/>
            <a:ext cx="918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 27 апреля по 25 мая 2019 года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общеобразовательных организациях субъектов Российской Федерации проходил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Фестиваль «Футбол в школу».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B2523B-7DD0-4AB6-B1C1-9CEE0C55BFE8}"/>
              </a:ext>
            </a:extLst>
          </p:cNvPr>
          <p:cNvSpPr/>
          <p:nvPr/>
        </p:nvSpPr>
        <p:spPr>
          <a:xfrm>
            <a:off x="5396843" y="2990782"/>
            <a:ext cx="372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ru-RU" dirty="0" err="1">
                <a:hlinkClick r:id="rId8"/>
              </a:rPr>
              <a:t>фцомофв.рф</a:t>
            </a:r>
            <a:r>
              <a:rPr lang="ru-RU" dirty="0">
                <a:hlinkClick r:id="rId8"/>
              </a:rPr>
              <a:t>/</a:t>
            </a:r>
            <a:r>
              <a:rPr lang="en-US" dirty="0">
                <a:hlinkClick r:id="rId8"/>
              </a:rPr>
              <a:t>news/post/367/</a:t>
            </a:r>
            <a:r>
              <a:rPr lang="ru-RU" dirty="0"/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00FDD6-DF68-40C4-AF9C-627C2A89EB23}"/>
              </a:ext>
            </a:extLst>
          </p:cNvPr>
          <p:cNvSpPr/>
          <p:nvPr/>
        </p:nvSpPr>
        <p:spPr>
          <a:xfrm>
            <a:off x="3361838" y="2519097"/>
            <a:ext cx="83778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Результаты прошедшего фестиваля и список общеобразовательных организаций, признанных лучшими в субъектах РФ представлены на сайте ФГБУ «ФЦОМОФВ»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dirty="0">
                <a:hlinkClick r:id="rId9"/>
              </a:rPr>
              <a:t>www.фцомофв.рф</a:t>
            </a:r>
            <a:r>
              <a:rPr lang="ru-RU" dirty="0"/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3565778-9416-444B-8C0E-D71BACEC5CC4}"/>
              </a:ext>
            </a:extLst>
          </p:cNvPr>
          <p:cNvSpPr/>
          <p:nvPr/>
        </p:nvSpPr>
        <p:spPr>
          <a:xfrm>
            <a:off x="3148445" y="3931648"/>
            <a:ext cx="866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Всероссийский конкурс профессионального мастерства работников сферы дополнительного образования «Сердце отдаю детям» в 2019 году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5408E8E-FAC3-4BBD-9BE0-7CE06AC56C4A}"/>
              </a:ext>
            </a:extLst>
          </p:cNvPr>
          <p:cNvSpPr/>
          <p:nvPr/>
        </p:nvSpPr>
        <p:spPr>
          <a:xfrm>
            <a:off x="9290879" y="5788255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http://serdtsedetyam.ru/</a:t>
            </a:r>
            <a:r>
              <a:rPr lang="ru-RU" dirty="0"/>
              <a:t>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34C2401-8746-4731-AB53-C11600707091}"/>
              </a:ext>
            </a:extLst>
          </p:cNvPr>
          <p:cNvSpPr/>
          <p:nvPr/>
        </p:nvSpPr>
        <p:spPr>
          <a:xfrm>
            <a:off x="2853749" y="885812"/>
            <a:ext cx="8729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0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rgbClr val="C00000"/>
                </a:solidFill>
              </a:rPr>
              <a:t>Всероссийский конкурс профессионального мастерства работников сферы дополнительного образования «Сердце отдаю детям» в 2019 году</a:t>
            </a:r>
          </a:p>
          <a:p>
            <a:pPr marL="180340">
              <a:tabLst>
                <a:tab pos="450215" algn="l"/>
              </a:tabLst>
            </a:pPr>
            <a:r>
              <a:rPr lang="ru-RU" sz="1400" b="1" dirty="0">
                <a:solidFill>
                  <a:srgbClr val="0A396C"/>
                </a:solidFill>
              </a:rPr>
              <a:t>                                              Анисимова Марина Вячеславовна </a:t>
            </a:r>
            <a:r>
              <a:rPr lang="ru-RU" sz="1400" dirty="0">
                <a:solidFill>
                  <a:srgbClr val="0A396C"/>
                </a:solidFill>
              </a:rPr>
              <a:t>,  заместитель директора ФГБУ «ФЦОМОФВ»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2E644FE-05DC-4207-BDFB-D9C75397B57C}"/>
              </a:ext>
            </a:extLst>
          </p:cNvPr>
          <p:cNvCxnSpPr/>
          <p:nvPr/>
        </p:nvCxnSpPr>
        <p:spPr>
          <a:xfrm>
            <a:off x="884670" y="3900163"/>
            <a:ext cx="109306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6F272C-9C34-4D4D-9DBE-B67CE8D65ED4}"/>
              </a:ext>
            </a:extLst>
          </p:cNvPr>
          <p:cNvSpPr/>
          <p:nvPr/>
        </p:nvSpPr>
        <p:spPr>
          <a:xfrm>
            <a:off x="3284174" y="444221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A396C"/>
                </a:solidFill>
              </a:rPr>
              <a:t>Цели Конкурса: </a:t>
            </a:r>
          </a:p>
          <a:p>
            <a:r>
              <a:rPr lang="ru-RU" sz="1400" dirty="0">
                <a:solidFill>
                  <a:srgbClr val="0A396C"/>
                </a:solidFill>
              </a:rPr>
              <a:t>•	совершенствование профессионального мастерства педагогов дополнительного образования детей;</a:t>
            </a:r>
          </a:p>
          <a:p>
            <a:r>
              <a:rPr lang="ru-RU" sz="1400" dirty="0">
                <a:solidFill>
                  <a:srgbClr val="0A396C"/>
                </a:solidFill>
              </a:rPr>
              <a:t>•	повышение социальной значимости и престижа профессии педагога дополнительного образования детей;</a:t>
            </a:r>
          </a:p>
          <a:p>
            <a:r>
              <a:rPr lang="ru-RU" sz="1400" dirty="0">
                <a:solidFill>
                  <a:srgbClr val="0A396C"/>
                </a:solidFill>
              </a:rPr>
              <a:t>•	повышение общественного и профессионального статуса педагогических работников дополнительного образования детей и образовательных организаций, которые они представляют</a:t>
            </a:r>
          </a:p>
        </p:txBody>
      </p:sp>
    </p:spTree>
    <p:extLst>
      <p:ext uri="{BB962C8B-B14F-4D97-AF65-F5344CB8AC3E}">
        <p14:creationId xmlns:p14="http://schemas.microsoft.com/office/powerpoint/2010/main" val="530700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E52C40-9FEE-45E9-A086-3B53FDA7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181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5EE36-5E44-4AA6-9142-8CFDC82E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15376"/>
            <a:ext cx="10058400" cy="187324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Благодарим </a:t>
            </a:r>
            <a:br>
              <a:rPr lang="ru-RU" sz="6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600" b="1" dirty="0">
                <a:solidFill>
                  <a:schemeClr val="bg2">
                    <a:lumMod val="50000"/>
                  </a:schemeClr>
                </a:solidFill>
              </a:rPr>
              <a:t>за внимание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0A79A90-BAE6-4D0E-9EC1-ECC11B25B0EA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3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3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Основные задачи развития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дополнительного образования физкультурно-спортивной направленности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на 2019/2020 учебный год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1D263CC-89E5-419E-901F-3E101261A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557435"/>
              </p:ext>
            </p:extLst>
          </p:nvPr>
        </p:nvGraphicFramePr>
        <p:xfrm>
          <a:off x="3317137" y="1963060"/>
          <a:ext cx="8057510" cy="447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491AA472-4637-4A94-9126-E0EDDC2F3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401910"/>
              </p:ext>
            </p:extLst>
          </p:nvPr>
        </p:nvGraphicFramePr>
        <p:xfrm>
          <a:off x="190393" y="2415428"/>
          <a:ext cx="2275419" cy="273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2244940" y="2847703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5BA17F1F-7298-48E2-A03C-AB05A9F2CC9B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19</a:t>
            </a:r>
            <a:r>
              <a:rPr lang="ru-RU" sz="1800" b="1">
                <a:solidFill>
                  <a:schemeClr val="bg1"/>
                </a:solidFill>
              </a:rPr>
              <a:t>.0</a:t>
            </a:r>
            <a:r>
              <a:rPr lang="en-US" sz="1800" b="1">
                <a:solidFill>
                  <a:schemeClr val="bg1"/>
                </a:solidFill>
              </a:rPr>
              <a:t>9</a:t>
            </a:r>
            <a:r>
              <a:rPr lang="ru-RU" sz="1800" b="1">
                <a:solidFill>
                  <a:schemeClr val="bg1"/>
                </a:solidFill>
              </a:rPr>
              <a:t>.2019 г. -  12:00 (по МВ)</a:t>
            </a:r>
            <a:r>
              <a:rPr lang="ru-RU" sz="1800" b="1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Ссылка: </a:t>
            </a:r>
            <a:r>
              <a:rPr lang="en-US" u="sng">
                <a:hlinkClick r:id="rId1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37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Основные задачи развития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дополнительного образования физкультурно-спортивной направленности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на 2019/2020 учебный год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1D263CC-89E5-419E-901F-3E101261A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798213"/>
              </p:ext>
            </p:extLst>
          </p:nvPr>
        </p:nvGraphicFramePr>
        <p:xfrm>
          <a:off x="3243749" y="1799149"/>
          <a:ext cx="8757858" cy="451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491AA472-4637-4A94-9126-E0EDDC2F3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257948"/>
              </p:ext>
            </p:extLst>
          </p:nvPr>
        </p:nvGraphicFramePr>
        <p:xfrm>
          <a:off x="190393" y="2415428"/>
          <a:ext cx="2275419" cy="273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2244940" y="2838178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41194-69CC-476F-9E5A-A352F9FE7F82}"/>
              </a:ext>
            </a:extLst>
          </p:cNvPr>
          <p:cNvSpPr/>
          <p:nvPr/>
        </p:nvSpPr>
        <p:spPr>
          <a:xfrm>
            <a:off x="39859" y="1820972"/>
            <a:ext cx="2777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В части дополнительного 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77B7BB06-43F2-423F-AB83-CA28787CB077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19</a:t>
            </a:r>
            <a:r>
              <a:rPr lang="ru-RU" sz="1800" b="1">
                <a:solidFill>
                  <a:schemeClr val="bg1"/>
                </a:solidFill>
              </a:rPr>
              <a:t>.0</a:t>
            </a:r>
            <a:r>
              <a:rPr lang="en-US" sz="1800" b="1">
                <a:solidFill>
                  <a:schemeClr val="bg1"/>
                </a:solidFill>
              </a:rPr>
              <a:t>9</a:t>
            </a:r>
            <a:r>
              <a:rPr lang="ru-RU" sz="1800" b="1">
                <a:solidFill>
                  <a:schemeClr val="bg1"/>
                </a:solidFill>
              </a:rPr>
              <a:t>.2019 г. -  12:00 (по МВ)</a:t>
            </a:r>
            <a:r>
              <a:rPr lang="ru-RU" sz="1800" b="1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Ссылка: </a:t>
            </a:r>
            <a:r>
              <a:rPr lang="en-US" u="sng">
                <a:hlinkClick r:id="rId1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10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Основные задачи развития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дополнительного образования физкультурно-спортивной направленности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на 2019/2020 учебный год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1D263CC-89E5-419E-901F-3E101261A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553173"/>
              </p:ext>
            </p:extLst>
          </p:nvPr>
        </p:nvGraphicFramePr>
        <p:xfrm>
          <a:off x="3300452" y="1958980"/>
          <a:ext cx="8757858" cy="451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491AA472-4637-4A94-9126-E0EDDC2F39A3}"/>
              </a:ext>
            </a:extLst>
          </p:cNvPr>
          <p:cNvGraphicFramePr/>
          <p:nvPr/>
        </p:nvGraphicFramePr>
        <p:xfrm>
          <a:off x="190393" y="2415428"/>
          <a:ext cx="2275419" cy="273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2244940" y="2838178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41194-69CC-476F-9E5A-A352F9FE7F82}"/>
              </a:ext>
            </a:extLst>
          </p:cNvPr>
          <p:cNvSpPr/>
          <p:nvPr/>
        </p:nvSpPr>
        <p:spPr>
          <a:xfrm>
            <a:off x="39859" y="1820972"/>
            <a:ext cx="287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В части соревновательной 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CAE21A67-6F79-4BD6-BA56-58F268860FDC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19</a:t>
            </a:r>
            <a:r>
              <a:rPr lang="ru-RU" sz="1800" b="1">
                <a:solidFill>
                  <a:schemeClr val="bg1"/>
                </a:solidFill>
              </a:rPr>
              <a:t>.0</a:t>
            </a:r>
            <a:r>
              <a:rPr lang="en-US" sz="1800" b="1">
                <a:solidFill>
                  <a:schemeClr val="bg1"/>
                </a:solidFill>
              </a:rPr>
              <a:t>9</a:t>
            </a:r>
            <a:r>
              <a:rPr lang="ru-RU" sz="1800" b="1">
                <a:solidFill>
                  <a:schemeClr val="bg1"/>
                </a:solidFill>
              </a:rPr>
              <a:t>.2019 г. -  12:00 (по МВ)</a:t>
            </a:r>
            <a:r>
              <a:rPr lang="ru-RU" sz="1800" b="1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chemeClr val="bg1"/>
                </a:solidFill>
              </a:rPr>
              <a:t>Ссылка: </a:t>
            </a:r>
            <a:r>
              <a:rPr lang="en-US" u="sng">
                <a:hlinkClick r:id="rId15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92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C0FDC7-FDD4-4EE0-BAB9-7236EB4D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252" y="4403610"/>
            <a:ext cx="2002058" cy="19157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Основные задачи развития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дополнительного образования физкультурно-спортивной направленности </a:t>
            </a:r>
          </a:p>
          <a:p>
            <a:pPr marL="180000" algn="ctr"/>
            <a:r>
              <a:rPr lang="ru-RU" b="1" dirty="0">
                <a:solidFill>
                  <a:srgbClr val="C00000"/>
                </a:solidFill>
              </a:rPr>
              <a:t>на 2019/2020 учебный год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1D263CC-89E5-419E-901F-3E101261A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23182"/>
              </p:ext>
            </p:extLst>
          </p:nvPr>
        </p:nvGraphicFramePr>
        <p:xfrm>
          <a:off x="3300452" y="2467303"/>
          <a:ext cx="8757858" cy="372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491AA472-4637-4A94-9126-E0EDDC2F39A3}"/>
              </a:ext>
            </a:extLst>
          </p:cNvPr>
          <p:cNvGraphicFramePr/>
          <p:nvPr/>
        </p:nvGraphicFramePr>
        <p:xfrm>
          <a:off x="190393" y="2415428"/>
          <a:ext cx="2275419" cy="273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2244940" y="2838178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41194-69CC-476F-9E5A-A352F9FE7F82}"/>
              </a:ext>
            </a:extLst>
          </p:cNvPr>
          <p:cNvSpPr/>
          <p:nvPr/>
        </p:nvSpPr>
        <p:spPr>
          <a:xfrm>
            <a:off x="39859" y="1820972"/>
            <a:ext cx="2715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В части мониторинговой 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FA9CF2CC-10F7-4F0A-8B77-04694A7211F6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16"/>
              </a:rPr>
              <a:t>https://youtu.be/OnjH4Lm1PL8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57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МЕРОПРИЯТИЯ ДО КОНЦА 2019 ГОДА</a:t>
            </a:r>
            <a:endParaRPr lang="ru-RU" dirty="0">
              <a:solidFill>
                <a:srgbClr val="C00000"/>
              </a:solidFill>
            </a:endParaRP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>
                <a:solidFill>
                  <a:srgbClr val="002060"/>
                </a:solidFill>
              </a:rPr>
              <a:t>Федченко Николай Семенович</a:t>
            </a:r>
            <a:r>
              <a:rPr lang="ru-RU" sz="1400" dirty="0">
                <a:solidFill>
                  <a:srgbClr val="002060"/>
                </a:solidFill>
              </a:rPr>
              <a:t>, директор ФГБУ «Федеральный центр организационно-методического обеспечения физического воспитания» Минпросвещения России</a:t>
            </a:r>
          </a:p>
          <a:p>
            <a:pPr marL="180340" lvl="0" algn="r" defTabSz="914400"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6C9FB26-FFA9-4D16-AAF8-384E2CDFA3A8}"/>
              </a:ext>
            </a:extLst>
          </p:cNvPr>
          <p:cNvSpPr/>
          <p:nvPr/>
        </p:nvSpPr>
        <p:spPr>
          <a:xfrm>
            <a:off x="1620430" y="2620064"/>
            <a:ext cx="1072197" cy="2046942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41194-69CC-476F-9E5A-A352F9FE7F82}"/>
              </a:ext>
            </a:extLst>
          </p:cNvPr>
          <p:cNvSpPr/>
          <p:nvPr/>
        </p:nvSpPr>
        <p:spPr>
          <a:xfrm>
            <a:off x="39859" y="3127548"/>
            <a:ext cx="2116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Мероприятия 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до конца 2019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FA9CF2CC-10F7-4F0A-8B77-04694A7211F6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E3E6438-A776-42C2-A091-D17F7FCE2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399534"/>
              </p:ext>
            </p:extLst>
          </p:nvPr>
        </p:nvGraphicFramePr>
        <p:xfrm>
          <a:off x="2838449" y="1873935"/>
          <a:ext cx="8797081" cy="451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3646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E28909-7A51-4B1A-A371-566A9BB5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831" y="5209916"/>
            <a:ext cx="729842" cy="486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35334-11C3-4C9F-8144-01D9A63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6F8BBC-1A13-4CDF-AF28-00DE0C30AFCE}"/>
              </a:ext>
            </a:extLst>
          </p:cNvPr>
          <p:cNvSpPr/>
          <p:nvPr/>
        </p:nvSpPr>
        <p:spPr>
          <a:xfrm>
            <a:off x="2838449" y="87414"/>
            <a:ext cx="87296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400" b="1" dirty="0">
                <a:solidFill>
                  <a:srgbClr val="C00000"/>
                </a:solidFill>
              </a:rPr>
              <a:t>Особенности реализации дополнительных предпрофессиональных программам в соответствии  с федеральными государственными требованиями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программам, утвержденными приказом Минспорта России от 15 ноября 2018 г. №939</a:t>
            </a:r>
          </a:p>
          <a:p>
            <a:pPr marL="180000" algn="ctr"/>
            <a:r>
              <a:rPr lang="ru-RU" sz="1400" b="1" dirty="0">
                <a:solidFill>
                  <a:srgbClr val="002060"/>
                </a:solidFill>
              </a:rPr>
              <a:t>Ковалевский Алексей Владимирович</a:t>
            </a:r>
            <a:r>
              <a:rPr lang="ru-RU" sz="1400" dirty="0">
                <a:solidFill>
                  <a:srgbClr val="002060"/>
                </a:solidFill>
              </a:rPr>
              <a:t>, руководитель отдела развития дополнительного образования физкультурно-спортивной направленности ФГБУ «ФЦОМОФВ»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2E5F1B-DD7A-48E9-8FF2-78197A368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8" y="2230769"/>
            <a:ext cx="1256515" cy="7062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E23614-03A8-4F54-AC83-32DC680A3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7" y="4510479"/>
            <a:ext cx="1256515" cy="706280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EB3C3B2-E177-4C9D-ACC0-98E3692156A4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7"/>
              </a:rPr>
              <a:t>https://youtu.be/OnjH4Lm1PL8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6DC25E-5342-4A4E-AEF0-91C21C57B2F8}"/>
              </a:ext>
            </a:extLst>
          </p:cNvPr>
          <p:cNvSpPr/>
          <p:nvPr/>
        </p:nvSpPr>
        <p:spPr>
          <a:xfrm>
            <a:off x="1181764" y="2095571"/>
            <a:ext cx="6456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Методические рекомендации </a:t>
            </a:r>
            <a:r>
              <a:rPr lang="ru-RU" sz="1600" dirty="0"/>
              <a:t>по проектированию дополнительных предпрофессиональных программ в области физической культуры и спорта в соответствии с приказом Министерства спорта Российской Федерации № 939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C438BF-BBC9-4117-A203-74DDE7F9EFC3}"/>
              </a:ext>
            </a:extLst>
          </p:cNvPr>
          <p:cNvSpPr/>
          <p:nvPr/>
        </p:nvSpPr>
        <p:spPr>
          <a:xfrm>
            <a:off x="1194032" y="3055239"/>
            <a:ext cx="6163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Методические рекомендации </a:t>
            </a:r>
            <a:r>
              <a:rPr lang="ru-RU" sz="1600" dirty="0"/>
              <a:t>разработаны в соответствии с:</a:t>
            </a:r>
          </a:p>
          <a:p>
            <a:r>
              <a:rPr lang="ru-RU" sz="1600" dirty="0"/>
              <a:t>1.	Федеральным законом от 29 декабря 2012 г. № 273-ФЗ «Об образовании в Российской Федерации».</a:t>
            </a:r>
          </a:p>
          <a:p>
            <a:r>
              <a:rPr lang="ru-RU" sz="1600" dirty="0"/>
              <a:t>2.	Федеральным законом от 4 декабря 2007 г. № 329-ФЗ «О физической культуре и спорте в Российской Федерации».</a:t>
            </a:r>
          </a:p>
          <a:p>
            <a:r>
              <a:rPr lang="ru-RU" sz="1600" dirty="0"/>
              <a:t>3.	Указами Президента Российской Федерации.</a:t>
            </a:r>
          </a:p>
          <a:p>
            <a:r>
              <a:rPr lang="ru-RU" sz="1600" dirty="0"/>
              <a:t>4.	Постановлениями и Распоряжениями Правительства Российской Федерации.</a:t>
            </a:r>
          </a:p>
          <a:p>
            <a:r>
              <a:rPr lang="ru-RU" sz="1600" dirty="0"/>
              <a:t>5.	Приказами Министерства просвещения, Министерства спорта и Министерства труда Российской Федерации.</a:t>
            </a:r>
          </a:p>
          <a:p>
            <a:r>
              <a:rPr lang="ru-RU" sz="1600" dirty="0"/>
              <a:t>6.	Совместным письмами Министерства спорта Российской Федерации и Министерства просвещения Российской Федерации.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44DA45-5A77-497E-A858-8A9FEFC5F7C6}"/>
              </a:ext>
            </a:extLst>
          </p:cNvPr>
          <p:cNvSpPr/>
          <p:nvPr/>
        </p:nvSpPr>
        <p:spPr>
          <a:xfrm>
            <a:off x="8591301" y="1956298"/>
            <a:ext cx="34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Разъяснения по внедрению Приказа Министерства спорта Российской Федерации № 939 даны Совместным письмом Министерства спорта Российской Федерации от 10.09.2019 № ИСК-ПВ-10/9327 и Министерства просвещения Российской Федерации от 10.09.2019 № 06-985.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9D1B99-DD47-441E-97E8-355C6EC66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174" y="2139488"/>
            <a:ext cx="1256515" cy="70628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35B0EFB-0749-4CF3-A550-5A32DEF91E11}"/>
              </a:ext>
            </a:extLst>
          </p:cNvPr>
          <p:cNvSpPr/>
          <p:nvPr/>
        </p:nvSpPr>
        <p:spPr>
          <a:xfrm>
            <a:off x="7797704" y="5574193"/>
            <a:ext cx="32710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Методические рекомендации </a:t>
            </a:r>
          </a:p>
          <a:p>
            <a:r>
              <a:rPr lang="ru-RU" b="1" dirty="0">
                <a:solidFill>
                  <a:srgbClr val="002060"/>
                </a:solidFill>
              </a:rPr>
              <a:t>размещены на сайте</a:t>
            </a:r>
          </a:p>
          <a:p>
            <a:r>
              <a:rPr lang="ru-RU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F58573-3338-4CC5-A804-9825AB021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007" y="1739149"/>
            <a:ext cx="2231329" cy="493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A2984-C48C-498E-BB67-5CD58FEF8D0A}"/>
              </a:ext>
            </a:extLst>
          </p:cNvPr>
          <p:cNvSpPr txBox="1"/>
          <p:nvPr/>
        </p:nvSpPr>
        <p:spPr>
          <a:xfrm>
            <a:off x="2351501" y="1743464"/>
            <a:ext cx="17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0A396C"/>
                </a:solidFill>
              </a:rPr>
              <a:t>РАЗРАБОТАНЫ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32950D-932E-4CD4-A7F1-A26E0986AED2}"/>
              </a:ext>
            </a:extLst>
          </p:cNvPr>
          <p:cNvSpPr/>
          <p:nvPr/>
        </p:nvSpPr>
        <p:spPr>
          <a:xfrm>
            <a:off x="9946673" y="5818762"/>
            <a:ext cx="206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dirty="0">
                <a:hlinkClick r:id="rId9"/>
              </a:rPr>
              <a:t>www.фцомофв.рф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63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6A22FD-FA50-44A1-A329-4E35D1AD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"/>
            <a:ext cx="12192000" cy="1742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0D4B-5AB5-4BAA-B369-99E7E2C7B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" y="117690"/>
            <a:ext cx="760537" cy="8559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A48BD6-B8F3-4B2B-A2A0-38F41E229AE2}"/>
              </a:ext>
            </a:extLst>
          </p:cNvPr>
          <p:cNvSpPr/>
          <p:nvPr/>
        </p:nvSpPr>
        <p:spPr>
          <a:xfrm>
            <a:off x="553925" y="31802"/>
            <a:ext cx="2618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МИНИСТЕРСТВО ПРОСВЕЩЕНИЯ РОССИЙСКОЙ ФЕДЕРАЦИИ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1525E9-08F2-4474-8E48-A56BACA0BC67}"/>
              </a:ext>
            </a:extLst>
          </p:cNvPr>
          <p:cNvSpPr/>
          <p:nvPr/>
        </p:nvSpPr>
        <p:spPr>
          <a:xfrm>
            <a:off x="786951" y="456667"/>
            <a:ext cx="2162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ФГБУ «ФЕДЕРАЛЬНЫЙ ЦЕНТР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1200" dirty="0"/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902F2459-30F5-44D7-A142-3D304048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080" y="31802"/>
            <a:ext cx="490230" cy="6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6D08A8-BEB3-483D-9BEB-B3297DED90F3}"/>
              </a:ext>
            </a:extLst>
          </p:cNvPr>
          <p:cNvSpPr/>
          <p:nvPr/>
        </p:nvSpPr>
        <p:spPr>
          <a:xfrm>
            <a:off x="357885" y="2069432"/>
            <a:ext cx="2718130" cy="107721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 рамках Федерального проекта «Успех каждого ребенка» национального проекта «Образование»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3CD4DF-1E0C-463A-99B4-2DACA7831063}"/>
              </a:ext>
            </a:extLst>
          </p:cNvPr>
          <p:cNvSpPr/>
          <p:nvPr/>
        </p:nvSpPr>
        <p:spPr>
          <a:xfrm>
            <a:off x="4532984" y="1900367"/>
            <a:ext cx="6042335" cy="1206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ЦЕНТРОВ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выявления, поддержки и развития способностей и талантов у детей и молодежи. 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68C103-41DE-48A3-A208-F866681B1DC5}"/>
              </a:ext>
            </a:extLst>
          </p:cNvPr>
          <p:cNvSpPr/>
          <p:nvPr/>
        </p:nvSpPr>
        <p:spPr>
          <a:xfrm>
            <a:off x="2779026" y="172972"/>
            <a:ext cx="9011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rgbClr val="C00000"/>
                </a:solidFill>
              </a:rPr>
              <a:t>Создание в субъектах Российской Федерации регионального центра по выявлению, развитию и поддержке способностей талантов у детей и молодежи по направлению «Спорт»</a:t>
            </a:r>
          </a:p>
          <a:p>
            <a:pPr marL="180000" algn="ctr"/>
            <a:endParaRPr lang="ru-RU" sz="1400" b="1" dirty="0">
              <a:solidFill>
                <a:srgbClr val="002060"/>
              </a:solidFill>
            </a:endParaRPr>
          </a:p>
          <a:p>
            <a:pPr marL="180000" algn="r"/>
            <a:r>
              <a:rPr lang="ru-RU" sz="1400" b="1" dirty="0" err="1">
                <a:solidFill>
                  <a:srgbClr val="002060"/>
                </a:solidFill>
              </a:rPr>
              <a:t>Грибачева</a:t>
            </a:r>
            <a:r>
              <a:rPr lang="ru-RU" sz="1400" b="1" dirty="0">
                <a:solidFill>
                  <a:srgbClr val="002060"/>
                </a:solidFill>
              </a:rPr>
              <a:t> Марина Анатольевна, </a:t>
            </a:r>
            <a:r>
              <a:rPr lang="ru-RU" sz="1400" dirty="0">
                <a:solidFill>
                  <a:srgbClr val="002060"/>
                </a:solidFill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«ФЦОМОФВ»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0FF685-9063-43D5-BFD2-75E6F8DA86E5}"/>
              </a:ext>
            </a:extLst>
          </p:cNvPr>
          <p:cNvSpPr/>
          <p:nvPr/>
        </p:nvSpPr>
        <p:spPr>
          <a:xfrm>
            <a:off x="1197791" y="3429000"/>
            <a:ext cx="106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A396C"/>
                </a:solidFill>
              </a:rPr>
              <a:t>Региональные центры развития детских способностей и таланта создаются   по модели Сириуса, в регионах России, в соответствии с поручением Президента РФ Владимира Путина </a:t>
            </a:r>
          </a:p>
          <a:p>
            <a:pPr algn="ctr"/>
            <a:r>
              <a:rPr lang="ru-RU" dirty="0">
                <a:solidFill>
                  <a:srgbClr val="0A396C"/>
                </a:solidFill>
              </a:rPr>
              <a:t>( ПР 2346 п.4,Б от 1 декабря 2016 года) </a:t>
            </a:r>
          </a:p>
          <a:p>
            <a:pPr algn="ctr"/>
            <a:r>
              <a:rPr lang="ru-RU" dirty="0">
                <a:solidFill>
                  <a:srgbClr val="0A396C"/>
                </a:solidFill>
              </a:rPr>
              <a:t>Всего предполагается создание 85-ти центров в период до 2021 года.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AE43F0-6E49-423A-8D7A-11FE823532EC}"/>
              </a:ext>
            </a:extLst>
          </p:cNvPr>
          <p:cNvSpPr/>
          <p:nvPr/>
        </p:nvSpPr>
        <p:spPr>
          <a:xfrm>
            <a:off x="7395139" y="5384855"/>
            <a:ext cx="214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ФГБУ «ФЦОМОФВ»</a:t>
            </a:r>
            <a:endParaRPr lang="ru-RU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D4556C-283F-42C3-9587-3546D575B7FC}"/>
              </a:ext>
            </a:extLst>
          </p:cNvPr>
          <p:cNvSpPr/>
          <p:nvPr/>
        </p:nvSpPr>
        <p:spPr>
          <a:xfrm>
            <a:off x="1716950" y="4553858"/>
            <a:ext cx="9793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A396C"/>
                </a:solidFill>
              </a:rPr>
              <a:t>Научно-методической поддержкой регионов по их созданию, повышением квалификации педагогов, обменом опытом и лучшими практиками по работе с одаренными детьми по </a:t>
            </a:r>
            <a:r>
              <a:rPr lang="ru-RU" b="1" dirty="0">
                <a:solidFill>
                  <a:srgbClr val="0A396C"/>
                </a:solidFill>
              </a:rPr>
              <a:t>направлениям по направлению «Спорт» </a:t>
            </a:r>
          </a:p>
          <a:p>
            <a:pPr algn="ctr"/>
            <a:r>
              <a:rPr lang="ru-RU" b="1" dirty="0">
                <a:solidFill>
                  <a:srgbClr val="0A396C"/>
                </a:solidFill>
              </a:rPr>
              <a:t>осуществляет 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F7CC9A02-ACF1-4A77-B591-55150EED9016}"/>
              </a:ext>
            </a:extLst>
          </p:cNvPr>
          <p:cNvSpPr txBox="1">
            <a:spLocks/>
          </p:cNvSpPr>
          <p:nvPr/>
        </p:nvSpPr>
        <p:spPr>
          <a:xfrm>
            <a:off x="793926" y="6450552"/>
            <a:ext cx="11076496" cy="3843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19</a:t>
            </a:r>
            <a:r>
              <a:rPr lang="ru-RU" sz="1800" b="1" dirty="0">
                <a:solidFill>
                  <a:schemeClr val="bg1"/>
                </a:solidFill>
              </a:rPr>
              <a:t>.0</a:t>
            </a: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ru-RU" sz="1800" b="1" dirty="0">
                <a:solidFill>
                  <a:schemeClr val="bg1"/>
                </a:solidFill>
              </a:rPr>
              <a:t>.2019 г. -  12:00 (по МВ)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Ссылка: </a:t>
            </a:r>
            <a:r>
              <a:rPr lang="en-US" u="sng" dirty="0">
                <a:hlinkClick r:id="rId5"/>
              </a:rPr>
              <a:t>https://youtu.be/OnjH4Lm1PL8</a:t>
            </a:r>
            <a:endParaRPr lang="ru-RU" dirty="0"/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2C01F6D0-D982-4E46-B862-A9F2ACFCE5B9}"/>
              </a:ext>
            </a:extLst>
          </p:cNvPr>
          <p:cNvSpPr/>
          <p:nvPr/>
        </p:nvSpPr>
        <p:spPr>
          <a:xfrm>
            <a:off x="3299348" y="1831972"/>
            <a:ext cx="1072197" cy="1597028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62725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923</TotalTime>
  <Words>3306</Words>
  <Application>Microsoft Office PowerPoint</Application>
  <PresentationFormat>Широкоэкранный</PresentationFormat>
  <Paragraphs>306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Times New Roman</vt:lpstr>
      <vt:lpstr>Wingdings</vt:lpstr>
      <vt:lpstr>Ретро</vt:lpstr>
      <vt:lpstr>СЕЛЕКТОРНОЕ СОВЕЩАНИЕ Тема: «Перспективы развития дополнительного образования физкультурно-спортивной направленности» </vt:lpstr>
      <vt:lpstr>Повестка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Селекторное Совещание Тема: «Развитие физической культуры и спорта в системе образования»</dc:title>
  <dc:creator>Наталья</dc:creator>
  <cp:lastModifiedBy>Наталья</cp:lastModifiedBy>
  <cp:revision>86</cp:revision>
  <dcterms:created xsi:type="dcterms:W3CDTF">2019-05-22T07:16:47Z</dcterms:created>
  <dcterms:modified xsi:type="dcterms:W3CDTF">2019-09-23T08:41:49Z</dcterms:modified>
</cp:coreProperties>
</file>