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470" r:id="rId3"/>
    <p:sldId id="471" r:id="rId4"/>
    <p:sldId id="461" r:id="rId5"/>
    <p:sldId id="472" r:id="rId6"/>
    <p:sldId id="457" r:id="rId7"/>
    <p:sldId id="464" r:id="rId8"/>
    <p:sldId id="266" r:id="rId9"/>
  </p:sldIdLst>
  <p:sldSz cx="9906000" cy="6858000" type="A4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01EBD9-F1DB-44B6-B733-B70AE417EB50}">
          <p14:sldIdLst>
            <p14:sldId id="257"/>
            <p14:sldId id="470"/>
            <p14:sldId id="471"/>
            <p14:sldId id="461"/>
            <p14:sldId id="472"/>
            <p14:sldId id="457"/>
            <p14:sldId id="4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D0B91-DA81-4511-BCDE-525CBD8275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D38BDA-0148-4ACA-9037-9EC719F24A3D}">
      <dgm:prSet phldrT="[Текст]" custT="1"/>
      <dgm:spPr/>
      <dgm:t>
        <a:bodyPr/>
        <a:lstStyle/>
        <a:p>
          <a:r>
            <a:rPr lang="ru-RU" sz="800" b="1" dirty="0"/>
            <a:t>Программа всероссийского этапа Всероссийских  спортивных  соревнований школьников </a:t>
          </a:r>
        </a:p>
        <a:p>
          <a:r>
            <a:rPr lang="ru-RU" sz="800" b="1" dirty="0"/>
            <a:t>«Президентские состязания»</a:t>
          </a:r>
          <a:endParaRPr lang="ru-RU" sz="800" dirty="0"/>
        </a:p>
      </dgm:t>
    </dgm:pt>
    <dgm:pt modelId="{9F6C44F3-6336-4D0E-8056-C722C33546E1}" type="parTrans" cxnId="{D6C1CA47-D70F-420E-9029-417CA71B62C7}">
      <dgm:prSet/>
      <dgm:spPr/>
      <dgm:t>
        <a:bodyPr/>
        <a:lstStyle/>
        <a:p>
          <a:endParaRPr lang="ru-RU"/>
        </a:p>
      </dgm:t>
    </dgm:pt>
    <dgm:pt modelId="{5CEF35D6-2506-4FB6-B5C1-7404D42A7C13}" type="sibTrans" cxnId="{D6C1CA47-D70F-420E-9029-417CA71B62C7}">
      <dgm:prSet/>
      <dgm:spPr/>
      <dgm:t>
        <a:bodyPr/>
        <a:lstStyle/>
        <a:p>
          <a:endParaRPr lang="ru-RU"/>
        </a:p>
      </dgm:t>
    </dgm:pt>
    <dgm:pt modelId="{74A2BF32-6E7D-4005-BEBD-E854800854F9}">
      <dgm:prSet phldrT="[Текст]"/>
      <dgm:spPr/>
      <dgm:t>
        <a:bodyPr/>
        <a:lstStyle/>
        <a:p>
          <a:r>
            <a:rPr lang="ru-RU" dirty="0"/>
            <a:t>Видеоролики «Эстафетный бег»</a:t>
          </a:r>
        </a:p>
      </dgm:t>
    </dgm:pt>
    <dgm:pt modelId="{DA0A4F12-F990-48B3-B8CF-21331704604C}" type="parTrans" cxnId="{83708B95-2C10-4689-8E00-0860C8C0DA26}">
      <dgm:prSet/>
      <dgm:spPr/>
      <dgm:t>
        <a:bodyPr/>
        <a:lstStyle/>
        <a:p>
          <a:endParaRPr lang="ru-RU"/>
        </a:p>
      </dgm:t>
    </dgm:pt>
    <dgm:pt modelId="{BC40C9E5-C208-4E63-863F-397ADEDE73F8}" type="sibTrans" cxnId="{83708B95-2C10-4689-8E00-0860C8C0DA26}">
      <dgm:prSet/>
      <dgm:spPr/>
      <dgm:t>
        <a:bodyPr/>
        <a:lstStyle/>
        <a:p>
          <a:endParaRPr lang="ru-RU"/>
        </a:p>
      </dgm:t>
    </dgm:pt>
    <dgm:pt modelId="{50965449-5838-48A7-B935-B8D31B30FF8B}">
      <dgm:prSet phldrT="[Текст]"/>
      <dgm:spPr/>
      <dgm:t>
        <a:bodyPr/>
        <a:lstStyle/>
        <a:p>
          <a:r>
            <a:rPr lang="ru-RU" dirty="0"/>
            <a:t>Видеоролик творческого конкурса </a:t>
          </a:r>
        </a:p>
        <a:p>
          <a:r>
            <a:rPr lang="ru-RU" dirty="0"/>
            <a:t>на тему </a:t>
          </a:r>
          <a:br>
            <a:rPr lang="ru-RU" dirty="0"/>
          </a:br>
          <a:r>
            <a:rPr lang="ru-RU" dirty="0"/>
            <a:t>«Это гордое слово – ПОБЕДА!»</a:t>
          </a:r>
        </a:p>
      </dgm:t>
    </dgm:pt>
    <dgm:pt modelId="{F4D45548-B0F1-42CB-93E0-461DE3DE4E8C}" type="parTrans" cxnId="{1D5F800E-90F6-4ED8-B31A-B02709A75A44}">
      <dgm:prSet/>
      <dgm:spPr/>
      <dgm:t>
        <a:bodyPr/>
        <a:lstStyle/>
        <a:p>
          <a:endParaRPr lang="ru-RU"/>
        </a:p>
      </dgm:t>
    </dgm:pt>
    <dgm:pt modelId="{EDB95071-9896-4D41-BAF9-CA59CBE6EC86}" type="sibTrans" cxnId="{1D5F800E-90F6-4ED8-B31A-B02709A75A44}">
      <dgm:prSet/>
      <dgm:spPr/>
      <dgm:t>
        <a:bodyPr/>
        <a:lstStyle/>
        <a:p>
          <a:endParaRPr lang="ru-RU"/>
        </a:p>
      </dgm:t>
    </dgm:pt>
    <dgm:pt modelId="{86445F1F-5CC4-4B1F-85FA-E0A7A01D7B65}">
      <dgm:prSet phldrT="[Текст]"/>
      <dgm:spPr/>
      <dgm:t>
        <a:bodyPr/>
        <a:lstStyle/>
        <a:p>
          <a:r>
            <a:rPr lang="ru-RU" b="1"/>
            <a:t>Теоретический конкур в онлайн режиме</a:t>
          </a:r>
          <a:endParaRPr lang="ru-RU" dirty="0"/>
        </a:p>
      </dgm:t>
    </dgm:pt>
    <dgm:pt modelId="{EAB577F4-2FBA-4CDF-9E0F-98A0BC97701A}" type="parTrans" cxnId="{59F245E6-7F20-4A47-A305-982FD52AEE67}">
      <dgm:prSet/>
      <dgm:spPr/>
      <dgm:t>
        <a:bodyPr/>
        <a:lstStyle/>
        <a:p>
          <a:endParaRPr lang="ru-RU"/>
        </a:p>
      </dgm:t>
    </dgm:pt>
    <dgm:pt modelId="{3C0AF234-BDA2-4DED-8C30-73EDFAE6CD9C}" type="sibTrans" cxnId="{59F245E6-7F20-4A47-A305-982FD52AEE67}">
      <dgm:prSet/>
      <dgm:spPr/>
      <dgm:t>
        <a:bodyPr/>
        <a:lstStyle/>
        <a:p>
          <a:endParaRPr lang="ru-RU"/>
        </a:p>
      </dgm:t>
    </dgm:pt>
    <dgm:pt modelId="{DAE361CE-B0D3-433E-A22D-DE6870AC30CC}" type="pres">
      <dgm:prSet presAssocID="{109D0B91-DA81-4511-BCDE-525CBD8275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6AB119-EC4A-45B4-950E-1F895B958AEF}" type="pres">
      <dgm:prSet presAssocID="{8DD38BDA-0148-4ACA-9037-9EC719F24A3D}" presName="root1" presStyleCnt="0"/>
      <dgm:spPr/>
    </dgm:pt>
    <dgm:pt modelId="{D29083A3-661D-4F6D-810A-1803C169A533}" type="pres">
      <dgm:prSet presAssocID="{8DD38BDA-0148-4ACA-9037-9EC719F24A3D}" presName="LevelOneTextNode" presStyleLbl="node0" presStyleIdx="0" presStyleCnt="1" custAng="5400000" custScaleX="329114" custScaleY="75243" custLinFactNeighborX="2462" custLinFactNeighborY="-812">
        <dgm:presLayoutVars>
          <dgm:chPref val="3"/>
        </dgm:presLayoutVars>
      </dgm:prSet>
      <dgm:spPr/>
    </dgm:pt>
    <dgm:pt modelId="{59A7FE46-8919-4EC1-B6F8-2DA19B12E000}" type="pres">
      <dgm:prSet presAssocID="{8DD38BDA-0148-4ACA-9037-9EC719F24A3D}" presName="level2hierChild" presStyleCnt="0"/>
      <dgm:spPr/>
    </dgm:pt>
    <dgm:pt modelId="{2774940F-F25D-46AB-BD45-E6AB1F330827}" type="pres">
      <dgm:prSet presAssocID="{DA0A4F12-F990-48B3-B8CF-21331704604C}" presName="conn2-1" presStyleLbl="parChTrans1D2" presStyleIdx="0" presStyleCnt="3"/>
      <dgm:spPr/>
    </dgm:pt>
    <dgm:pt modelId="{B484DFFC-E7E0-4C56-9870-BDC1C5D6705A}" type="pres">
      <dgm:prSet presAssocID="{DA0A4F12-F990-48B3-B8CF-21331704604C}" presName="connTx" presStyleLbl="parChTrans1D2" presStyleIdx="0" presStyleCnt="3"/>
      <dgm:spPr/>
    </dgm:pt>
    <dgm:pt modelId="{3EA4A042-E0F5-4D49-9A8D-2A5D78C30663}" type="pres">
      <dgm:prSet presAssocID="{74A2BF32-6E7D-4005-BEBD-E854800854F9}" presName="root2" presStyleCnt="0"/>
      <dgm:spPr/>
    </dgm:pt>
    <dgm:pt modelId="{2FA57186-80C9-4CEC-9DCE-78CEF3DAB75B}" type="pres">
      <dgm:prSet presAssocID="{74A2BF32-6E7D-4005-BEBD-E854800854F9}" presName="LevelTwoTextNode" presStyleLbl="node2" presStyleIdx="0" presStyleCnt="3" custScaleX="110595">
        <dgm:presLayoutVars>
          <dgm:chPref val="3"/>
        </dgm:presLayoutVars>
      </dgm:prSet>
      <dgm:spPr/>
    </dgm:pt>
    <dgm:pt modelId="{22A3B314-B303-42CE-B011-B7CC6DAB537F}" type="pres">
      <dgm:prSet presAssocID="{74A2BF32-6E7D-4005-BEBD-E854800854F9}" presName="level3hierChild" presStyleCnt="0"/>
      <dgm:spPr/>
    </dgm:pt>
    <dgm:pt modelId="{FCF0C9B2-726E-4D00-9529-8532C8067C96}" type="pres">
      <dgm:prSet presAssocID="{F4D45548-B0F1-42CB-93E0-461DE3DE4E8C}" presName="conn2-1" presStyleLbl="parChTrans1D2" presStyleIdx="1" presStyleCnt="3"/>
      <dgm:spPr/>
    </dgm:pt>
    <dgm:pt modelId="{8C2A458D-4EB6-48FE-A040-8F6B6623247F}" type="pres">
      <dgm:prSet presAssocID="{F4D45548-B0F1-42CB-93E0-461DE3DE4E8C}" presName="connTx" presStyleLbl="parChTrans1D2" presStyleIdx="1" presStyleCnt="3"/>
      <dgm:spPr/>
    </dgm:pt>
    <dgm:pt modelId="{612DC8E8-F199-4123-A4CE-524A88DFA9A8}" type="pres">
      <dgm:prSet presAssocID="{50965449-5838-48A7-B935-B8D31B30FF8B}" presName="root2" presStyleCnt="0"/>
      <dgm:spPr/>
    </dgm:pt>
    <dgm:pt modelId="{074874CA-021B-48C1-A1A4-702F834ED702}" type="pres">
      <dgm:prSet presAssocID="{50965449-5838-48A7-B935-B8D31B30FF8B}" presName="LevelTwoTextNode" presStyleLbl="node2" presStyleIdx="1" presStyleCnt="3" custScaleX="111920">
        <dgm:presLayoutVars>
          <dgm:chPref val="3"/>
        </dgm:presLayoutVars>
      </dgm:prSet>
      <dgm:spPr/>
    </dgm:pt>
    <dgm:pt modelId="{6FE83539-7D11-4AEC-B444-94DD68051CC8}" type="pres">
      <dgm:prSet presAssocID="{50965449-5838-48A7-B935-B8D31B30FF8B}" presName="level3hierChild" presStyleCnt="0"/>
      <dgm:spPr/>
    </dgm:pt>
    <dgm:pt modelId="{9ABB4995-B8CB-4B16-9C13-305652BEE1EF}" type="pres">
      <dgm:prSet presAssocID="{EAB577F4-2FBA-4CDF-9E0F-98A0BC97701A}" presName="conn2-1" presStyleLbl="parChTrans1D2" presStyleIdx="2" presStyleCnt="3"/>
      <dgm:spPr/>
    </dgm:pt>
    <dgm:pt modelId="{F845E98A-5B28-4FCA-AE8B-E03C6927AEAA}" type="pres">
      <dgm:prSet presAssocID="{EAB577F4-2FBA-4CDF-9E0F-98A0BC97701A}" presName="connTx" presStyleLbl="parChTrans1D2" presStyleIdx="2" presStyleCnt="3"/>
      <dgm:spPr/>
    </dgm:pt>
    <dgm:pt modelId="{BA28E0AC-D081-4B76-B694-9BDCC609213B}" type="pres">
      <dgm:prSet presAssocID="{86445F1F-5CC4-4B1F-85FA-E0A7A01D7B65}" presName="root2" presStyleCnt="0"/>
      <dgm:spPr/>
    </dgm:pt>
    <dgm:pt modelId="{057F01C4-C769-4B67-9626-42236C207365}" type="pres">
      <dgm:prSet presAssocID="{86445F1F-5CC4-4B1F-85FA-E0A7A01D7B65}" presName="LevelTwoTextNode" presStyleLbl="node2" presStyleIdx="2" presStyleCnt="3" custScaleX="110603">
        <dgm:presLayoutVars>
          <dgm:chPref val="3"/>
        </dgm:presLayoutVars>
      </dgm:prSet>
      <dgm:spPr/>
    </dgm:pt>
    <dgm:pt modelId="{2AC2B523-8503-4473-8C50-7F7004A6D178}" type="pres">
      <dgm:prSet presAssocID="{86445F1F-5CC4-4B1F-85FA-E0A7A01D7B65}" presName="level3hierChild" presStyleCnt="0"/>
      <dgm:spPr/>
    </dgm:pt>
  </dgm:ptLst>
  <dgm:cxnLst>
    <dgm:cxn modelId="{1D5F800E-90F6-4ED8-B31A-B02709A75A44}" srcId="{8DD38BDA-0148-4ACA-9037-9EC719F24A3D}" destId="{50965449-5838-48A7-B935-B8D31B30FF8B}" srcOrd="1" destOrd="0" parTransId="{F4D45548-B0F1-42CB-93E0-461DE3DE4E8C}" sibTransId="{EDB95071-9896-4D41-BAF9-CA59CBE6EC86}"/>
    <dgm:cxn modelId="{D6C1CA47-D70F-420E-9029-417CA71B62C7}" srcId="{109D0B91-DA81-4511-BCDE-525CBD82758B}" destId="{8DD38BDA-0148-4ACA-9037-9EC719F24A3D}" srcOrd="0" destOrd="0" parTransId="{9F6C44F3-6336-4D0E-8056-C722C33546E1}" sibTransId="{5CEF35D6-2506-4FB6-B5C1-7404D42A7C13}"/>
    <dgm:cxn modelId="{C6542169-C487-488A-A9FB-CC4C6E3AE3A0}" type="presOf" srcId="{8DD38BDA-0148-4ACA-9037-9EC719F24A3D}" destId="{D29083A3-661D-4F6D-810A-1803C169A533}" srcOrd="0" destOrd="0" presId="urn:microsoft.com/office/officeart/2008/layout/HorizontalMultiLevelHierarchy"/>
    <dgm:cxn modelId="{B387806B-6587-4EBA-B520-83B574D6C8DE}" type="presOf" srcId="{F4D45548-B0F1-42CB-93E0-461DE3DE4E8C}" destId="{8C2A458D-4EB6-48FE-A040-8F6B6623247F}" srcOrd="1" destOrd="0" presId="urn:microsoft.com/office/officeart/2008/layout/HorizontalMultiLevelHierarchy"/>
    <dgm:cxn modelId="{5FAB5C74-97BA-479A-A0D7-FBBC60D8E4FB}" type="presOf" srcId="{74A2BF32-6E7D-4005-BEBD-E854800854F9}" destId="{2FA57186-80C9-4CEC-9DCE-78CEF3DAB75B}" srcOrd="0" destOrd="0" presId="urn:microsoft.com/office/officeart/2008/layout/HorizontalMultiLevelHierarchy"/>
    <dgm:cxn modelId="{3F0B0479-C917-49D3-89BB-714E85EF70FD}" type="presOf" srcId="{50965449-5838-48A7-B935-B8D31B30FF8B}" destId="{074874CA-021B-48C1-A1A4-702F834ED702}" srcOrd="0" destOrd="0" presId="urn:microsoft.com/office/officeart/2008/layout/HorizontalMultiLevelHierarchy"/>
    <dgm:cxn modelId="{8BA3E291-8CBF-4529-8B93-5FE25C42734C}" type="presOf" srcId="{EAB577F4-2FBA-4CDF-9E0F-98A0BC97701A}" destId="{9ABB4995-B8CB-4B16-9C13-305652BEE1EF}" srcOrd="0" destOrd="0" presId="urn:microsoft.com/office/officeart/2008/layout/HorizontalMultiLevelHierarchy"/>
    <dgm:cxn modelId="{83708B95-2C10-4689-8E00-0860C8C0DA26}" srcId="{8DD38BDA-0148-4ACA-9037-9EC719F24A3D}" destId="{74A2BF32-6E7D-4005-BEBD-E854800854F9}" srcOrd="0" destOrd="0" parTransId="{DA0A4F12-F990-48B3-B8CF-21331704604C}" sibTransId="{BC40C9E5-C208-4E63-863F-397ADEDE73F8}"/>
    <dgm:cxn modelId="{E41F299D-6A73-45B3-952E-3A26A7B56150}" type="presOf" srcId="{109D0B91-DA81-4511-BCDE-525CBD82758B}" destId="{DAE361CE-B0D3-433E-A22D-DE6870AC30CC}" srcOrd="0" destOrd="0" presId="urn:microsoft.com/office/officeart/2008/layout/HorizontalMultiLevelHierarchy"/>
    <dgm:cxn modelId="{B8EB29A2-9463-4503-8296-A8C5C2DFC112}" type="presOf" srcId="{F4D45548-B0F1-42CB-93E0-461DE3DE4E8C}" destId="{FCF0C9B2-726E-4D00-9529-8532C8067C96}" srcOrd="0" destOrd="0" presId="urn:microsoft.com/office/officeart/2008/layout/HorizontalMultiLevelHierarchy"/>
    <dgm:cxn modelId="{35274FB0-5DF2-4C45-BEA5-E42BC59F0FF0}" type="presOf" srcId="{DA0A4F12-F990-48B3-B8CF-21331704604C}" destId="{B484DFFC-E7E0-4C56-9870-BDC1C5D6705A}" srcOrd="1" destOrd="0" presId="urn:microsoft.com/office/officeart/2008/layout/HorizontalMultiLevelHierarchy"/>
    <dgm:cxn modelId="{4EC7D5CD-CF6B-40DD-83F0-B21666D533E8}" type="presOf" srcId="{EAB577F4-2FBA-4CDF-9E0F-98A0BC97701A}" destId="{F845E98A-5B28-4FCA-AE8B-E03C6927AEAA}" srcOrd="1" destOrd="0" presId="urn:microsoft.com/office/officeart/2008/layout/HorizontalMultiLevelHierarchy"/>
    <dgm:cxn modelId="{2B69E0D0-2086-4F12-A408-BB43F2537B28}" type="presOf" srcId="{86445F1F-5CC4-4B1F-85FA-E0A7A01D7B65}" destId="{057F01C4-C769-4B67-9626-42236C207365}" srcOrd="0" destOrd="0" presId="urn:microsoft.com/office/officeart/2008/layout/HorizontalMultiLevelHierarchy"/>
    <dgm:cxn modelId="{59F245E6-7F20-4A47-A305-982FD52AEE67}" srcId="{8DD38BDA-0148-4ACA-9037-9EC719F24A3D}" destId="{86445F1F-5CC4-4B1F-85FA-E0A7A01D7B65}" srcOrd="2" destOrd="0" parTransId="{EAB577F4-2FBA-4CDF-9E0F-98A0BC97701A}" sibTransId="{3C0AF234-BDA2-4DED-8C30-73EDFAE6CD9C}"/>
    <dgm:cxn modelId="{3116B0E9-B28A-4920-8D1F-D926030C3F62}" type="presOf" srcId="{DA0A4F12-F990-48B3-B8CF-21331704604C}" destId="{2774940F-F25D-46AB-BD45-E6AB1F330827}" srcOrd="0" destOrd="0" presId="urn:microsoft.com/office/officeart/2008/layout/HorizontalMultiLevelHierarchy"/>
    <dgm:cxn modelId="{6CA30536-CE1C-4FAA-B97E-DB986E80D3DA}" type="presParOf" srcId="{DAE361CE-B0D3-433E-A22D-DE6870AC30CC}" destId="{736AB119-EC4A-45B4-950E-1F895B958AEF}" srcOrd="0" destOrd="0" presId="urn:microsoft.com/office/officeart/2008/layout/HorizontalMultiLevelHierarchy"/>
    <dgm:cxn modelId="{7C28723B-37FF-499C-A250-7F5C7DDADF2F}" type="presParOf" srcId="{736AB119-EC4A-45B4-950E-1F895B958AEF}" destId="{D29083A3-661D-4F6D-810A-1803C169A533}" srcOrd="0" destOrd="0" presId="urn:microsoft.com/office/officeart/2008/layout/HorizontalMultiLevelHierarchy"/>
    <dgm:cxn modelId="{1121944E-3DE5-460C-8DED-4BD9EF958BAF}" type="presParOf" srcId="{736AB119-EC4A-45B4-950E-1F895B958AEF}" destId="{59A7FE46-8919-4EC1-B6F8-2DA19B12E000}" srcOrd="1" destOrd="0" presId="urn:microsoft.com/office/officeart/2008/layout/HorizontalMultiLevelHierarchy"/>
    <dgm:cxn modelId="{D7ED1A1D-F678-403C-8A71-A743A6F588B6}" type="presParOf" srcId="{59A7FE46-8919-4EC1-B6F8-2DA19B12E000}" destId="{2774940F-F25D-46AB-BD45-E6AB1F330827}" srcOrd="0" destOrd="0" presId="urn:microsoft.com/office/officeart/2008/layout/HorizontalMultiLevelHierarchy"/>
    <dgm:cxn modelId="{16BF262C-BB89-4A5F-B341-B0616F520AA8}" type="presParOf" srcId="{2774940F-F25D-46AB-BD45-E6AB1F330827}" destId="{B484DFFC-E7E0-4C56-9870-BDC1C5D6705A}" srcOrd="0" destOrd="0" presId="urn:microsoft.com/office/officeart/2008/layout/HorizontalMultiLevelHierarchy"/>
    <dgm:cxn modelId="{428C81CF-33E2-4642-8232-1B7B950E72F0}" type="presParOf" srcId="{59A7FE46-8919-4EC1-B6F8-2DA19B12E000}" destId="{3EA4A042-E0F5-4D49-9A8D-2A5D78C30663}" srcOrd="1" destOrd="0" presId="urn:microsoft.com/office/officeart/2008/layout/HorizontalMultiLevelHierarchy"/>
    <dgm:cxn modelId="{A3B404AE-4BC6-420B-8C00-5100C7C1B864}" type="presParOf" srcId="{3EA4A042-E0F5-4D49-9A8D-2A5D78C30663}" destId="{2FA57186-80C9-4CEC-9DCE-78CEF3DAB75B}" srcOrd="0" destOrd="0" presId="urn:microsoft.com/office/officeart/2008/layout/HorizontalMultiLevelHierarchy"/>
    <dgm:cxn modelId="{70BB5B16-98CA-4625-AF3A-81DAF7CFDDA0}" type="presParOf" srcId="{3EA4A042-E0F5-4D49-9A8D-2A5D78C30663}" destId="{22A3B314-B303-42CE-B011-B7CC6DAB537F}" srcOrd="1" destOrd="0" presId="urn:microsoft.com/office/officeart/2008/layout/HorizontalMultiLevelHierarchy"/>
    <dgm:cxn modelId="{BF162737-15B0-4D94-9947-865FD9E706D1}" type="presParOf" srcId="{59A7FE46-8919-4EC1-B6F8-2DA19B12E000}" destId="{FCF0C9B2-726E-4D00-9529-8532C8067C96}" srcOrd="2" destOrd="0" presId="urn:microsoft.com/office/officeart/2008/layout/HorizontalMultiLevelHierarchy"/>
    <dgm:cxn modelId="{AA74AAB9-01A6-4577-A768-317F336EEDDE}" type="presParOf" srcId="{FCF0C9B2-726E-4D00-9529-8532C8067C96}" destId="{8C2A458D-4EB6-48FE-A040-8F6B6623247F}" srcOrd="0" destOrd="0" presId="urn:microsoft.com/office/officeart/2008/layout/HorizontalMultiLevelHierarchy"/>
    <dgm:cxn modelId="{7D60C5A5-D561-41AD-B816-9976092B8BA1}" type="presParOf" srcId="{59A7FE46-8919-4EC1-B6F8-2DA19B12E000}" destId="{612DC8E8-F199-4123-A4CE-524A88DFA9A8}" srcOrd="3" destOrd="0" presId="urn:microsoft.com/office/officeart/2008/layout/HorizontalMultiLevelHierarchy"/>
    <dgm:cxn modelId="{E042D857-7234-4E16-AF5D-FE3F5111BE3E}" type="presParOf" srcId="{612DC8E8-F199-4123-A4CE-524A88DFA9A8}" destId="{074874CA-021B-48C1-A1A4-702F834ED702}" srcOrd="0" destOrd="0" presId="urn:microsoft.com/office/officeart/2008/layout/HorizontalMultiLevelHierarchy"/>
    <dgm:cxn modelId="{6FEBD07B-C08B-49A4-A4A8-0D8744B705A0}" type="presParOf" srcId="{612DC8E8-F199-4123-A4CE-524A88DFA9A8}" destId="{6FE83539-7D11-4AEC-B444-94DD68051CC8}" srcOrd="1" destOrd="0" presId="urn:microsoft.com/office/officeart/2008/layout/HorizontalMultiLevelHierarchy"/>
    <dgm:cxn modelId="{94733A6B-75AC-4BFB-96B5-65CB47367A42}" type="presParOf" srcId="{59A7FE46-8919-4EC1-B6F8-2DA19B12E000}" destId="{9ABB4995-B8CB-4B16-9C13-305652BEE1EF}" srcOrd="4" destOrd="0" presId="urn:microsoft.com/office/officeart/2008/layout/HorizontalMultiLevelHierarchy"/>
    <dgm:cxn modelId="{AE3D2A2F-F07B-4E0F-A3E6-35D0F1775CE0}" type="presParOf" srcId="{9ABB4995-B8CB-4B16-9C13-305652BEE1EF}" destId="{F845E98A-5B28-4FCA-AE8B-E03C6927AEAA}" srcOrd="0" destOrd="0" presId="urn:microsoft.com/office/officeart/2008/layout/HorizontalMultiLevelHierarchy"/>
    <dgm:cxn modelId="{2A846EB7-5E20-4071-9360-84763A3E45FD}" type="presParOf" srcId="{59A7FE46-8919-4EC1-B6F8-2DA19B12E000}" destId="{BA28E0AC-D081-4B76-B694-9BDCC609213B}" srcOrd="5" destOrd="0" presId="urn:microsoft.com/office/officeart/2008/layout/HorizontalMultiLevelHierarchy"/>
    <dgm:cxn modelId="{2335ED30-7B5C-4E12-8C18-8D533F85888A}" type="presParOf" srcId="{BA28E0AC-D081-4B76-B694-9BDCC609213B}" destId="{057F01C4-C769-4B67-9626-42236C207365}" srcOrd="0" destOrd="0" presId="urn:microsoft.com/office/officeart/2008/layout/HorizontalMultiLevelHierarchy"/>
    <dgm:cxn modelId="{5EE843E2-0D53-4744-A439-F412B497BA69}" type="presParOf" srcId="{BA28E0AC-D081-4B76-B694-9BDCC609213B}" destId="{2AC2B523-8503-4473-8C50-7F7004A6D1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D0B91-DA81-4511-BCDE-525CBD8275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D38BDA-0148-4ACA-9037-9EC719F24A3D}">
      <dgm:prSet phldrT="[Текст]" custT="1"/>
      <dgm:spPr/>
      <dgm:t>
        <a:bodyPr/>
        <a:lstStyle/>
        <a:p>
          <a:r>
            <a:rPr lang="ru-RU" sz="800" b="1" dirty="0"/>
            <a:t>Программа всероссийского этапа Всероссийских  спортивных  игр школьников </a:t>
          </a:r>
        </a:p>
        <a:p>
          <a:r>
            <a:rPr lang="ru-RU" sz="800" b="1" dirty="0"/>
            <a:t>«Президентские спортивные игры»</a:t>
          </a:r>
          <a:endParaRPr lang="ru-RU" sz="800" dirty="0"/>
        </a:p>
      </dgm:t>
    </dgm:pt>
    <dgm:pt modelId="{9F6C44F3-6336-4D0E-8056-C722C33546E1}" type="parTrans" cxnId="{D6C1CA47-D70F-420E-9029-417CA71B62C7}">
      <dgm:prSet/>
      <dgm:spPr/>
      <dgm:t>
        <a:bodyPr/>
        <a:lstStyle/>
        <a:p>
          <a:endParaRPr lang="ru-RU"/>
        </a:p>
      </dgm:t>
    </dgm:pt>
    <dgm:pt modelId="{5CEF35D6-2506-4FB6-B5C1-7404D42A7C13}" type="sibTrans" cxnId="{D6C1CA47-D70F-420E-9029-417CA71B62C7}">
      <dgm:prSet/>
      <dgm:spPr/>
      <dgm:t>
        <a:bodyPr/>
        <a:lstStyle/>
        <a:p>
          <a:endParaRPr lang="ru-RU"/>
        </a:p>
      </dgm:t>
    </dgm:pt>
    <dgm:pt modelId="{74A2BF32-6E7D-4005-BEBD-E854800854F9}">
      <dgm:prSet phldrT="[Текст]"/>
      <dgm:spPr/>
      <dgm:t>
        <a:bodyPr/>
        <a:lstStyle/>
        <a:p>
          <a:r>
            <a:rPr lang="ru-RU"/>
            <a:t>Видеоролики «Легкоатлетическая эстафета»</a:t>
          </a:r>
          <a:endParaRPr lang="ru-RU" dirty="0"/>
        </a:p>
      </dgm:t>
    </dgm:pt>
    <dgm:pt modelId="{DA0A4F12-F990-48B3-B8CF-21331704604C}" type="parTrans" cxnId="{83708B95-2C10-4689-8E00-0860C8C0DA26}">
      <dgm:prSet/>
      <dgm:spPr/>
      <dgm:t>
        <a:bodyPr/>
        <a:lstStyle/>
        <a:p>
          <a:endParaRPr lang="ru-RU"/>
        </a:p>
      </dgm:t>
    </dgm:pt>
    <dgm:pt modelId="{BC40C9E5-C208-4E63-863F-397ADEDE73F8}" type="sibTrans" cxnId="{83708B95-2C10-4689-8E00-0860C8C0DA26}">
      <dgm:prSet/>
      <dgm:spPr/>
      <dgm:t>
        <a:bodyPr/>
        <a:lstStyle/>
        <a:p>
          <a:endParaRPr lang="ru-RU"/>
        </a:p>
      </dgm:t>
    </dgm:pt>
    <dgm:pt modelId="{50965449-5838-48A7-B935-B8D31B30FF8B}">
      <dgm:prSet phldrT="[Текст]"/>
      <dgm:spPr/>
      <dgm:t>
        <a:bodyPr/>
        <a:lstStyle/>
        <a:p>
          <a:r>
            <a:rPr lang="ru-RU" dirty="0"/>
            <a:t>Видеоролик </a:t>
          </a:r>
        </a:p>
        <a:p>
          <a:r>
            <a:rPr lang="ru-RU" dirty="0"/>
            <a:t>«История наших игр»</a:t>
          </a:r>
        </a:p>
      </dgm:t>
    </dgm:pt>
    <dgm:pt modelId="{F4D45548-B0F1-42CB-93E0-461DE3DE4E8C}" type="parTrans" cxnId="{1D5F800E-90F6-4ED8-B31A-B02709A75A44}">
      <dgm:prSet/>
      <dgm:spPr/>
      <dgm:t>
        <a:bodyPr/>
        <a:lstStyle/>
        <a:p>
          <a:endParaRPr lang="ru-RU"/>
        </a:p>
      </dgm:t>
    </dgm:pt>
    <dgm:pt modelId="{EDB95071-9896-4D41-BAF9-CA59CBE6EC86}" type="sibTrans" cxnId="{1D5F800E-90F6-4ED8-B31A-B02709A75A44}">
      <dgm:prSet/>
      <dgm:spPr/>
      <dgm:t>
        <a:bodyPr/>
        <a:lstStyle/>
        <a:p>
          <a:endParaRPr lang="ru-RU"/>
        </a:p>
      </dgm:t>
    </dgm:pt>
    <dgm:pt modelId="{DAE361CE-B0D3-433E-A22D-DE6870AC30CC}" type="pres">
      <dgm:prSet presAssocID="{109D0B91-DA81-4511-BCDE-525CBD8275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6AB119-EC4A-45B4-950E-1F895B958AEF}" type="pres">
      <dgm:prSet presAssocID="{8DD38BDA-0148-4ACA-9037-9EC719F24A3D}" presName="root1" presStyleCnt="0"/>
      <dgm:spPr/>
    </dgm:pt>
    <dgm:pt modelId="{D29083A3-661D-4F6D-810A-1803C169A533}" type="pres">
      <dgm:prSet presAssocID="{8DD38BDA-0148-4ACA-9037-9EC719F24A3D}" presName="LevelOneTextNode" presStyleLbl="node0" presStyleIdx="0" presStyleCnt="1" custAng="5400000" custScaleX="330669" custScaleY="75645" custLinFactNeighborY="-398">
        <dgm:presLayoutVars>
          <dgm:chPref val="3"/>
        </dgm:presLayoutVars>
      </dgm:prSet>
      <dgm:spPr/>
    </dgm:pt>
    <dgm:pt modelId="{59A7FE46-8919-4EC1-B6F8-2DA19B12E000}" type="pres">
      <dgm:prSet presAssocID="{8DD38BDA-0148-4ACA-9037-9EC719F24A3D}" presName="level2hierChild" presStyleCnt="0"/>
      <dgm:spPr/>
    </dgm:pt>
    <dgm:pt modelId="{2774940F-F25D-46AB-BD45-E6AB1F330827}" type="pres">
      <dgm:prSet presAssocID="{DA0A4F12-F990-48B3-B8CF-21331704604C}" presName="conn2-1" presStyleLbl="parChTrans1D2" presStyleIdx="0" presStyleCnt="2"/>
      <dgm:spPr/>
    </dgm:pt>
    <dgm:pt modelId="{B484DFFC-E7E0-4C56-9870-BDC1C5D6705A}" type="pres">
      <dgm:prSet presAssocID="{DA0A4F12-F990-48B3-B8CF-21331704604C}" presName="connTx" presStyleLbl="parChTrans1D2" presStyleIdx="0" presStyleCnt="2"/>
      <dgm:spPr/>
    </dgm:pt>
    <dgm:pt modelId="{3EA4A042-E0F5-4D49-9A8D-2A5D78C30663}" type="pres">
      <dgm:prSet presAssocID="{74A2BF32-6E7D-4005-BEBD-E854800854F9}" presName="root2" presStyleCnt="0"/>
      <dgm:spPr/>
    </dgm:pt>
    <dgm:pt modelId="{2FA57186-80C9-4CEC-9DCE-78CEF3DAB75B}" type="pres">
      <dgm:prSet presAssocID="{74A2BF32-6E7D-4005-BEBD-E854800854F9}" presName="LevelTwoTextNode" presStyleLbl="node2" presStyleIdx="0" presStyleCnt="2" custScaleX="110595">
        <dgm:presLayoutVars>
          <dgm:chPref val="3"/>
        </dgm:presLayoutVars>
      </dgm:prSet>
      <dgm:spPr/>
    </dgm:pt>
    <dgm:pt modelId="{22A3B314-B303-42CE-B011-B7CC6DAB537F}" type="pres">
      <dgm:prSet presAssocID="{74A2BF32-6E7D-4005-BEBD-E854800854F9}" presName="level3hierChild" presStyleCnt="0"/>
      <dgm:spPr/>
    </dgm:pt>
    <dgm:pt modelId="{FCF0C9B2-726E-4D00-9529-8532C8067C96}" type="pres">
      <dgm:prSet presAssocID="{F4D45548-B0F1-42CB-93E0-461DE3DE4E8C}" presName="conn2-1" presStyleLbl="parChTrans1D2" presStyleIdx="1" presStyleCnt="2"/>
      <dgm:spPr/>
    </dgm:pt>
    <dgm:pt modelId="{8C2A458D-4EB6-48FE-A040-8F6B6623247F}" type="pres">
      <dgm:prSet presAssocID="{F4D45548-B0F1-42CB-93E0-461DE3DE4E8C}" presName="connTx" presStyleLbl="parChTrans1D2" presStyleIdx="1" presStyleCnt="2"/>
      <dgm:spPr/>
    </dgm:pt>
    <dgm:pt modelId="{612DC8E8-F199-4123-A4CE-524A88DFA9A8}" type="pres">
      <dgm:prSet presAssocID="{50965449-5838-48A7-B935-B8D31B30FF8B}" presName="root2" presStyleCnt="0"/>
      <dgm:spPr/>
    </dgm:pt>
    <dgm:pt modelId="{074874CA-021B-48C1-A1A4-702F834ED702}" type="pres">
      <dgm:prSet presAssocID="{50965449-5838-48A7-B935-B8D31B30FF8B}" presName="LevelTwoTextNode" presStyleLbl="node2" presStyleIdx="1" presStyleCnt="2" custScaleX="111920">
        <dgm:presLayoutVars>
          <dgm:chPref val="3"/>
        </dgm:presLayoutVars>
      </dgm:prSet>
      <dgm:spPr/>
    </dgm:pt>
    <dgm:pt modelId="{6FE83539-7D11-4AEC-B444-94DD68051CC8}" type="pres">
      <dgm:prSet presAssocID="{50965449-5838-48A7-B935-B8D31B30FF8B}" presName="level3hierChild" presStyleCnt="0"/>
      <dgm:spPr/>
    </dgm:pt>
  </dgm:ptLst>
  <dgm:cxnLst>
    <dgm:cxn modelId="{1D5F800E-90F6-4ED8-B31A-B02709A75A44}" srcId="{8DD38BDA-0148-4ACA-9037-9EC719F24A3D}" destId="{50965449-5838-48A7-B935-B8D31B30FF8B}" srcOrd="1" destOrd="0" parTransId="{F4D45548-B0F1-42CB-93E0-461DE3DE4E8C}" sibTransId="{EDB95071-9896-4D41-BAF9-CA59CBE6EC86}"/>
    <dgm:cxn modelId="{D6C1CA47-D70F-420E-9029-417CA71B62C7}" srcId="{109D0B91-DA81-4511-BCDE-525CBD82758B}" destId="{8DD38BDA-0148-4ACA-9037-9EC719F24A3D}" srcOrd="0" destOrd="0" parTransId="{9F6C44F3-6336-4D0E-8056-C722C33546E1}" sibTransId="{5CEF35D6-2506-4FB6-B5C1-7404D42A7C13}"/>
    <dgm:cxn modelId="{C6542169-C487-488A-A9FB-CC4C6E3AE3A0}" type="presOf" srcId="{8DD38BDA-0148-4ACA-9037-9EC719F24A3D}" destId="{D29083A3-661D-4F6D-810A-1803C169A533}" srcOrd="0" destOrd="0" presId="urn:microsoft.com/office/officeart/2008/layout/HorizontalMultiLevelHierarchy"/>
    <dgm:cxn modelId="{B387806B-6587-4EBA-B520-83B574D6C8DE}" type="presOf" srcId="{F4D45548-B0F1-42CB-93E0-461DE3DE4E8C}" destId="{8C2A458D-4EB6-48FE-A040-8F6B6623247F}" srcOrd="1" destOrd="0" presId="urn:microsoft.com/office/officeart/2008/layout/HorizontalMultiLevelHierarchy"/>
    <dgm:cxn modelId="{5FAB5C74-97BA-479A-A0D7-FBBC60D8E4FB}" type="presOf" srcId="{74A2BF32-6E7D-4005-BEBD-E854800854F9}" destId="{2FA57186-80C9-4CEC-9DCE-78CEF3DAB75B}" srcOrd="0" destOrd="0" presId="urn:microsoft.com/office/officeart/2008/layout/HorizontalMultiLevelHierarchy"/>
    <dgm:cxn modelId="{3F0B0479-C917-49D3-89BB-714E85EF70FD}" type="presOf" srcId="{50965449-5838-48A7-B935-B8D31B30FF8B}" destId="{074874CA-021B-48C1-A1A4-702F834ED702}" srcOrd="0" destOrd="0" presId="urn:microsoft.com/office/officeart/2008/layout/HorizontalMultiLevelHierarchy"/>
    <dgm:cxn modelId="{83708B95-2C10-4689-8E00-0860C8C0DA26}" srcId="{8DD38BDA-0148-4ACA-9037-9EC719F24A3D}" destId="{74A2BF32-6E7D-4005-BEBD-E854800854F9}" srcOrd="0" destOrd="0" parTransId="{DA0A4F12-F990-48B3-B8CF-21331704604C}" sibTransId="{BC40C9E5-C208-4E63-863F-397ADEDE73F8}"/>
    <dgm:cxn modelId="{E41F299D-6A73-45B3-952E-3A26A7B56150}" type="presOf" srcId="{109D0B91-DA81-4511-BCDE-525CBD82758B}" destId="{DAE361CE-B0D3-433E-A22D-DE6870AC30CC}" srcOrd="0" destOrd="0" presId="urn:microsoft.com/office/officeart/2008/layout/HorizontalMultiLevelHierarchy"/>
    <dgm:cxn modelId="{B8EB29A2-9463-4503-8296-A8C5C2DFC112}" type="presOf" srcId="{F4D45548-B0F1-42CB-93E0-461DE3DE4E8C}" destId="{FCF0C9B2-726E-4D00-9529-8532C8067C96}" srcOrd="0" destOrd="0" presId="urn:microsoft.com/office/officeart/2008/layout/HorizontalMultiLevelHierarchy"/>
    <dgm:cxn modelId="{35274FB0-5DF2-4C45-BEA5-E42BC59F0FF0}" type="presOf" srcId="{DA0A4F12-F990-48B3-B8CF-21331704604C}" destId="{B484DFFC-E7E0-4C56-9870-BDC1C5D6705A}" srcOrd="1" destOrd="0" presId="urn:microsoft.com/office/officeart/2008/layout/HorizontalMultiLevelHierarchy"/>
    <dgm:cxn modelId="{3116B0E9-B28A-4920-8D1F-D926030C3F62}" type="presOf" srcId="{DA0A4F12-F990-48B3-B8CF-21331704604C}" destId="{2774940F-F25D-46AB-BD45-E6AB1F330827}" srcOrd="0" destOrd="0" presId="urn:microsoft.com/office/officeart/2008/layout/HorizontalMultiLevelHierarchy"/>
    <dgm:cxn modelId="{6CA30536-CE1C-4FAA-B97E-DB986E80D3DA}" type="presParOf" srcId="{DAE361CE-B0D3-433E-A22D-DE6870AC30CC}" destId="{736AB119-EC4A-45B4-950E-1F895B958AEF}" srcOrd="0" destOrd="0" presId="urn:microsoft.com/office/officeart/2008/layout/HorizontalMultiLevelHierarchy"/>
    <dgm:cxn modelId="{7C28723B-37FF-499C-A250-7F5C7DDADF2F}" type="presParOf" srcId="{736AB119-EC4A-45B4-950E-1F895B958AEF}" destId="{D29083A3-661D-4F6D-810A-1803C169A533}" srcOrd="0" destOrd="0" presId="urn:microsoft.com/office/officeart/2008/layout/HorizontalMultiLevelHierarchy"/>
    <dgm:cxn modelId="{1121944E-3DE5-460C-8DED-4BD9EF958BAF}" type="presParOf" srcId="{736AB119-EC4A-45B4-950E-1F895B958AEF}" destId="{59A7FE46-8919-4EC1-B6F8-2DA19B12E000}" srcOrd="1" destOrd="0" presId="urn:microsoft.com/office/officeart/2008/layout/HorizontalMultiLevelHierarchy"/>
    <dgm:cxn modelId="{D7ED1A1D-F678-403C-8A71-A743A6F588B6}" type="presParOf" srcId="{59A7FE46-8919-4EC1-B6F8-2DA19B12E000}" destId="{2774940F-F25D-46AB-BD45-E6AB1F330827}" srcOrd="0" destOrd="0" presId="urn:microsoft.com/office/officeart/2008/layout/HorizontalMultiLevelHierarchy"/>
    <dgm:cxn modelId="{16BF262C-BB89-4A5F-B341-B0616F520AA8}" type="presParOf" srcId="{2774940F-F25D-46AB-BD45-E6AB1F330827}" destId="{B484DFFC-E7E0-4C56-9870-BDC1C5D6705A}" srcOrd="0" destOrd="0" presId="urn:microsoft.com/office/officeart/2008/layout/HorizontalMultiLevelHierarchy"/>
    <dgm:cxn modelId="{428C81CF-33E2-4642-8232-1B7B950E72F0}" type="presParOf" srcId="{59A7FE46-8919-4EC1-B6F8-2DA19B12E000}" destId="{3EA4A042-E0F5-4D49-9A8D-2A5D78C30663}" srcOrd="1" destOrd="0" presId="urn:microsoft.com/office/officeart/2008/layout/HorizontalMultiLevelHierarchy"/>
    <dgm:cxn modelId="{A3B404AE-4BC6-420B-8C00-5100C7C1B864}" type="presParOf" srcId="{3EA4A042-E0F5-4D49-9A8D-2A5D78C30663}" destId="{2FA57186-80C9-4CEC-9DCE-78CEF3DAB75B}" srcOrd="0" destOrd="0" presId="urn:microsoft.com/office/officeart/2008/layout/HorizontalMultiLevelHierarchy"/>
    <dgm:cxn modelId="{70BB5B16-98CA-4625-AF3A-81DAF7CFDDA0}" type="presParOf" srcId="{3EA4A042-E0F5-4D49-9A8D-2A5D78C30663}" destId="{22A3B314-B303-42CE-B011-B7CC6DAB537F}" srcOrd="1" destOrd="0" presId="urn:microsoft.com/office/officeart/2008/layout/HorizontalMultiLevelHierarchy"/>
    <dgm:cxn modelId="{BF162737-15B0-4D94-9947-865FD9E706D1}" type="presParOf" srcId="{59A7FE46-8919-4EC1-B6F8-2DA19B12E000}" destId="{FCF0C9B2-726E-4D00-9529-8532C8067C96}" srcOrd="2" destOrd="0" presId="urn:microsoft.com/office/officeart/2008/layout/HorizontalMultiLevelHierarchy"/>
    <dgm:cxn modelId="{AA74AAB9-01A6-4577-A768-317F336EEDDE}" type="presParOf" srcId="{FCF0C9B2-726E-4D00-9529-8532C8067C96}" destId="{8C2A458D-4EB6-48FE-A040-8F6B6623247F}" srcOrd="0" destOrd="0" presId="urn:microsoft.com/office/officeart/2008/layout/HorizontalMultiLevelHierarchy"/>
    <dgm:cxn modelId="{7D60C5A5-D561-41AD-B816-9976092B8BA1}" type="presParOf" srcId="{59A7FE46-8919-4EC1-B6F8-2DA19B12E000}" destId="{612DC8E8-F199-4123-A4CE-524A88DFA9A8}" srcOrd="3" destOrd="0" presId="urn:microsoft.com/office/officeart/2008/layout/HorizontalMultiLevelHierarchy"/>
    <dgm:cxn modelId="{E042D857-7234-4E16-AF5D-FE3F5111BE3E}" type="presParOf" srcId="{612DC8E8-F199-4123-A4CE-524A88DFA9A8}" destId="{074874CA-021B-48C1-A1A4-702F834ED702}" srcOrd="0" destOrd="0" presId="urn:microsoft.com/office/officeart/2008/layout/HorizontalMultiLevelHierarchy"/>
    <dgm:cxn modelId="{6FEBD07B-C08B-49A4-A4A8-0D8744B705A0}" type="presParOf" srcId="{612DC8E8-F199-4123-A4CE-524A88DFA9A8}" destId="{6FE83539-7D11-4AEC-B444-94DD68051C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D0B91-DA81-4511-BCDE-525CBD8275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D38BDA-0148-4ACA-9037-9EC719F24A3D}">
      <dgm:prSet phldrT="[Текст]" custT="1"/>
      <dgm:spPr/>
      <dgm:t>
        <a:bodyPr/>
        <a:lstStyle/>
        <a:p>
          <a:r>
            <a:rPr lang="ru-RU" sz="800" b="1" dirty="0"/>
            <a:t>Программа всероссийского этапа Всероссийских  спортивных  игр школьных спортивных клубов</a:t>
          </a:r>
        </a:p>
        <a:p>
          <a:endParaRPr lang="ru-RU" sz="800" dirty="0"/>
        </a:p>
      </dgm:t>
    </dgm:pt>
    <dgm:pt modelId="{9F6C44F3-6336-4D0E-8056-C722C33546E1}" type="parTrans" cxnId="{D6C1CA47-D70F-420E-9029-417CA71B62C7}">
      <dgm:prSet/>
      <dgm:spPr/>
      <dgm:t>
        <a:bodyPr/>
        <a:lstStyle/>
        <a:p>
          <a:endParaRPr lang="ru-RU"/>
        </a:p>
      </dgm:t>
    </dgm:pt>
    <dgm:pt modelId="{5CEF35D6-2506-4FB6-B5C1-7404D42A7C13}" type="sibTrans" cxnId="{D6C1CA47-D70F-420E-9029-417CA71B62C7}">
      <dgm:prSet/>
      <dgm:spPr/>
      <dgm:t>
        <a:bodyPr/>
        <a:lstStyle/>
        <a:p>
          <a:endParaRPr lang="ru-RU"/>
        </a:p>
      </dgm:t>
    </dgm:pt>
    <dgm:pt modelId="{74A2BF32-6E7D-4005-BEBD-E854800854F9}">
      <dgm:prSet phldrT="[Текст]"/>
      <dgm:spPr/>
      <dgm:t>
        <a:bodyPr/>
        <a:lstStyle/>
        <a:p>
          <a:r>
            <a:rPr lang="ru-RU" dirty="0"/>
            <a:t>Видеоролики «Легкоатлетическая эстафета»</a:t>
          </a:r>
        </a:p>
      </dgm:t>
    </dgm:pt>
    <dgm:pt modelId="{DA0A4F12-F990-48B3-B8CF-21331704604C}" type="parTrans" cxnId="{83708B95-2C10-4689-8E00-0860C8C0DA26}">
      <dgm:prSet/>
      <dgm:spPr/>
      <dgm:t>
        <a:bodyPr/>
        <a:lstStyle/>
        <a:p>
          <a:endParaRPr lang="ru-RU"/>
        </a:p>
      </dgm:t>
    </dgm:pt>
    <dgm:pt modelId="{BC40C9E5-C208-4E63-863F-397ADEDE73F8}" type="sibTrans" cxnId="{83708B95-2C10-4689-8E00-0860C8C0DA26}">
      <dgm:prSet/>
      <dgm:spPr/>
      <dgm:t>
        <a:bodyPr/>
        <a:lstStyle/>
        <a:p>
          <a:endParaRPr lang="ru-RU"/>
        </a:p>
      </dgm:t>
    </dgm:pt>
    <dgm:pt modelId="{50965449-5838-48A7-B935-B8D31B30FF8B}">
      <dgm:prSet phldrT="[Текст]"/>
      <dgm:spPr/>
      <dgm:t>
        <a:bodyPr/>
        <a:lstStyle/>
        <a:p>
          <a:r>
            <a:rPr lang="ru-RU" dirty="0"/>
            <a:t>Видеоролик </a:t>
          </a:r>
        </a:p>
        <a:p>
          <a:r>
            <a:rPr lang="ru-RU" dirty="0"/>
            <a:t>«История наших игр»</a:t>
          </a:r>
        </a:p>
      </dgm:t>
    </dgm:pt>
    <dgm:pt modelId="{F4D45548-B0F1-42CB-93E0-461DE3DE4E8C}" type="parTrans" cxnId="{1D5F800E-90F6-4ED8-B31A-B02709A75A44}">
      <dgm:prSet/>
      <dgm:spPr/>
      <dgm:t>
        <a:bodyPr/>
        <a:lstStyle/>
        <a:p>
          <a:endParaRPr lang="ru-RU"/>
        </a:p>
      </dgm:t>
    </dgm:pt>
    <dgm:pt modelId="{EDB95071-9896-4D41-BAF9-CA59CBE6EC86}" type="sibTrans" cxnId="{1D5F800E-90F6-4ED8-B31A-B02709A75A44}">
      <dgm:prSet/>
      <dgm:spPr/>
      <dgm:t>
        <a:bodyPr/>
        <a:lstStyle/>
        <a:p>
          <a:endParaRPr lang="ru-RU"/>
        </a:p>
      </dgm:t>
    </dgm:pt>
    <dgm:pt modelId="{DAE361CE-B0D3-433E-A22D-DE6870AC30CC}" type="pres">
      <dgm:prSet presAssocID="{109D0B91-DA81-4511-BCDE-525CBD8275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6AB119-EC4A-45B4-950E-1F895B958AEF}" type="pres">
      <dgm:prSet presAssocID="{8DD38BDA-0148-4ACA-9037-9EC719F24A3D}" presName="root1" presStyleCnt="0"/>
      <dgm:spPr/>
    </dgm:pt>
    <dgm:pt modelId="{D29083A3-661D-4F6D-810A-1803C169A533}" type="pres">
      <dgm:prSet presAssocID="{8DD38BDA-0148-4ACA-9037-9EC719F24A3D}" presName="LevelOneTextNode" presStyleLbl="node0" presStyleIdx="0" presStyleCnt="1" custAng="5400000" custScaleX="330669" custScaleY="75645">
        <dgm:presLayoutVars>
          <dgm:chPref val="3"/>
        </dgm:presLayoutVars>
      </dgm:prSet>
      <dgm:spPr/>
    </dgm:pt>
    <dgm:pt modelId="{59A7FE46-8919-4EC1-B6F8-2DA19B12E000}" type="pres">
      <dgm:prSet presAssocID="{8DD38BDA-0148-4ACA-9037-9EC719F24A3D}" presName="level2hierChild" presStyleCnt="0"/>
      <dgm:spPr/>
    </dgm:pt>
    <dgm:pt modelId="{2774940F-F25D-46AB-BD45-E6AB1F330827}" type="pres">
      <dgm:prSet presAssocID="{DA0A4F12-F990-48B3-B8CF-21331704604C}" presName="conn2-1" presStyleLbl="parChTrans1D2" presStyleIdx="0" presStyleCnt="2"/>
      <dgm:spPr/>
    </dgm:pt>
    <dgm:pt modelId="{B484DFFC-E7E0-4C56-9870-BDC1C5D6705A}" type="pres">
      <dgm:prSet presAssocID="{DA0A4F12-F990-48B3-B8CF-21331704604C}" presName="connTx" presStyleLbl="parChTrans1D2" presStyleIdx="0" presStyleCnt="2"/>
      <dgm:spPr/>
    </dgm:pt>
    <dgm:pt modelId="{3EA4A042-E0F5-4D49-9A8D-2A5D78C30663}" type="pres">
      <dgm:prSet presAssocID="{74A2BF32-6E7D-4005-BEBD-E854800854F9}" presName="root2" presStyleCnt="0"/>
      <dgm:spPr/>
    </dgm:pt>
    <dgm:pt modelId="{2FA57186-80C9-4CEC-9DCE-78CEF3DAB75B}" type="pres">
      <dgm:prSet presAssocID="{74A2BF32-6E7D-4005-BEBD-E854800854F9}" presName="LevelTwoTextNode" presStyleLbl="node2" presStyleIdx="0" presStyleCnt="2" custScaleX="110595">
        <dgm:presLayoutVars>
          <dgm:chPref val="3"/>
        </dgm:presLayoutVars>
      </dgm:prSet>
      <dgm:spPr/>
    </dgm:pt>
    <dgm:pt modelId="{22A3B314-B303-42CE-B011-B7CC6DAB537F}" type="pres">
      <dgm:prSet presAssocID="{74A2BF32-6E7D-4005-BEBD-E854800854F9}" presName="level3hierChild" presStyleCnt="0"/>
      <dgm:spPr/>
    </dgm:pt>
    <dgm:pt modelId="{FCF0C9B2-726E-4D00-9529-8532C8067C96}" type="pres">
      <dgm:prSet presAssocID="{F4D45548-B0F1-42CB-93E0-461DE3DE4E8C}" presName="conn2-1" presStyleLbl="parChTrans1D2" presStyleIdx="1" presStyleCnt="2"/>
      <dgm:spPr/>
    </dgm:pt>
    <dgm:pt modelId="{8C2A458D-4EB6-48FE-A040-8F6B6623247F}" type="pres">
      <dgm:prSet presAssocID="{F4D45548-B0F1-42CB-93E0-461DE3DE4E8C}" presName="connTx" presStyleLbl="parChTrans1D2" presStyleIdx="1" presStyleCnt="2"/>
      <dgm:spPr/>
    </dgm:pt>
    <dgm:pt modelId="{612DC8E8-F199-4123-A4CE-524A88DFA9A8}" type="pres">
      <dgm:prSet presAssocID="{50965449-5838-48A7-B935-B8D31B30FF8B}" presName="root2" presStyleCnt="0"/>
      <dgm:spPr/>
    </dgm:pt>
    <dgm:pt modelId="{074874CA-021B-48C1-A1A4-702F834ED702}" type="pres">
      <dgm:prSet presAssocID="{50965449-5838-48A7-B935-B8D31B30FF8B}" presName="LevelTwoTextNode" presStyleLbl="node2" presStyleIdx="1" presStyleCnt="2" custScaleX="111920">
        <dgm:presLayoutVars>
          <dgm:chPref val="3"/>
        </dgm:presLayoutVars>
      </dgm:prSet>
      <dgm:spPr/>
    </dgm:pt>
    <dgm:pt modelId="{6FE83539-7D11-4AEC-B444-94DD68051CC8}" type="pres">
      <dgm:prSet presAssocID="{50965449-5838-48A7-B935-B8D31B30FF8B}" presName="level3hierChild" presStyleCnt="0"/>
      <dgm:spPr/>
    </dgm:pt>
  </dgm:ptLst>
  <dgm:cxnLst>
    <dgm:cxn modelId="{1D5F800E-90F6-4ED8-B31A-B02709A75A44}" srcId="{8DD38BDA-0148-4ACA-9037-9EC719F24A3D}" destId="{50965449-5838-48A7-B935-B8D31B30FF8B}" srcOrd="1" destOrd="0" parTransId="{F4D45548-B0F1-42CB-93E0-461DE3DE4E8C}" sibTransId="{EDB95071-9896-4D41-BAF9-CA59CBE6EC86}"/>
    <dgm:cxn modelId="{D6C1CA47-D70F-420E-9029-417CA71B62C7}" srcId="{109D0B91-DA81-4511-BCDE-525CBD82758B}" destId="{8DD38BDA-0148-4ACA-9037-9EC719F24A3D}" srcOrd="0" destOrd="0" parTransId="{9F6C44F3-6336-4D0E-8056-C722C33546E1}" sibTransId="{5CEF35D6-2506-4FB6-B5C1-7404D42A7C13}"/>
    <dgm:cxn modelId="{C6542169-C487-488A-A9FB-CC4C6E3AE3A0}" type="presOf" srcId="{8DD38BDA-0148-4ACA-9037-9EC719F24A3D}" destId="{D29083A3-661D-4F6D-810A-1803C169A533}" srcOrd="0" destOrd="0" presId="urn:microsoft.com/office/officeart/2008/layout/HorizontalMultiLevelHierarchy"/>
    <dgm:cxn modelId="{B387806B-6587-4EBA-B520-83B574D6C8DE}" type="presOf" srcId="{F4D45548-B0F1-42CB-93E0-461DE3DE4E8C}" destId="{8C2A458D-4EB6-48FE-A040-8F6B6623247F}" srcOrd="1" destOrd="0" presId="urn:microsoft.com/office/officeart/2008/layout/HorizontalMultiLevelHierarchy"/>
    <dgm:cxn modelId="{5FAB5C74-97BA-479A-A0D7-FBBC60D8E4FB}" type="presOf" srcId="{74A2BF32-6E7D-4005-BEBD-E854800854F9}" destId="{2FA57186-80C9-4CEC-9DCE-78CEF3DAB75B}" srcOrd="0" destOrd="0" presId="urn:microsoft.com/office/officeart/2008/layout/HorizontalMultiLevelHierarchy"/>
    <dgm:cxn modelId="{3F0B0479-C917-49D3-89BB-714E85EF70FD}" type="presOf" srcId="{50965449-5838-48A7-B935-B8D31B30FF8B}" destId="{074874CA-021B-48C1-A1A4-702F834ED702}" srcOrd="0" destOrd="0" presId="urn:microsoft.com/office/officeart/2008/layout/HorizontalMultiLevelHierarchy"/>
    <dgm:cxn modelId="{83708B95-2C10-4689-8E00-0860C8C0DA26}" srcId="{8DD38BDA-0148-4ACA-9037-9EC719F24A3D}" destId="{74A2BF32-6E7D-4005-BEBD-E854800854F9}" srcOrd="0" destOrd="0" parTransId="{DA0A4F12-F990-48B3-B8CF-21331704604C}" sibTransId="{BC40C9E5-C208-4E63-863F-397ADEDE73F8}"/>
    <dgm:cxn modelId="{E41F299D-6A73-45B3-952E-3A26A7B56150}" type="presOf" srcId="{109D0B91-DA81-4511-BCDE-525CBD82758B}" destId="{DAE361CE-B0D3-433E-A22D-DE6870AC30CC}" srcOrd="0" destOrd="0" presId="urn:microsoft.com/office/officeart/2008/layout/HorizontalMultiLevelHierarchy"/>
    <dgm:cxn modelId="{B8EB29A2-9463-4503-8296-A8C5C2DFC112}" type="presOf" srcId="{F4D45548-B0F1-42CB-93E0-461DE3DE4E8C}" destId="{FCF0C9B2-726E-4D00-9529-8532C8067C96}" srcOrd="0" destOrd="0" presId="urn:microsoft.com/office/officeart/2008/layout/HorizontalMultiLevelHierarchy"/>
    <dgm:cxn modelId="{35274FB0-5DF2-4C45-BEA5-E42BC59F0FF0}" type="presOf" srcId="{DA0A4F12-F990-48B3-B8CF-21331704604C}" destId="{B484DFFC-E7E0-4C56-9870-BDC1C5D6705A}" srcOrd="1" destOrd="0" presId="urn:microsoft.com/office/officeart/2008/layout/HorizontalMultiLevelHierarchy"/>
    <dgm:cxn modelId="{3116B0E9-B28A-4920-8D1F-D926030C3F62}" type="presOf" srcId="{DA0A4F12-F990-48B3-B8CF-21331704604C}" destId="{2774940F-F25D-46AB-BD45-E6AB1F330827}" srcOrd="0" destOrd="0" presId="urn:microsoft.com/office/officeart/2008/layout/HorizontalMultiLevelHierarchy"/>
    <dgm:cxn modelId="{6CA30536-CE1C-4FAA-B97E-DB986E80D3DA}" type="presParOf" srcId="{DAE361CE-B0D3-433E-A22D-DE6870AC30CC}" destId="{736AB119-EC4A-45B4-950E-1F895B958AEF}" srcOrd="0" destOrd="0" presId="urn:microsoft.com/office/officeart/2008/layout/HorizontalMultiLevelHierarchy"/>
    <dgm:cxn modelId="{7C28723B-37FF-499C-A250-7F5C7DDADF2F}" type="presParOf" srcId="{736AB119-EC4A-45B4-950E-1F895B958AEF}" destId="{D29083A3-661D-4F6D-810A-1803C169A533}" srcOrd="0" destOrd="0" presId="urn:microsoft.com/office/officeart/2008/layout/HorizontalMultiLevelHierarchy"/>
    <dgm:cxn modelId="{1121944E-3DE5-460C-8DED-4BD9EF958BAF}" type="presParOf" srcId="{736AB119-EC4A-45B4-950E-1F895B958AEF}" destId="{59A7FE46-8919-4EC1-B6F8-2DA19B12E000}" srcOrd="1" destOrd="0" presId="urn:microsoft.com/office/officeart/2008/layout/HorizontalMultiLevelHierarchy"/>
    <dgm:cxn modelId="{D7ED1A1D-F678-403C-8A71-A743A6F588B6}" type="presParOf" srcId="{59A7FE46-8919-4EC1-B6F8-2DA19B12E000}" destId="{2774940F-F25D-46AB-BD45-E6AB1F330827}" srcOrd="0" destOrd="0" presId="urn:microsoft.com/office/officeart/2008/layout/HorizontalMultiLevelHierarchy"/>
    <dgm:cxn modelId="{16BF262C-BB89-4A5F-B341-B0616F520AA8}" type="presParOf" srcId="{2774940F-F25D-46AB-BD45-E6AB1F330827}" destId="{B484DFFC-E7E0-4C56-9870-BDC1C5D6705A}" srcOrd="0" destOrd="0" presId="urn:microsoft.com/office/officeart/2008/layout/HorizontalMultiLevelHierarchy"/>
    <dgm:cxn modelId="{428C81CF-33E2-4642-8232-1B7B950E72F0}" type="presParOf" srcId="{59A7FE46-8919-4EC1-B6F8-2DA19B12E000}" destId="{3EA4A042-E0F5-4D49-9A8D-2A5D78C30663}" srcOrd="1" destOrd="0" presId="urn:microsoft.com/office/officeart/2008/layout/HorizontalMultiLevelHierarchy"/>
    <dgm:cxn modelId="{A3B404AE-4BC6-420B-8C00-5100C7C1B864}" type="presParOf" srcId="{3EA4A042-E0F5-4D49-9A8D-2A5D78C30663}" destId="{2FA57186-80C9-4CEC-9DCE-78CEF3DAB75B}" srcOrd="0" destOrd="0" presId="urn:microsoft.com/office/officeart/2008/layout/HorizontalMultiLevelHierarchy"/>
    <dgm:cxn modelId="{70BB5B16-98CA-4625-AF3A-81DAF7CFDDA0}" type="presParOf" srcId="{3EA4A042-E0F5-4D49-9A8D-2A5D78C30663}" destId="{22A3B314-B303-42CE-B011-B7CC6DAB537F}" srcOrd="1" destOrd="0" presId="urn:microsoft.com/office/officeart/2008/layout/HorizontalMultiLevelHierarchy"/>
    <dgm:cxn modelId="{BF162737-15B0-4D94-9947-865FD9E706D1}" type="presParOf" srcId="{59A7FE46-8919-4EC1-B6F8-2DA19B12E000}" destId="{FCF0C9B2-726E-4D00-9529-8532C8067C96}" srcOrd="2" destOrd="0" presId="urn:microsoft.com/office/officeart/2008/layout/HorizontalMultiLevelHierarchy"/>
    <dgm:cxn modelId="{AA74AAB9-01A6-4577-A768-317F336EEDDE}" type="presParOf" srcId="{FCF0C9B2-726E-4D00-9529-8532C8067C96}" destId="{8C2A458D-4EB6-48FE-A040-8F6B6623247F}" srcOrd="0" destOrd="0" presId="urn:microsoft.com/office/officeart/2008/layout/HorizontalMultiLevelHierarchy"/>
    <dgm:cxn modelId="{7D60C5A5-D561-41AD-B816-9976092B8BA1}" type="presParOf" srcId="{59A7FE46-8919-4EC1-B6F8-2DA19B12E000}" destId="{612DC8E8-F199-4123-A4CE-524A88DFA9A8}" srcOrd="3" destOrd="0" presId="urn:microsoft.com/office/officeart/2008/layout/HorizontalMultiLevelHierarchy"/>
    <dgm:cxn modelId="{E042D857-7234-4E16-AF5D-FE3F5111BE3E}" type="presParOf" srcId="{612DC8E8-F199-4123-A4CE-524A88DFA9A8}" destId="{074874CA-021B-48C1-A1A4-702F834ED702}" srcOrd="0" destOrd="0" presId="urn:microsoft.com/office/officeart/2008/layout/HorizontalMultiLevelHierarchy"/>
    <dgm:cxn modelId="{6FEBD07B-C08B-49A4-A4A8-0D8744B705A0}" type="presParOf" srcId="{612DC8E8-F199-4123-A4CE-524A88DFA9A8}" destId="{6FE83539-7D11-4AEC-B444-94DD68051C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B4995-B8CB-4B16-9C13-305652BEE1EF}">
      <dsp:nvSpPr>
        <dsp:cNvPr id="0" name=""/>
        <dsp:cNvSpPr/>
      </dsp:nvSpPr>
      <dsp:spPr>
        <a:xfrm>
          <a:off x="2523670" y="1257488"/>
          <a:ext cx="306682" cy="627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341" y="0"/>
              </a:lnTo>
              <a:lnTo>
                <a:pt x="153341" y="627926"/>
              </a:lnTo>
              <a:lnTo>
                <a:pt x="306682" y="62792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59541" y="1553980"/>
        <a:ext cx="34940" cy="34940"/>
      </dsp:txXfrm>
    </dsp:sp>
    <dsp:sp modelId="{FCF0C9B2-726E-4D00-9529-8532C8067C96}">
      <dsp:nvSpPr>
        <dsp:cNvPr id="0" name=""/>
        <dsp:cNvSpPr/>
      </dsp:nvSpPr>
      <dsp:spPr>
        <a:xfrm>
          <a:off x="2523670" y="1211768"/>
          <a:ext cx="30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3341" y="45720"/>
              </a:lnTo>
              <a:lnTo>
                <a:pt x="153341" y="66478"/>
              </a:lnTo>
              <a:lnTo>
                <a:pt x="306682" y="6647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69327" y="1249803"/>
        <a:ext cx="15369" cy="15369"/>
      </dsp:txXfrm>
    </dsp:sp>
    <dsp:sp modelId="{2774940F-F25D-46AB-BD45-E6AB1F330827}">
      <dsp:nvSpPr>
        <dsp:cNvPr id="0" name=""/>
        <dsp:cNvSpPr/>
      </dsp:nvSpPr>
      <dsp:spPr>
        <a:xfrm>
          <a:off x="2523670" y="671079"/>
          <a:ext cx="306682" cy="586408"/>
        </a:xfrm>
        <a:custGeom>
          <a:avLst/>
          <a:gdLst/>
          <a:ahLst/>
          <a:cxnLst/>
          <a:rect l="0" t="0" r="0" b="0"/>
          <a:pathLst>
            <a:path>
              <a:moveTo>
                <a:pt x="0" y="586408"/>
              </a:moveTo>
              <a:lnTo>
                <a:pt x="153341" y="586408"/>
              </a:lnTo>
              <a:lnTo>
                <a:pt x="153341" y="0"/>
              </a:lnTo>
              <a:lnTo>
                <a:pt x="306682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60468" y="947739"/>
        <a:ext cx="33088" cy="33088"/>
      </dsp:txXfrm>
    </dsp:sp>
    <dsp:sp modelId="{D29083A3-661D-4F6D-810A-1803C169A533}">
      <dsp:nvSpPr>
        <dsp:cNvPr id="0" name=""/>
        <dsp:cNvSpPr/>
      </dsp:nvSpPr>
      <dsp:spPr>
        <a:xfrm>
          <a:off x="762570" y="458179"/>
          <a:ext cx="1923582" cy="159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Программа всероссийского этапа Всероссийских  спортивных  соревнований школьников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«Президентские состязания»</a:t>
          </a:r>
          <a:endParaRPr lang="ru-RU" sz="800" kern="1200" dirty="0"/>
        </a:p>
      </dsp:txBody>
      <dsp:txXfrm>
        <a:off x="762570" y="458179"/>
        <a:ext cx="1923582" cy="1598618"/>
      </dsp:txXfrm>
    </dsp:sp>
    <dsp:sp modelId="{2FA57186-80C9-4CEC-9DCE-78CEF3DAB75B}">
      <dsp:nvSpPr>
        <dsp:cNvPr id="0" name=""/>
        <dsp:cNvSpPr/>
      </dsp:nvSpPr>
      <dsp:spPr>
        <a:xfrm>
          <a:off x="2830353" y="428212"/>
          <a:ext cx="1762007" cy="485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Видеоролики «Эстафетный бег»</a:t>
          </a:r>
        </a:p>
      </dsp:txBody>
      <dsp:txXfrm>
        <a:off x="2830353" y="428212"/>
        <a:ext cx="1762007" cy="485733"/>
      </dsp:txXfrm>
    </dsp:sp>
    <dsp:sp modelId="{074874CA-021B-48C1-A1A4-702F834ED702}">
      <dsp:nvSpPr>
        <dsp:cNvPr id="0" name=""/>
        <dsp:cNvSpPr/>
      </dsp:nvSpPr>
      <dsp:spPr>
        <a:xfrm>
          <a:off x="2830353" y="1035380"/>
          <a:ext cx="1783117" cy="485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Видеоролик творческого конкурса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на тему </a:t>
          </a:r>
          <a:br>
            <a:rPr lang="ru-RU" sz="800" kern="1200" dirty="0"/>
          </a:br>
          <a:r>
            <a:rPr lang="ru-RU" sz="800" kern="1200" dirty="0"/>
            <a:t>«Это гордое слово – ПОБЕДА!»</a:t>
          </a:r>
        </a:p>
      </dsp:txBody>
      <dsp:txXfrm>
        <a:off x="2830353" y="1035380"/>
        <a:ext cx="1783117" cy="485733"/>
      </dsp:txXfrm>
    </dsp:sp>
    <dsp:sp modelId="{057F01C4-C769-4B67-9626-42236C207365}">
      <dsp:nvSpPr>
        <dsp:cNvPr id="0" name=""/>
        <dsp:cNvSpPr/>
      </dsp:nvSpPr>
      <dsp:spPr>
        <a:xfrm>
          <a:off x="2830353" y="1642547"/>
          <a:ext cx="1762134" cy="485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Теоретический конкур в онлайн режиме</a:t>
          </a:r>
          <a:endParaRPr lang="ru-RU" sz="800" kern="1200" dirty="0"/>
        </a:p>
      </dsp:txBody>
      <dsp:txXfrm>
        <a:off x="2830353" y="1642547"/>
        <a:ext cx="1762134" cy="485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0C9B2-726E-4D00-9529-8532C8067C96}">
      <dsp:nvSpPr>
        <dsp:cNvPr id="0" name=""/>
        <dsp:cNvSpPr/>
      </dsp:nvSpPr>
      <dsp:spPr>
        <a:xfrm>
          <a:off x="1565880" y="1047863"/>
          <a:ext cx="262789" cy="25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394" y="0"/>
              </a:lnTo>
              <a:lnTo>
                <a:pt x="131394" y="258762"/>
              </a:lnTo>
              <a:lnTo>
                <a:pt x="262789" y="25876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88054" y="1168024"/>
        <a:ext cx="18440" cy="18440"/>
      </dsp:txXfrm>
    </dsp:sp>
    <dsp:sp modelId="{2774940F-F25D-46AB-BD45-E6AB1F330827}">
      <dsp:nvSpPr>
        <dsp:cNvPr id="0" name=""/>
        <dsp:cNvSpPr/>
      </dsp:nvSpPr>
      <dsp:spPr>
        <a:xfrm>
          <a:off x="1565880" y="805884"/>
          <a:ext cx="262789" cy="241979"/>
        </a:xfrm>
        <a:custGeom>
          <a:avLst/>
          <a:gdLst/>
          <a:ahLst/>
          <a:cxnLst/>
          <a:rect l="0" t="0" r="0" b="0"/>
          <a:pathLst>
            <a:path>
              <a:moveTo>
                <a:pt x="0" y="241979"/>
              </a:moveTo>
              <a:lnTo>
                <a:pt x="131394" y="241979"/>
              </a:lnTo>
              <a:lnTo>
                <a:pt x="131394" y="0"/>
              </a:lnTo>
              <a:lnTo>
                <a:pt x="262789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88344" y="917943"/>
        <a:ext cx="17861" cy="17861"/>
      </dsp:txXfrm>
    </dsp:sp>
    <dsp:sp modelId="{D29083A3-661D-4F6D-810A-1803C169A533}">
      <dsp:nvSpPr>
        <dsp:cNvPr id="0" name=""/>
        <dsp:cNvSpPr/>
      </dsp:nvSpPr>
      <dsp:spPr>
        <a:xfrm>
          <a:off x="106116" y="385544"/>
          <a:ext cx="1594888" cy="13246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Программа всероссийского этапа Всероссийских  спортивных  игр школьников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«Президентские спортивные игры»</a:t>
          </a:r>
          <a:endParaRPr lang="ru-RU" sz="800" kern="1200" dirty="0"/>
        </a:p>
      </dsp:txBody>
      <dsp:txXfrm>
        <a:off x="106116" y="385544"/>
        <a:ext cx="1594888" cy="1324638"/>
      </dsp:txXfrm>
    </dsp:sp>
    <dsp:sp modelId="{2FA57186-80C9-4CEC-9DCE-78CEF3DAB75B}">
      <dsp:nvSpPr>
        <dsp:cNvPr id="0" name=""/>
        <dsp:cNvSpPr/>
      </dsp:nvSpPr>
      <dsp:spPr>
        <a:xfrm>
          <a:off x="1828669" y="605587"/>
          <a:ext cx="1453158" cy="400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Видеоролики «Легкоатлетическая эстафета»</a:t>
          </a:r>
          <a:endParaRPr lang="ru-RU" sz="900" kern="1200" dirty="0"/>
        </a:p>
      </dsp:txBody>
      <dsp:txXfrm>
        <a:off x="1828669" y="605587"/>
        <a:ext cx="1453158" cy="400593"/>
      </dsp:txXfrm>
    </dsp:sp>
    <dsp:sp modelId="{074874CA-021B-48C1-A1A4-702F834ED702}">
      <dsp:nvSpPr>
        <dsp:cNvPr id="0" name=""/>
        <dsp:cNvSpPr/>
      </dsp:nvSpPr>
      <dsp:spPr>
        <a:xfrm>
          <a:off x="1828669" y="1106329"/>
          <a:ext cx="1470568" cy="400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Видеоролик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«История наших игр»</a:t>
          </a:r>
        </a:p>
      </dsp:txBody>
      <dsp:txXfrm>
        <a:off x="1828669" y="1106329"/>
        <a:ext cx="1470568" cy="400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0C9B2-726E-4D00-9529-8532C8067C96}">
      <dsp:nvSpPr>
        <dsp:cNvPr id="0" name=""/>
        <dsp:cNvSpPr/>
      </dsp:nvSpPr>
      <dsp:spPr>
        <a:xfrm>
          <a:off x="1771392" y="1184341"/>
          <a:ext cx="294656" cy="28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28" y="0"/>
              </a:lnTo>
              <a:lnTo>
                <a:pt x="147328" y="280731"/>
              </a:lnTo>
              <a:lnTo>
                <a:pt x="294656" y="28073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8546" y="1314532"/>
        <a:ext cx="20348" cy="20348"/>
      </dsp:txXfrm>
    </dsp:sp>
    <dsp:sp modelId="{2774940F-F25D-46AB-BD45-E6AB1F330827}">
      <dsp:nvSpPr>
        <dsp:cNvPr id="0" name=""/>
        <dsp:cNvSpPr/>
      </dsp:nvSpPr>
      <dsp:spPr>
        <a:xfrm>
          <a:off x="1771392" y="903609"/>
          <a:ext cx="294656" cy="280731"/>
        </a:xfrm>
        <a:custGeom>
          <a:avLst/>
          <a:gdLst/>
          <a:ahLst/>
          <a:cxnLst/>
          <a:rect l="0" t="0" r="0" b="0"/>
          <a:pathLst>
            <a:path>
              <a:moveTo>
                <a:pt x="0" y="280731"/>
              </a:moveTo>
              <a:lnTo>
                <a:pt x="147328" y="280731"/>
              </a:lnTo>
              <a:lnTo>
                <a:pt x="147328" y="0"/>
              </a:lnTo>
              <a:lnTo>
                <a:pt x="294656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8546" y="1033800"/>
        <a:ext cx="20348" cy="20348"/>
      </dsp:txXfrm>
    </dsp:sp>
    <dsp:sp modelId="{D29083A3-661D-4F6D-810A-1803C169A533}">
      <dsp:nvSpPr>
        <dsp:cNvPr id="0" name=""/>
        <dsp:cNvSpPr/>
      </dsp:nvSpPr>
      <dsp:spPr>
        <a:xfrm>
          <a:off x="134612" y="441706"/>
          <a:ext cx="1788291" cy="14852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Программа всероссийского этапа Всероссийских  спортивных  игр школьных спортивных клубов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34612" y="441706"/>
        <a:ext cx="1788291" cy="1485269"/>
      </dsp:txXfrm>
    </dsp:sp>
    <dsp:sp modelId="{2FA57186-80C9-4CEC-9DCE-78CEF3DAB75B}">
      <dsp:nvSpPr>
        <dsp:cNvPr id="0" name=""/>
        <dsp:cNvSpPr/>
      </dsp:nvSpPr>
      <dsp:spPr>
        <a:xfrm>
          <a:off x="2066048" y="679023"/>
          <a:ext cx="1629375" cy="449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Видеоролики «Легкоатлетическая эстафета»</a:t>
          </a:r>
        </a:p>
      </dsp:txBody>
      <dsp:txXfrm>
        <a:off x="2066048" y="679023"/>
        <a:ext cx="1629375" cy="449171"/>
      </dsp:txXfrm>
    </dsp:sp>
    <dsp:sp modelId="{074874CA-021B-48C1-A1A4-702F834ED702}">
      <dsp:nvSpPr>
        <dsp:cNvPr id="0" name=""/>
        <dsp:cNvSpPr/>
      </dsp:nvSpPr>
      <dsp:spPr>
        <a:xfrm>
          <a:off x="2066048" y="1240487"/>
          <a:ext cx="1648895" cy="449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Видеоролик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«История наших игр»</a:t>
          </a:r>
        </a:p>
      </dsp:txBody>
      <dsp:txXfrm>
        <a:off x="2066048" y="1240487"/>
        <a:ext cx="1648895" cy="449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jpg"/><Relationship Id="rId5" Type="http://schemas.openxmlformats.org/officeDocument/2006/relationships/diagramData" Target="../diagrams/data2.xml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0.jpg"/><Relationship Id="rId3" Type="http://schemas.openxmlformats.org/officeDocument/2006/relationships/image" Target="../media/image18.jp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9120" y="5375160"/>
            <a:ext cx="9666720" cy="13950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TextShape 2"/>
          <p:cNvSpPr txBox="1"/>
          <p:nvPr/>
        </p:nvSpPr>
        <p:spPr>
          <a:xfrm>
            <a:off x="469783" y="360283"/>
            <a:ext cx="8875553" cy="116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ВСЕРОССИЙСКИЕ СПОРТИВНЫЕ СОРЕВНОВАНИЯ (ИГРЫ) ШКОЛЬНИКОВ  «ПРЕЗИДЕНТСКИЕ СОСТЯЗАНИЯ»,«ПРЕЗИДЕНТСКИЕ СПОРТИВНЫЕ ИГРЫ»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 ВСЕРОССИЙСКИЕ СПОРТИВНЫЕ ИГРЫ ШКОЛЬНЫХ СПОРТИВНЫХ КЛУБОВ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2019/2020 учебного года</a:t>
            </a:r>
          </a:p>
        </p:txBody>
      </p:sp>
      <p:sp>
        <p:nvSpPr>
          <p:cNvPr id="94" name="TextShape 3"/>
          <p:cNvSpPr txBox="1"/>
          <p:nvPr/>
        </p:nvSpPr>
        <p:spPr>
          <a:xfrm>
            <a:off x="681732" y="2503389"/>
            <a:ext cx="3800213" cy="23349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ежегодно 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исполнение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Указов Президента Российской Федерации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30 июля 2010 года  № 948 «О проведении всероссийских спортивных соревнований (игр) школьников», от 29 мая 2017 г. № 240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объявлении в Российской Федерации Десятилетия детства» и пункта 3.2 поручения Правительства Российской Федерации от 10 декабря 2014 г. № АД-П12-197пр о развитии сети школьных спортивных клубов </a:t>
            </a:r>
            <a:endParaRPr lang="en-US" sz="1400" b="0" strike="noStrike" spc="-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Рисунок 11"/>
          <p:cNvPicPr/>
          <p:nvPr/>
        </p:nvPicPr>
        <p:blipFill>
          <a:blip r:embed="rId3"/>
          <a:srcRect b="22469"/>
          <a:stretch/>
        </p:blipFill>
        <p:spPr>
          <a:xfrm>
            <a:off x="5196070" y="1481754"/>
            <a:ext cx="1068480" cy="987840"/>
          </a:xfrm>
          <a:prstGeom prst="rect">
            <a:avLst/>
          </a:prstGeom>
          <a:ln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6264550" y="1361615"/>
            <a:ext cx="1552161" cy="116928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Рисунок 5"/>
          <p:cNvPicPr/>
          <p:nvPr/>
        </p:nvPicPr>
        <p:blipFill>
          <a:blip r:embed="rId5"/>
          <a:stretch/>
        </p:blipFill>
        <p:spPr>
          <a:xfrm>
            <a:off x="1341267" y="1638506"/>
            <a:ext cx="1914840" cy="85464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589D67-34C9-4664-9CA8-8CEE1B4FCF8B}"/>
              </a:ext>
            </a:extLst>
          </p:cNvPr>
          <p:cNvSpPr txBox="1"/>
          <p:nvPr/>
        </p:nvSpPr>
        <p:spPr>
          <a:xfrm>
            <a:off x="4597167" y="2516697"/>
            <a:ext cx="49086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Всероссийские этапы Всероссийских спортивных соревнований (игр) школьников «Президентские состязания», </a:t>
            </a:r>
          </a:p>
          <a:p>
            <a:pPr algn="ctr"/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«Президентские спортивные игры» </a:t>
            </a:r>
            <a:b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Всероссийских спортивных игр </a:t>
            </a:r>
          </a:p>
          <a:p>
            <a:pPr algn="ctr"/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школьных спортивных клубов </a:t>
            </a:r>
            <a:b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2019/2020 учебного года</a:t>
            </a:r>
          </a:p>
          <a:p>
            <a:pPr algn="ctr"/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проходил в онлайн формате </a:t>
            </a:r>
          </a:p>
          <a:p>
            <a:pPr algn="ctr"/>
            <a:r>
              <a:rPr lang="ru-RU" sz="16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с 10 по 30 октября 2020 года 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2125C8-031E-41B6-B886-3D92707C8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1933" y="1436698"/>
            <a:ext cx="1068480" cy="1056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1C1497-BFC7-4227-9263-33ED6B738D45}"/>
              </a:ext>
            </a:extLst>
          </p:cNvPr>
          <p:cNvSpPr txBox="1"/>
          <p:nvPr/>
        </p:nvSpPr>
        <p:spPr>
          <a:xfrm>
            <a:off x="801675" y="198940"/>
            <a:ext cx="837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ВСЕРОССИЙСКИЙ ЭТАП ВСЕРОССИЙСКИХ СПОРТИВНЫХ СОРЕВНОВАНИЙ ШКОЛЬНИКОВ 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«ПРЕЗИДЕНТСКИЕ СОСТЯЗАНИЯ» 2019/2020 учебного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FCF81-CA4A-4576-AAC0-0786982A573A}"/>
              </a:ext>
            </a:extLst>
          </p:cNvPr>
          <p:cNvSpPr txBox="1"/>
          <p:nvPr/>
        </p:nvSpPr>
        <p:spPr>
          <a:xfrm>
            <a:off x="7125400" y="2822364"/>
            <a:ext cx="254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Городские классы-команды: </a:t>
            </a:r>
          </a:p>
          <a:p>
            <a:r>
              <a:rPr lang="ru-RU" sz="900" dirty="0">
                <a:solidFill>
                  <a:srgbClr val="002060"/>
                </a:solidFill>
              </a:rPr>
              <a:t>16 участников  (8 юношей, 8 девушек)</a:t>
            </a:r>
          </a:p>
          <a:p>
            <a:r>
              <a:rPr lang="ru-RU" sz="900" dirty="0">
                <a:solidFill>
                  <a:srgbClr val="002060"/>
                </a:solidFill>
              </a:rPr>
              <a:t>Сельские классы-команды: </a:t>
            </a:r>
          </a:p>
          <a:p>
            <a:r>
              <a:rPr lang="ru-RU" sz="900" dirty="0">
                <a:solidFill>
                  <a:srgbClr val="002060"/>
                </a:solidFill>
              </a:rPr>
              <a:t>8  участников (4 юноши, 4 девушки) 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56102-F42D-405C-8A61-B753E3770C2E}"/>
              </a:ext>
            </a:extLst>
          </p:cNvPr>
          <p:cNvSpPr txBox="1"/>
          <p:nvPr/>
        </p:nvSpPr>
        <p:spPr>
          <a:xfrm>
            <a:off x="7154639" y="1359680"/>
            <a:ext cx="227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2060"/>
                </a:solidFill>
                <a:latin typeface="Gill Sans MT"/>
              </a:rPr>
              <a:t>Класс-команды городских и сельских общеобразовательных организаций, </a:t>
            </a:r>
            <a:r>
              <a:rPr lang="ru-RU" sz="1000" b="0" strike="noStrike" spc="-1" dirty="0">
                <a:solidFill>
                  <a:srgbClr val="002060"/>
                </a:solidFill>
                <a:latin typeface="Gill Sans MT"/>
                <a:ea typeface="Times New Roman"/>
              </a:rPr>
              <a:t> в состав которых входят ученики одного класса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48129E-4C80-4991-8B67-7E9CA4BD278A}"/>
              </a:ext>
            </a:extLst>
          </p:cNvPr>
          <p:cNvSpPr txBox="1"/>
          <p:nvPr/>
        </p:nvSpPr>
        <p:spPr>
          <a:xfrm>
            <a:off x="6172115" y="1339324"/>
            <a:ext cx="937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Участники: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13" y="1656056"/>
            <a:ext cx="48858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всероссийском этапе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Президентских состязаний приняли участие: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городских класс-команд - 933 обучающихся </a:t>
            </a:r>
            <a:b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59 субъектов Российской Федерации;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сельских класс-команд - 516 обучающихся</a:t>
            </a:r>
            <a:b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65 субъектов Российской Федерации.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41A3C2A-2032-436C-BF57-4B939000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35" y="3693322"/>
            <a:ext cx="1118921" cy="133433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048129E-4C80-4991-8B67-7E9CA4BD278A}"/>
              </a:ext>
            </a:extLst>
          </p:cNvPr>
          <p:cNvSpPr txBox="1"/>
          <p:nvPr/>
        </p:nvSpPr>
        <p:spPr>
          <a:xfrm>
            <a:off x="6089810" y="2822364"/>
            <a:ext cx="1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Состав класс-команды: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9FBE8F-21EC-4A91-B10D-F3E6F4EBC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" y="80355"/>
            <a:ext cx="793064" cy="8925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801A0-1E77-44AA-A752-B5F693A2DD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565" y="80355"/>
            <a:ext cx="1267984" cy="890259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BE35E93-F1C4-48CE-A0AA-A9E3FC576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968593"/>
              </p:ext>
            </p:extLst>
          </p:nvPr>
        </p:nvGraphicFramePr>
        <p:xfrm>
          <a:off x="-178029" y="3621417"/>
          <a:ext cx="5526565" cy="255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Picture 8">
            <a:extLst>
              <a:ext uri="{FF2B5EF4-FFF2-40B4-BE49-F238E27FC236}">
                <a16:creationId xmlns:a16="http://schemas.microsoft.com/office/drawing/2014/main" id="{23831733-44DF-4CD8-A936-849D6E1F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67" y="4368760"/>
            <a:ext cx="2300155" cy="1293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C53D31E-CC93-4E2D-BD75-3554CACC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25" y="5216090"/>
            <a:ext cx="1993694" cy="1328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83CD5EC9-8EF5-4FB6-B3FD-EA20815F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90" y="3485745"/>
            <a:ext cx="2004884" cy="1334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4EA954-AA5F-4A8E-82C5-AEB65DCBB14D}"/>
              </a:ext>
            </a:extLst>
          </p:cNvPr>
          <p:cNvSpPr txBox="1"/>
          <p:nvPr/>
        </p:nvSpPr>
        <p:spPr>
          <a:xfrm>
            <a:off x="7109792" y="2335758"/>
            <a:ext cx="20677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7 класс (2005-2006-2007 гг. р.)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9A906-9452-4FFA-A251-0B33EE276A4A}"/>
              </a:ext>
            </a:extLst>
          </p:cNvPr>
          <p:cNvSpPr txBox="1"/>
          <p:nvPr/>
        </p:nvSpPr>
        <p:spPr>
          <a:xfrm>
            <a:off x="6108538" y="2213694"/>
            <a:ext cx="1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Возраст участников:</a:t>
            </a:r>
          </a:p>
        </p:txBody>
      </p:sp>
    </p:spTree>
    <p:extLst>
      <p:ext uri="{BB962C8B-B14F-4D97-AF65-F5344CB8AC3E}">
        <p14:creationId xmlns:p14="http://schemas.microsoft.com/office/powerpoint/2010/main" val="71892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8FB7A-05F0-4DDE-AE40-FAB5D3EC9AC1}"/>
              </a:ext>
            </a:extLst>
          </p:cNvPr>
          <p:cNvSpPr txBox="1"/>
          <p:nvPr/>
        </p:nvSpPr>
        <p:spPr>
          <a:xfrm>
            <a:off x="801675" y="198940"/>
            <a:ext cx="837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ПОБЕДИТЕЛИ И ПРИЗЕРЫ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ВСЕРОССИЙСКОГО ЭТАПА ВСЕРОССИЙСКИХ СПОРТИВНЫХ СОРЕВНОВАНИЙ ШКОЛЬНИКОВ 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«ПРЕЗИДЕНТСКИЕ СОСТЯЗАНИЯ» 2019/2020 учебного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5EEBF-0E05-4343-8B5B-1BBD1A2C4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" y="78062"/>
            <a:ext cx="793064" cy="892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0DDFC-AF32-47EC-98AA-2C35C4F2C2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1557" y="123142"/>
            <a:ext cx="1267984" cy="890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5E35A-0D2A-4CAD-B133-55601F4C19E3}"/>
              </a:ext>
            </a:extLst>
          </p:cNvPr>
          <p:cNvSpPr txBox="1"/>
          <p:nvPr/>
        </p:nvSpPr>
        <p:spPr>
          <a:xfrm>
            <a:off x="518282" y="1264229"/>
            <a:ext cx="8942665" cy="496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Городские класс-команды: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«В» класс - Муниципальное бюджетное общеобразовательное учреждение гимназия г.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 (Ханты-Мансийский автономный округ)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«В» класс - Государственное бюджетное общеобразовательное учреждение средняя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№ 382 Красносельского района Санкт-Петербурга (г. Санкт-Петербург)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«Е» класс - Муниципальное бюджетное общеобразовательное учреждение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Краснодар «Средняя общеобразовательная школа № 42 им.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Головатого».</a:t>
            </a:r>
          </a:p>
          <a:p>
            <a:pPr indent="540385">
              <a:lnSpc>
                <a:spcPct val="106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1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6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Сельские класс-команды: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6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«В» класс - Муниципальное бюджетное образовательное учреждение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Новонукутская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 (Иркутская область)</a:t>
            </a:r>
          </a:p>
          <a:p>
            <a:pPr marL="540385" algn="just">
              <a:lnSpc>
                <a:spcPct val="106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«А» класс - Муниципальное бюджетное образовательное учреждение «Каргасокская средняя общеобразовательная школа № 2» (Томская область)</a:t>
            </a:r>
          </a:p>
          <a:p>
            <a:pPr marL="540385" algn="just">
              <a:lnSpc>
                <a:spcPct val="106000"/>
              </a:lnSpc>
              <a:spcAft>
                <a:spcPts val="800"/>
              </a:spcAft>
              <a:tabLst>
                <a:tab pos="1752600" algn="l"/>
              </a:tabLs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 «Л» класс - Муниципальное бюджетное общеобразовательное учреждение «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Кугесьский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лицей» Чебоксарского района Чувашской Республики (Чувашская Республика)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EE3B11-30E2-4A3A-B18D-75D73DC2A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888" y="2674692"/>
            <a:ext cx="2047653" cy="20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0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1C1497-BFC7-4227-9263-33ED6B738D45}"/>
              </a:ext>
            </a:extLst>
          </p:cNvPr>
          <p:cNvSpPr txBox="1"/>
          <p:nvPr/>
        </p:nvSpPr>
        <p:spPr>
          <a:xfrm>
            <a:off x="877176" y="231950"/>
            <a:ext cx="837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ВСЕРОССИЙСКИЙ ЭТАП ВСЕРОССИЙСКХ СПОРТИВНЫХ ИГР ШКОЛЬНИКОВ 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«ПРЕЗИДЕНТСКИЕ СПОРТИВНЫЕ ИГРЫ» 2019/2020 учебного года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CD7956F-FE71-4851-9439-1E5CEE86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34" y="4071851"/>
            <a:ext cx="1650756" cy="18864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9FBE8F-21EC-4A91-B10D-F3E6F4EBC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" y="80355"/>
            <a:ext cx="793064" cy="8925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801A0-1E77-44AA-A752-B5F693A2DD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565" y="80355"/>
            <a:ext cx="1267984" cy="89025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F1E3020-13C6-4CB7-8E3F-7EC47AC0A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159811"/>
              </p:ext>
            </p:extLst>
          </p:nvPr>
        </p:nvGraphicFramePr>
        <p:xfrm>
          <a:off x="801674" y="3054526"/>
          <a:ext cx="3540480" cy="211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9D1C7E-F72D-4A56-963D-6201B3F02B91}"/>
              </a:ext>
            </a:extLst>
          </p:cNvPr>
          <p:cNvSpPr/>
          <p:nvPr/>
        </p:nvSpPr>
        <p:spPr>
          <a:xfrm>
            <a:off x="134224" y="1488655"/>
            <a:ext cx="4709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всероссийском этапе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Президентских спортивных игр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приняли участие - 1217 обучающихся </a:t>
            </a:r>
            <a:b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62 субъектов Российской Федерации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0DA08-063E-47B6-BF2D-6088C79652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369" y="4802503"/>
            <a:ext cx="1986070" cy="1325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C7F543-E5D6-42BE-856A-09ED98F7E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2154" y="3421269"/>
            <a:ext cx="1806217" cy="1014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CB5999-8369-4C40-BD75-B12C9B7756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142" y="5061576"/>
            <a:ext cx="2001695" cy="133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57EC34-90D4-4F56-A059-00C58B3F733D}"/>
              </a:ext>
            </a:extLst>
          </p:cNvPr>
          <p:cNvSpPr txBox="1"/>
          <p:nvPr/>
        </p:nvSpPr>
        <p:spPr>
          <a:xfrm>
            <a:off x="6770520" y="1261519"/>
            <a:ext cx="227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rgbClr val="002060"/>
                </a:solidFill>
              </a:rPr>
              <a:t>Сборные команды школ,  в которые входят обучающиеся одной общеобразовательной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</a:rPr>
              <a:t>организации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7F6B01-6B72-49DE-81ED-BB3F36FA2079}"/>
              </a:ext>
            </a:extLst>
          </p:cNvPr>
          <p:cNvSpPr txBox="1"/>
          <p:nvPr/>
        </p:nvSpPr>
        <p:spPr>
          <a:xfrm>
            <a:off x="6770520" y="2887504"/>
            <a:ext cx="161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</a:rPr>
              <a:t>20 участников                                    (10 юношей, 10 девушек)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4B15B9-A627-49EF-B092-08BC4664FE05}"/>
              </a:ext>
            </a:extLst>
          </p:cNvPr>
          <p:cNvSpPr txBox="1"/>
          <p:nvPr/>
        </p:nvSpPr>
        <p:spPr>
          <a:xfrm>
            <a:off x="5842459" y="1365410"/>
            <a:ext cx="900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Участники: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9D40E9-CA5C-4D8E-B956-C4ED6E438FBB}"/>
              </a:ext>
            </a:extLst>
          </p:cNvPr>
          <p:cNvSpPr txBox="1"/>
          <p:nvPr/>
        </p:nvSpPr>
        <p:spPr>
          <a:xfrm>
            <a:off x="5903086" y="2784935"/>
            <a:ext cx="1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Состав команды: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A7C3C0-6264-4C6A-A7B0-F2BDCC25DFA1}"/>
              </a:ext>
            </a:extLst>
          </p:cNvPr>
          <p:cNvSpPr txBox="1"/>
          <p:nvPr/>
        </p:nvSpPr>
        <p:spPr>
          <a:xfrm>
            <a:off x="5842459" y="2164698"/>
            <a:ext cx="1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Возраст участников: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425DE-0020-46AB-BB7C-7FE8A21D03A8}"/>
              </a:ext>
            </a:extLst>
          </p:cNvPr>
          <p:cNvSpPr txBox="1"/>
          <p:nvPr/>
        </p:nvSpPr>
        <p:spPr>
          <a:xfrm>
            <a:off x="6770520" y="2322278"/>
            <a:ext cx="1613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cs typeface="Times New Roman" panose="02020603050405020304" pitchFamily="18" charset="0"/>
              </a:rPr>
              <a:t>2005-2006 </a:t>
            </a:r>
            <a:r>
              <a:rPr lang="ru-RU" sz="1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гг.р</a:t>
            </a:r>
            <a:r>
              <a:rPr lang="ru-RU" sz="1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32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8FB7A-05F0-4DDE-AE40-FAB5D3EC9AC1}"/>
              </a:ext>
            </a:extLst>
          </p:cNvPr>
          <p:cNvSpPr txBox="1"/>
          <p:nvPr/>
        </p:nvSpPr>
        <p:spPr>
          <a:xfrm>
            <a:off x="801675" y="198940"/>
            <a:ext cx="837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ПОБЕДИТЕЛИ И ПРИЗЕРЫ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ВСЕРОССИЙСКОГО ЭТАПА ВСЕРОССИЙСКИХ СПОРТИВНЫХ ИГР ШКОЛЬНИКОВ 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«ПРЕЗИДЕНТСКИЕ СПОРТИВНЫЕ ИГРЫ» 2019/2020 учебного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5EEBF-0E05-4343-8B5B-1BBD1A2C4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" y="78062"/>
            <a:ext cx="793064" cy="892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0DDFC-AF32-47EC-98AA-2C35C4F2C2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1557" y="123142"/>
            <a:ext cx="1267984" cy="890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5E35A-0D2A-4CAD-B133-55601F4C19E3}"/>
              </a:ext>
            </a:extLst>
          </p:cNvPr>
          <p:cNvSpPr txBox="1"/>
          <p:nvPr/>
        </p:nvSpPr>
        <p:spPr>
          <a:xfrm>
            <a:off x="380708" y="1587590"/>
            <a:ext cx="7630778" cy="295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Муниципальное автономное общеобразовательное учреждение города 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Калининград лицей № 17 (Калининградская область)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Муниципальное бюджетное общеобразовательное учреждение «Средняя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школа» города Котовска Тамбовской области (Тамбовская область)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Государственное бюджетное общеобразовательное учреждение города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 «Школа № 1287» (г. Москва)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EE3B11-30E2-4A3A-B18D-75D73DC2A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765" y="2701057"/>
            <a:ext cx="2300250" cy="23002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F4138D0-674A-4FDB-9600-A002C6593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57" y="4631895"/>
            <a:ext cx="4876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5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nsale\Desktop\фоны ПС и ПСИ\pngtree-Art-Design-Wallpaper-Curve-background-photo-680839.jpg">
            <a:extLst>
              <a:ext uri="{FF2B5EF4-FFF2-40B4-BE49-F238E27FC236}">
                <a16:creationId xmlns:a16="http://schemas.microsoft.com/office/drawing/2014/main" id="{B5321707-8523-410A-B893-74232081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449">
            <a:off x="-25196" y="4155862"/>
            <a:ext cx="9881823" cy="1970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CDF3C-5E04-463C-AD04-2506471C4717}"/>
              </a:ext>
            </a:extLst>
          </p:cNvPr>
          <p:cNvSpPr txBox="1"/>
          <p:nvPr/>
        </p:nvSpPr>
        <p:spPr>
          <a:xfrm>
            <a:off x="5683234" y="2387089"/>
            <a:ext cx="2714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16 человек (8 девушек, 8 юношей)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011CD-71B5-4935-86E0-9E33D2CBAAE3}"/>
              </a:ext>
            </a:extLst>
          </p:cNvPr>
          <p:cNvSpPr txBox="1"/>
          <p:nvPr/>
        </p:nvSpPr>
        <p:spPr>
          <a:xfrm>
            <a:off x="6937696" y="1173158"/>
            <a:ext cx="2530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В Играх ШСК принимают участие команды школьных спортивных клубов  общеобразовательных организаций.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rgbClr val="002060"/>
                </a:solidFill>
              </a:rPr>
              <a:t>Возраст участников: </a:t>
            </a:r>
            <a:r>
              <a:rPr lang="ru-RU" sz="1000" dirty="0">
                <a:solidFill>
                  <a:srgbClr val="002060"/>
                </a:solidFill>
              </a:rPr>
              <a:t>14-15 лет</a:t>
            </a:r>
          </a:p>
          <a:p>
            <a:endParaRPr lang="ru-RU" sz="800" dirty="0">
              <a:solidFill>
                <a:srgbClr val="00206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13A590-AF2D-4266-B397-7A9CBE2B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78" y="5274211"/>
            <a:ext cx="2206811" cy="1468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A979DB-9F46-4258-AB2D-FFBAF9B89A6D}"/>
              </a:ext>
            </a:extLst>
          </p:cNvPr>
          <p:cNvSpPr txBox="1"/>
          <p:nvPr/>
        </p:nvSpPr>
        <p:spPr>
          <a:xfrm>
            <a:off x="1" y="20972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ВСЕРОССИЙСКИЙ ЭТАП ВСЕРОССИЙСКИХ СПОРТИВНЫХ ИГР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ШКОЛЬНЫХ СПОРТИВНЫХ КЛУБОВ 2019/2020 учебного года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0B7E05-DA30-4A0E-9168-9326D1E64C60}"/>
              </a:ext>
            </a:extLst>
          </p:cNvPr>
          <p:cNvSpPr/>
          <p:nvPr/>
        </p:nvSpPr>
        <p:spPr>
          <a:xfrm>
            <a:off x="362740" y="1881044"/>
            <a:ext cx="3760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Всероссийском этапе Игр ШСК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приняли участие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- 720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45 субъектов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44168-2A3F-40AC-A3FC-6C8C5596A51B}"/>
              </a:ext>
            </a:extLst>
          </p:cNvPr>
          <p:cNvSpPr txBox="1"/>
          <p:nvPr/>
        </p:nvSpPr>
        <p:spPr>
          <a:xfrm>
            <a:off x="5831515" y="1180837"/>
            <a:ext cx="1310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Участники: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E75CC-B283-4FD3-BB9D-4E22DEDA4EF6}"/>
              </a:ext>
            </a:extLst>
          </p:cNvPr>
          <p:cNvSpPr txBox="1"/>
          <p:nvPr/>
        </p:nvSpPr>
        <p:spPr>
          <a:xfrm>
            <a:off x="4915715" y="2265764"/>
            <a:ext cx="1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Состав команды: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2F45FE-E5D9-4CD7-8F19-569E91737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210" y="855199"/>
            <a:ext cx="1305136" cy="1290439"/>
          </a:xfrm>
          <a:prstGeom prst="rect">
            <a:avLst/>
          </a:prstGeom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D2D11B18-A741-420B-AD85-6A6CF46A0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309206"/>
              </p:ext>
            </p:extLst>
          </p:nvPr>
        </p:nvGraphicFramePr>
        <p:xfrm>
          <a:off x="5279732" y="2975091"/>
          <a:ext cx="4001068" cy="23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202B7A-F88F-48CA-A99A-FAC62D65A4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2" y="322109"/>
            <a:ext cx="793064" cy="8925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BC33E2-6FEF-4EEB-86DB-650F418D5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727" y="3359987"/>
            <a:ext cx="1897959" cy="1265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16FF430-11A3-4BEE-A6B5-7ECC7E049A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9822" y="3867818"/>
            <a:ext cx="2465773" cy="1643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8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72A798-CA82-41E3-A588-BF9A412F97C0}"/>
              </a:ext>
            </a:extLst>
          </p:cNvPr>
          <p:cNvSpPr txBox="1"/>
          <p:nvPr/>
        </p:nvSpPr>
        <p:spPr>
          <a:xfrm>
            <a:off x="998290" y="1059403"/>
            <a:ext cx="6694415" cy="4342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ШСК «Олимп» - Бюджетное общеобразовательное учреждение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Динской район «Средняя общеобразовательная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 2 имени Александра Васильевича Суворова» (Краснодарский край)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ШСК «Фортуна» - Муниципальное бюджетное общеобразовательное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Аксайского района «Аксайская средняя общеобразовательная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 2 с углубленным изучением английского языка и математики»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(Ростовская область)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ШСК «Уголёк» - Муниципальное бюджетное общеобразовательное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Киселевского городского округа «Средняя общеобразовательная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 28» (Кемеровская область)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6880B-71CC-434D-AC68-C1FD7645CA9D}"/>
              </a:ext>
            </a:extLst>
          </p:cNvPr>
          <p:cNvSpPr txBox="1"/>
          <p:nvPr/>
        </p:nvSpPr>
        <p:spPr>
          <a:xfrm>
            <a:off x="801675" y="198940"/>
            <a:ext cx="837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ПОБЕДИТЕЛИ И ПРИЗЕРЫ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ВСЕРОССИЙСКОГО ЭТАПА ВСЕРОССИЙСКИХ СПОРТИВНЫХ ИГР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ШКОЛЬНЫХ СПОРТИВНЫХ КЛУБОВ 2019/2020 учебного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61D5B-0117-4C23-A063-A975B2CBC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7" y="320739"/>
            <a:ext cx="793064" cy="89255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49C36D4-0875-4B3B-BEEF-536A2AE0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46" y="5259475"/>
            <a:ext cx="3689757" cy="11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C30F1-3EC4-4155-B06E-5C4B0E227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53" y="2278875"/>
            <a:ext cx="2300250" cy="23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435720" y="581040"/>
            <a:ext cx="2643120" cy="16516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922680" y="2476080"/>
            <a:ext cx="849636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  <a:t>Победители и призеры всероссийских этапов спортивных соревнований (игр) школьников  «Президентские состязания», «Президентские спортивные игры» </a:t>
            </a:r>
            <a:b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</a:br>
            <a: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  <a:t>и Всероссийских спортивных игр школьных спортивных клубов 2019/2020 учебного года </a:t>
            </a:r>
            <a:r>
              <a:rPr lang="ru-RU" b="1" spc="-1" dirty="0">
                <a:solidFill>
                  <a:srgbClr val="002060"/>
                </a:solidFill>
                <a:latin typeface="Gill Sans MT"/>
              </a:rPr>
              <a:t>будут </a:t>
            </a:r>
            <a: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  <a:t>внесены в Государственный информационный ресурс 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  <a:t>фонда о детях, проявивших выдающиеся способности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Gill Sans MT"/>
              </a:rPr>
              <a:t>«ТАЛАНТ И УСПЕХ»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3000600" y="4633200"/>
            <a:ext cx="4608720" cy="190116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Рисунок 6"/>
          <p:cNvPicPr/>
          <p:nvPr/>
        </p:nvPicPr>
        <p:blipFill>
          <a:blip r:embed="rId4"/>
          <a:stretch/>
        </p:blipFill>
        <p:spPr>
          <a:xfrm>
            <a:off x="1315080" y="807480"/>
            <a:ext cx="5279760" cy="134172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7609680" y="5111280"/>
            <a:ext cx="2296080" cy="153252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3467</TotalTime>
  <Words>832</Words>
  <Application>Microsoft Office PowerPoint</Application>
  <PresentationFormat>Лист A4 (210x297 мм)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Gill Sans MT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«Президентские состязания»  и «Президентские спортивные игры»</dc:title>
  <dc:creator>Наталья</dc:creator>
  <cp:lastModifiedBy>Екатерина</cp:lastModifiedBy>
  <cp:revision>346</cp:revision>
  <cp:lastPrinted>2020-11-20T08:42:46Z</cp:lastPrinted>
  <dcterms:created xsi:type="dcterms:W3CDTF">2019-08-06T09:10:03Z</dcterms:created>
  <dcterms:modified xsi:type="dcterms:W3CDTF">2020-11-23T09:25:17Z</dcterms:modified>
</cp:coreProperties>
</file>