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2"/>
  </p:notesMasterIdLst>
  <p:sldIdLst>
    <p:sldId id="274" r:id="rId2"/>
    <p:sldId id="279" r:id="rId3"/>
    <p:sldId id="289" r:id="rId4"/>
    <p:sldId id="291" r:id="rId5"/>
    <p:sldId id="270" r:id="rId6"/>
    <p:sldId id="285" r:id="rId7"/>
    <p:sldId id="286" r:id="rId8"/>
    <p:sldId id="287" r:id="rId9"/>
    <p:sldId id="284" r:id="rId10"/>
    <p:sldId id="28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7110-A6E4-4B94-B45C-3EA7D816FE2F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B7DD-A0A2-4311-8FB7-1E22183831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8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5C171-C3FF-43EF-B36E-AF1CB1CF2E27}" type="slidenum">
              <a:rPr lang="ru-RU"/>
              <a:pPr/>
              <a:t>1</a:t>
            </a:fld>
            <a:endParaRPr lang="ru-RU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Г. Ковров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115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B7DD-A0A2-4311-8FB7-1E22183831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66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Банк упражнений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B7DD-A0A2-4311-8FB7-1E22183831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9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B7DD-A0A2-4311-8FB7-1E22183831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68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B7DD-A0A2-4311-8FB7-1E22183831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0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1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16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543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59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73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027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143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49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7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2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6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7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8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1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6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7862-CDAE-4FDF-BF74-CA442FCFF7A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C19C91-5213-4C97-A042-6E004B857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5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24101" y="357166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 dirty="0">
              <a:solidFill>
                <a:srgbClr val="3333CC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1659294" y="1604865"/>
            <a:ext cx="9465906" cy="2425230"/>
          </a:xfrm>
          <a:solidFill>
            <a:schemeClr val="accent3">
              <a:lumMod val="40000"/>
              <a:lumOff val="60000"/>
              <a:alpha val="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йога </a:t>
            </a:r>
            <a:b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формирования навыков </a:t>
            </a:r>
            <a:r>
              <a:rPr lang="ru-RU" sz="3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психорегуляции</a:t>
            </a: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эмоциональных состояний </a:t>
            </a:r>
            <a:b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младших школьников </a:t>
            </a:r>
            <a:b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</a:t>
            </a: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39933" y="4888991"/>
            <a:ext cx="5731935" cy="1631216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Галина Васильевна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Жукова,</a:t>
            </a:r>
            <a:endParaRPr lang="ru-RU" sz="2000" dirty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 «Дом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детского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творчества» г. Ковров Владимирской области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13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:\Без названия.pn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243204" y="2260886"/>
            <a:ext cx="3067544" cy="309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56038" y="968202"/>
            <a:ext cx="4041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178365"/>
            <a:ext cx="11785600" cy="6505575"/>
          </a:xfrm>
          <a:solidFill>
            <a:srgbClr val="CCFFFF">
              <a:alpha val="0"/>
            </a:srgb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ctr" fontAlgn="base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общеразвивающая программа</a:t>
            </a:r>
          </a:p>
          <a:p>
            <a:pPr marL="0" indent="0" algn="ctr" fontAlgn="base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изкультурно-спортивной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ЙОГА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Нозологическая группа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(дети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ознакомительный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обучающихся: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8 - 9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(72 часа, 2 раза в неделю по 40 мин)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-  15 человек;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 в группу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врача-педиатра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35100" y="129152"/>
            <a:ext cx="9143999" cy="8683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физического, нравственного и интеллектуального здоровья детей младшего школьного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3069" y="1274907"/>
            <a:ext cx="2547691" cy="4538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15343" y="4449933"/>
            <a:ext cx="2897984" cy="4538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66119" y="1274907"/>
            <a:ext cx="2507731" cy="4538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83400" y="2369813"/>
            <a:ext cx="4873171" cy="18606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навыки выполнения йога-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асан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Заложить основы  правильного дыхания;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представления об этических правилах йоги</a:t>
            </a:r>
          </a:p>
        </p:txBody>
      </p:sp>
      <p:sp>
        <p:nvSpPr>
          <p:cNvPr id="9" name="Овал 8"/>
          <p:cNvSpPr/>
          <p:nvPr/>
        </p:nvSpPr>
        <p:spPr>
          <a:xfrm>
            <a:off x="4383264" y="5328717"/>
            <a:ext cx="4047150" cy="14993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навыки межличностной коммуникации с педагогом и сверстниками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530" y="2369813"/>
            <a:ext cx="5724770" cy="18677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представление о здоровом образе жизни;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 положительную мотивацию к физической практике;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и развить природные качества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сила, ловкость, выносливость, гибкость, координация);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возможность развития навыков самоконтроля, самодисциплины, стрессоустойчивости.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814452" y="1728723"/>
            <a:ext cx="0" cy="64109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9417132" y="1670805"/>
            <a:ext cx="18082" cy="73552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6264335" y="4903749"/>
            <a:ext cx="0" cy="42496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35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133" y="176775"/>
            <a:ext cx="11281559" cy="1143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психорегуляции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эмоциональных состояний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младших школьников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развития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78366" y="2646800"/>
            <a:ext cx="2576326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упражнений и игр по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мыслительной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839" y="4527797"/>
            <a:ext cx="2376264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упражнений и игр по нормализации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поведения и уравновешивания эмоциональной сферы 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31530" y="2619557"/>
            <a:ext cx="2698267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упражнений и игр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тела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концентрации, равновесия, внимания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071879" y="2710974"/>
            <a:ext cx="1519544" cy="69240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881396" y="3130725"/>
            <a:ext cx="1" cy="1335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71370" y="2646800"/>
            <a:ext cx="1668729" cy="70631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12025" y="4793377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4512824" y="1492326"/>
            <a:ext cx="2658546" cy="145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оспитанник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5081" y="5189517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48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531918" y="132052"/>
            <a:ext cx="89074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упражнений и игр </a:t>
            </a:r>
          </a:p>
          <a:p>
            <a:pPr algn="ctr"/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укрепление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тела, развитие концентрации, равновесия,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внимания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физиологический аспект)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86004"/>
              </p:ext>
            </p:extLst>
          </p:nvPr>
        </p:nvGraphicFramePr>
        <p:xfrm>
          <a:off x="801856" y="1730327"/>
          <a:ext cx="10653544" cy="4297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109744"/>
                <a:gridCol w="7543800"/>
              </a:tblGrid>
              <a:tr h="89095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Развивающие упражнения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разминочные,  подготовительные, на координацию;  гимнастика потягиваний, упражнения на растяжение; динамические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Игровая йога </a:t>
                      </a: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игры-путешествия: «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Солнечный остров», «А я еду…», «Африка», «Путешествие в сказку», «Путешествие по городу»  и др.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подвижные игры: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Крабики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», «Волк и зайцы», «Йога-фигура»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Комплексы упражнений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профилактика плоскостопия, «Правильная осанка»; упражнения в группе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Йога-асаны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позы для сидения; йога-зоопарк (позы животных), асаны предметов и действий</a:t>
                      </a:r>
                      <a:r>
                        <a:rPr lang="ru-RU" sz="1800" b="1" u="none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r>
                        <a:rPr lang="ru-RU" sz="1800" b="0" u="none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перевернутые, асаны на равновесие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Йога-комплексы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«Приветствие Солнцу», «Последовательность воина»; мини-комплексы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8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92702" y="176574"/>
            <a:ext cx="95754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упражнений и игр </a:t>
            </a:r>
          </a:p>
          <a:p>
            <a:pPr algn="ctr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нормализацию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поведения и уравновешивания эмоциональной сферы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(эмоционально- поведенческий аспект)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574204"/>
              </p:ext>
            </p:extLst>
          </p:nvPr>
        </p:nvGraphicFramePr>
        <p:xfrm>
          <a:off x="942340" y="1914378"/>
          <a:ext cx="9674860" cy="3432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406"/>
                <a:gridCol w="5864454"/>
              </a:tblGrid>
              <a:tr h="8580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Самомассаж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rgbClr val="CC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«Интересная анатомия»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FF">
                        <a:alpha val="0"/>
                      </a:srgbClr>
                    </a:solidFill>
                  </a:tcPr>
                </a:tc>
              </a:tr>
              <a:tr h="167715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Релаксационные упражнения: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«кораблик», «раскачивающееся дерево»,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«парусник»,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«сотвори солнце в себе». «солнышко», «гора», «голубое небо»; «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шавасана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»;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стории для релаксации.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 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>
                        <a:alpha val="0"/>
                      </a:srgbClr>
                    </a:solidFill>
                  </a:tcPr>
                </a:tc>
              </a:tr>
              <a:tr h="8970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Дыхательная гимнастика</a:t>
                      </a:r>
                    </a:p>
                  </a:txBody>
                  <a:tcPr>
                    <a:solidFill>
                      <a:srgbClr val="CC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легкое» дыхание, дыхание «жужжащей пчелы», дыхание «животом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»; полное дыхание.</a:t>
                      </a:r>
                      <a:endParaRPr lang="ru-RU" sz="20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упражнений и игр 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активизации мыслительной деятельности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(ментально-творческий аспект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25124"/>
              </p:ext>
            </p:extLst>
          </p:nvPr>
        </p:nvGraphicFramePr>
        <p:xfrm>
          <a:off x="946561" y="1876301"/>
          <a:ext cx="995498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1245"/>
                <a:gridCol w="5363742"/>
              </a:tblGrid>
              <a:tr h="128080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Упражнения и игры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«Угадай, кто я», «Превращения», «Сочини историю», «Йога- сказка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и др.;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комплекс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упражнений по мотивам сказок и рассказов;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Поучительные истории и притчи </a:t>
                      </a:r>
                    </a:p>
                    <a:p>
                      <a:endParaRPr lang="ru-RU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«Соловей и куст», «Вера в чудеса», «Спор Ветра с Солнцем», «Притча о Лжи», «Сила смирения», «Вечный спор», «Ключ и замок», «Причта о милосердном прохожем», «Как помочь людям» и др.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Пальчиковая  йога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Игры «Замок», «Здравствуй»; мудры «Знание», «Ветер», «Земля», «Огонь», «Небо», «Жизнь», «Вода»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9073" y="87126"/>
            <a:ext cx="8163296" cy="57253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для промежуточного контроля детей с ЗПР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6400" y="888794"/>
            <a:ext cx="41656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определения уровня физической подготовленности,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двигательных умений и навыков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2706" y="888794"/>
            <a:ext cx="4239326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определения психических функций внимательности и концентрации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08862" y="3885610"/>
            <a:ext cx="4222338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определения  качеств личности уверенности,  решительности, нестандартности мысли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87646" y="2383191"/>
            <a:ext cx="3821216" cy="18143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Упражнения-тесты на координацию движений, баланс, гибкость, силу, выносливость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контрольных йога-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асан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Овал 11"/>
          <p:cNvSpPr/>
          <p:nvPr/>
        </p:nvSpPr>
        <p:spPr>
          <a:xfrm>
            <a:off x="8177068" y="2371418"/>
            <a:ext cx="3614964" cy="1698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Игры: </a:t>
            </a: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«Скульптор</a:t>
            </a: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16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«Елочки-пенечки», «Регулировщик», «Три, Тринадцать, Тридцать</a:t>
            </a: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»…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72362" y="5361587"/>
            <a:ext cx="4158838" cy="146117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Игровые  творческие </a:t>
            </a: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задания: </a:t>
            </a: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«Путешествие в страну...», </a:t>
            </a:r>
            <a:endParaRPr lang="ru-RU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«Угадай-ка!»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41135" y="1901464"/>
            <a:ext cx="1" cy="4817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9984550" y="1846442"/>
            <a:ext cx="1" cy="4817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220030" y="4800010"/>
            <a:ext cx="1" cy="4817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2855" y="294788"/>
            <a:ext cx="6217919" cy="5492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Психодиагностические методики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9199" y="1154918"/>
            <a:ext cx="9410701" cy="5009345"/>
          </a:xfrm>
          <a:solidFill>
            <a:srgbClr val="CCFFFF">
              <a:alpha val="0"/>
            </a:srgb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Айзенка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- определяет ведущий тип темперамента;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Восьми-цветовой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тест М.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Люшера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- определение эмоционального состояния детей выявить, наличие тревожности и агрессивности;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«Рисунок несуществующего животного» (М.3.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Друкаревич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 негативных эмоциональных проявления, скрытых страхов;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«Самочувствие, активность, настроение (САН) -  выявление степени физиологической и психологической комфортности состояния;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«Эмоциональная идентификация» (Е.И. Изотова) - выявление индивидуальных особенностей эмоционального развития. 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1522</TotalTime>
  <Words>685</Words>
  <Application>Microsoft Office PowerPoint</Application>
  <PresentationFormat>Широкоэкранный</PresentationFormat>
  <Paragraphs>96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                       Детская йога  как средство формирования навыков психорегуляции эмоциональных состояний  у младших школьников  с задержкой психического развития</vt:lpstr>
      <vt:lpstr>Презентация PowerPoint</vt:lpstr>
      <vt:lpstr>Презентация PowerPoint</vt:lpstr>
      <vt:lpstr>Модель  формирования навыков психорегуляции эмоциональных состояний у младших школьников  с задержкой психического развития</vt:lpstr>
      <vt:lpstr>Презентация PowerPoint</vt:lpstr>
      <vt:lpstr>Презентация PowerPoint</vt:lpstr>
      <vt:lpstr>Банк упражнений и игр  по активизации мыслительной деятельности (ментально-творческий аспект)  </vt:lpstr>
      <vt:lpstr>Критерии для промежуточного контроля детей с ЗПР</vt:lpstr>
      <vt:lpstr>Психодиагностические методики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ДДТ</dc:creator>
  <cp:lastModifiedBy>ДДТ</cp:lastModifiedBy>
  <cp:revision>201</cp:revision>
  <dcterms:created xsi:type="dcterms:W3CDTF">2022-04-07T11:39:37Z</dcterms:created>
  <dcterms:modified xsi:type="dcterms:W3CDTF">2022-04-27T10:25:47Z</dcterms:modified>
</cp:coreProperties>
</file>