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8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нтина Бурлак" initials="ВБ" lastIdx="1" clrIdx="0">
    <p:extLst>
      <p:ext uri="{19B8F6BF-5375-455C-9EA6-DF929625EA0E}">
        <p15:presenceInfo xmlns:p15="http://schemas.microsoft.com/office/powerpoint/2012/main" userId="S-1-5-21-2592238496-1384182406-2496705025-1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04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0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877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020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190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69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753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747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85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5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7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22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39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63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65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06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AF629A-3EF0-4565-976D-5B360F1D85B4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5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utube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gov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0299" y="2347069"/>
            <a:ext cx="9792623" cy="2610035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icrosoft Himalaya" panose="01010100010101010101" pitchFamily="2" charset="0"/>
              </a:rPr>
              <a:t>П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Himalaya" panose="01010100010101010101" pitchFamily="2" charset="0"/>
              </a:rPr>
              <a:t>роведение открытого заочного Всероссийского смотра-конкурса на лучшую постановку физкультурной работы и развитие массового спорта среди школьных спортивных клубов в 2021/2022 учебном году</a:t>
            </a:r>
            <a:endParaRPr lang="ru-RU" sz="8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2213" y="235462"/>
            <a:ext cx="960709" cy="95353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5E046FE-FD18-4889-B1D7-5688C8ED5F79}"/>
              </a:ext>
            </a:extLst>
          </p:cNvPr>
          <p:cNvSpPr/>
          <p:nvPr/>
        </p:nvSpPr>
        <p:spPr>
          <a:xfrm>
            <a:off x="2614034" y="235462"/>
            <a:ext cx="7620292" cy="1200329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ФГБУ «ФЕДЕРАЛЬНЫЙ ЦЕНТР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ОРГАНИЗАЦИОННО-МЕТОДИЧЕСКОГО ОБЕСПЕЧЕНИЯ ФИЗИЧЕСКОГО ВОСПИТАНИЯ»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870E814-F44C-4343-887D-ECFEBA76CC9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8" b="12168"/>
          <a:stretch/>
        </p:blipFill>
        <p:spPr bwMode="auto">
          <a:xfrm>
            <a:off x="147924" y="216591"/>
            <a:ext cx="1956084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932DBE3-E3AD-EE11-80C4-F3B419DF561E}"/>
              </a:ext>
            </a:extLst>
          </p:cNvPr>
          <p:cNvSpPr txBox="1"/>
          <p:nvPr/>
        </p:nvSpPr>
        <p:spPr>
          <a:xfrm>
            <a:off x="5998464" y="5452883"/>
            <a:ext cx="57310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Саляхутдинов Ринат </a:t>
            </a:r>
            <a:r>
              <a:rPr lang="ru-RU" sz="1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Назифович</a:t>
            </a:r>
            <a:r>
              <a:rPr lang="ru-RU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руководитель отдела развития школьного спорта федерального государственного бюджетного учреждения «Федеральный центр организационно-методического обеспечения физического воспитания» </a:t>
            </a:r>
            <a:r>
              <a:rPr lang="ru-RU" sz="1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Минпросвещения</a:t>
            </a:r>
            <a:r>
              <a:rPr lang="ru-RU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10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293" y="224297"/>
            <a:ext cx="10414535" cy="468161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НАГРАЖДЕНИЕ ПОБЕДИТЕЛЕЙ И ПРИЗЕРОВ КОНКУРСА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2011679" y="4973343"/>
            <a:ext cx="9461636" cy="11386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Дипломы и памятные призы победителей и призеров Конкурса отправляются образовательной организации по адресу, указанному при направлении заявки либо забираются представителем организации лично. 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999E515B-E0B9-4C8D-9132-8DD58AB76401}"/>
              </a:ext>
            </a:extLst>
          </p:cNvPr>
          <p:cNvSpPr txBox="1">
            <a:spLocks/>
          </p:cNvSpPr>
          <p:nvPr/>
        </p:nvSpPr>
        <p:spPr>
          <a:xfrm>
            <a:off x="2011679" y="3634819"/>
            <a:ext cx="9461636" cy="90000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Участники Конкурса награждаются сертификатами участника, которые в дальнейшем направляются по e-</a:t>
            </a:r>
            <a:r>
              <a:rPr lang="ru-RU" sz="1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mail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указанному при регистрации.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619E71C-EBB2-4BC3-B2FD-A540B002CE57}"/>
              </a:ext>
            </a:extLst>
          </p:cNvPr>
          <p:cNvSpPr txBox="1">
            <a:spLocks/>
          </p:cNvSpPr>
          <p:nvPr/>
        </p:nvSpPr>
        <p:spPr>
          <a:xfrm>
            <a:off x="2011679" y="2345544"/>
            <a:ext cx="9461636" cy="850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Победители и призеры Конкурса награждаются дипломами и памятными призами организаторов Конкурса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584DD691-FD5D-4A9F-ACFF-EC5864C62500}"/>
              </a:ext>
            </a:extLst>
          </p:cNvPr>
          <p:cNvSpPr txBox="1">
            <a:spLocks/>
          </p:cNvSpPr>
          <p:nvPr/>
        </p:nvSpPr>
        <p:spPr>
          <a:xfrm>
            <a:off x="2011679" y="936653"/>
            <a:ext cx="9461636" cy="9703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каждой номинации по результатам экспертной оценки комиссии Конкурса определяются победители Конкурса, набравшие наибольшее количество баллов. Участники, занявшие 2-4 места, становятся призерами Конкурса</a:t>
            </a:r>
          </a:p>
        </p:txBody>
      </p:sp>
    </p:spTree>
    <p:extLst>
      <p:ext uri="{BB962C8B-B14F-4D97-AF65-F5344CB8AC3E}">
        <p14:creationId xmlns:p14="http://schemas.microsoft.com/office/powerpoint/2010/main" val="2713017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3188" y="224297"/>
            <a:ext cx="10177640" cy="1808690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 !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0736CDB6-1AB8-4CE2-898F-B0BFA5B1FDA2}"/>
              </a:ext>
            </a:extLst>
          </p:cNvPr>
          <p:cNvSpPr txBox="1">
            <a:spLocks/>
          </p:cNvSpPr>
          <p:nvPr/>
        </p:nvSpPr>
        <p:spPr>
          <a:xfrm>
            <a:off x="2938507" y="2032987"/>
            <a:ext cx="8673485" cy="414587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Контактная информация по вопросам проведения открытого заочного Всероссийского смотра-конкурса на лучшую постановку физкультурной работы и развитие массового спорта среди школьных спортивных клубов в 2021/2022 учебном году: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телефон +7 (495) 360-72-46 (доб. 118, 104),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электронная почта: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shskfgbu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@fcomofv.ru.</a:t>
            </a:r>
          </a:p>
        </p:txBody>
      </p:sp>
    </p:spTree>
    <p:extLst>
      <p:ext uri="{BB962C8B-B14F-4D97-AF65-F5344CB8AC3E}">
        <p14:creationId xmlns:p14="http://schemas.microsoft.com/office/powerpoint/2010/main" val="82357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9215" y="217505"/>
            <a:ext cx="9088297" cy="474954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ОСНОВНЫЕ НОРМАТИВНЫЕ ДОКУМЕНТЫ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884902" y="1105748"/>
            <a:ext cx="11055233" cy="6273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Указ Президента Российской Федерации от 07 мая 2018 г. № 204 «О национальных целях и стратегических задачах развития Российской Федерации на период до 2024 года»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F3ADF35-0A32-4119-8C42-8C206FD8ABE3}"/>
              </a:ext>
            </a:extLst>
          </p:cNvPr>
          <p:cNvSpPr txBox="1">
            <a:spLocks/>
          </p:cNvSpPr>
          <p:nvPr/>
        </p:nvSpPr>
        <p:spPr>
          <a:xfrm>
            <a:off x="2521819" y="3883549"/>
            <a:ext cx="9418316" cy="71359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Примерная программа воспитания, одобренная решением Федерального учебно-методического объединения по общему образованию (Протокол от 2 июня 2020 года № 2/20)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4C3CF3E-4DAC-47EB-BD3D-3AEAB90BC8A9}"/>
              </a:ext>
            </a:extLst>
          </p:cNvPr>
          <p:cNvSpPr txBox="1">
            <a:spLocks/>
          </p:cNvSpPr>
          <p:nvPr/>
        </p:nvSpPr>
        <p:spPr>
          <a:xfrm>
            <a:off x="1915427" y="2890266"/>
            <a:ext cx="10024708" cy="82940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Пункты 41, 42, 52 Плана основных мероприятий, проводимых в рамках Десятилетия детства, на период до 2027 года, утвержденного распоряжением Правительства Российской Федерации от 23 января 2021 года № 122-р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1540041" y="1896984"/>
            <a:ext cx="10400093" cy="82940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Межотраслевая программа развития школьного спорта до 2024 года, утвержденная приказами Министерства спорта Российской Федерации и Министерства просвещения Российской Федерации от </a:t>
            </a:r>
          </a:p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17 февраля 2021 года № 86/59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039980D-5F0C-4265-8621-C02AF8FDC8A1}"/>
              </a:ext>
            </a:extLst>
          </p:cNvPr>
          <p:cNvSpPr txBox="1">
            <a:spLocks/>
          </p:cNvSpPr>
          <p:nvPr/>
        </p:nvSpPr>
        <p:spPr>
          <a:xfrm>
            <a:off x="2959332" y="4761019"/>
            <a:ext cx="8980804" cy="99123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Приказ Министерства Просвещения Российской Федерации «О проведении открытого заочного Всероссийского смотра-конкурса на лучшую постановку физкультурной работы и развитие массового спорта среди школьных спортивных клубов» № 183 от 30.03.2022 </a:t>
            </a:r>
          </a:p>
        </p:txBody>
      </p:sp>
    </p:spTree>
    <p:extLst>
      <p:ext uri="{BB962C8B-B14F-4D97-AF65-F5344CB8AC3E}">
        <p14:creationId xmlns:p14="http://schemas.microsoft.com/office/powerpoint/2010/main" val="55618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C48A0B1-A62D-729E-CB7C-E2DB9FDC6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AA02FC5-5A33-3B3E-3DBC-6FDA70D8D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101" y="183355"/>
            <a:ext cx="9273099" cy="590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7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9215" y="217505"/>
            <a:ext cx="9088297" cy="474954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ЦЕЛИ И ЗАДАЧИ КОНКУРСА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1713296" y="1072076"/>
            <a:ext cx="10101710" cy="16765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Целью Конкурса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является поддержка и развитие деятельности школьных спортивных клубов, направленные на развитие массовых и индивидуальных форм физкультурной и спортивно-массовой работы с обучающимися образовательных организаций.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1713296" y="3166711"/>
            <a:ext cx="10106525" cy="339771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Задачи Конкурса: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-привлечение обучающихся к систематическим занятиям физической культурой и спортом; 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-выявление одаренных детей в области физической культуры и спорта;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-оценка результативности и эффективности уровня организации и проведения мероприятий ШСК;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-выявление лучших ШСК, развивающих различные виды спорта, в том числе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организации работы с детьми с ограниченными возможностями здоровья (ОВЗ), детьми-инвалидами и детьми, попавшими в трудную жизненную ситуацию;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-выявление лучших руководителей ШСК, обобщение и распространение их опыта.</a:t>
            </a:r>
          </a:p>
        </p:txBody>
      </p:sp>
    </p:spTree>
    <p:extLst>
      <p:ext uri="{BB962C8B-B14F-4D97-AF65-F5344CB8AC3E}">
        <p14:creationId xmlns:p14="http://schemas.microsoft.com/office/powerpoint/2010/main" val="55155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9215" y="217505"/>
            <a:ext cx="9088297" cy="474954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ОРГАНИЗАТОРЫ КОНКУРСА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1453415" y="826055"/>
            <a:ext cx="10486720" cy="107974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Общее руководство проведением Конкурса осуществляется Министерством просвещения Российской Федерации при участии Министерства спорта Российской Федерации.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1448599" y="2287899"/>
            <a:ext cx="10491535" cy="20309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Непосредственное проведение муниципального этапа Конкурса возлагается на муниципальные органы управления образованием, регионального этапа - на органы государственной власти субъектов Российской Федерации, осуществляющих государственное управление в сфере образования.</a:t>
            </a:r>
          </a:p>
          <a:p>
            <a:pPr algn="just"/>
            <a:endParaRPr lang="ru-RU" sz="1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подготовки и проведения муниципального и регионального этапов Конкурса, определения победителей и призеров, создаются конкурсные комиссии на уровне муниципальных образований и субъектов Российской Федерации.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C1BD66C-9FB3-0D57-F31E-7DB63C02E9CE}"/>
              </a:ext>
            </a:extLst>
          </p:cNvPr>
          <p:cNvSpPr txBox="1">
            <a:spLocks/>
          </p:cNvSpPr>
          <p:nvPr/>
        </p:nvSpPr>
        <p:spPr>
          <a:xfrm>
            <a:off x="1448600" y="4952198"/>
            <a:ext cx="10491535" cy="13064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Информационное, организационно-методическое, экспертное сопровождение Конкурса и проведение всероссийского этапа Конкурса осуществляет Федеральное государственное бюджетное учреждение «Федеральный центр организационно-методического обеспечения физического воспитания» Министерства просвещения Российской Федерации.</a:t>
            </a:r>
          </a:p>
          <a:p>
            <a:pPr algn="just"/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1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9215" y="217505"/>
            <a:ext cx="9088297" cy="626966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ЭТАПЫ ПРОВЕДЕНИЯ КОНКУРСА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2666593" y="1122608"/>
            <a:ext cx="8513540" cy="7912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Конкурс проводится по итогам 2021/2022 учебного года в заочной форме в три этапа: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F3ADF35-0A32-4119-8C42-8C206FD8ABE3}"/>
              </a:ext>
            </a:extLst>
          </p:cNvPr>
          <p:cNvSpPr txBox="1">
            <a:spLocks/>
          </p:cNvSpPr>
          <p:nvPr/>
        </p:nvSpPr>
        <p:spPr>
          <a:xfrm>
            <a:off x="2666593" y="5090441"/>
            <a:ext cx="8513540" cy="62696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 Всероссийский этап Конкурса проводится с 3 октября по 4 ноября 2022 года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4C3CF3E-4DAC-47EB-BD3D-3AEAB90BC8A9}"/>
              </a:ext>
            </a:extLst>
          </p:cNvPr>
          <p:cNvSpPr txBox="1">
            <a:spLocks/>
          </p:cNvSpPr>
          <p:nvPr/>
        </p:nvSpPr>
        <p:spPr>
          <a:xfrm>
            <a:off x="2666593" y="3779859"/>
            <a:ext cx="8513540" cy="7715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Региональный этап Конкурса проводится в субъектах Российской Федерации с 1 сентября 2022 года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2666593" y="2343994"/>
            <a:ext cx="8513540" cy="89678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 Муниципальный этап Конкурса проводится в муниципальных образованиях с 1 июня 2022 года</a:t>
            </a:r>
          </a:p>
        </p:txBody>
      </p:sp>
    </p:spTree>
    <p:extLst>
      <p:ext uri="{BB962C8B-B14F-4D97-AF65-F5344CB8AC3E}">
        <p14:creationId xmlns:p14="http://schemas.microsoft.com/office/powerpoint/2010/main" val="650049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9215" y="217504"/>
            <a:ext cx="9088297" cy="724049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НОМИНАЦИИ КОНКУРСА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1232034" y="1157781"/>
            <a:ext cx="10414534" cy="72404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Номинация № 1 – «Звезды школьного спорта»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1229626" y="2262718"/>
            <a:ext cx="10414533" cy="6737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Номинация № 2 – «Спортивный резерв»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368F6E4-69B2-478B-88E7-5C25DA1C782B}"/>
              </a:ext>
            </a:extLst>
          </p:cNvPr>
          <p:cNvSpPr txBox="1">
            <a:spLocks/>
          </p:cNvSpPr>
          <p:nvPr/>
        </p:nvSpPr>
        <p:spPr>
          <a:xfrm>
            <a:off x="1229626" y="5365743"/>
            <a:ext cx="10414533" cy="85000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Номинация № 5 – «Лучший руководитель школьного спортивного клуба».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628E6EA-5564-4666-896A-07AB5BB654DA}"/>
              </a:ext>
            </a:extLst>
          </p:cNvPr>
          <p:cNvSpPr txBox="1">
            <a:spLocks/>
          </p:cNvSpPr>
          <p:nvPr/>
        </p:nvSpPr>
        <p:spPr>
          <a:xfrm>
            <a:off x="1232035" y="3235582"/>
            <a:ext cx="10414533" cy="72404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Номинация № 3 – «Спорт без границ»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C991D13-7D22-4C8E-AA7C-EC52FA2BC58E}"/>
              </a:ext>
            </a:extLst>
          </p:cNvPr>
          <p:cNvSpPr txBox="1">
            <a:spLocks/>
          </p:cNvSpPr>
          <p:nvPr/>
        </p:nvSpPr>
        <p:spPr>
          <a:xfrm>
            <a:off x="1229626" y="4342601"/>
            <a:ext cx="10414533" cy="8445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Номинация № 4 – «Спорт-инфо-просвет»</a:t>
            </a:r>
          </a:p>
        </p:txBody>
      </p:sp>
    </p:spTree>
    <p:extLst>
      <p:ext uri="{BB962C8B-B14F-4D97-AF65-F5344CB8AC3E}">
        <p14:creationId xmlns:p14="http://schemas.microsoft.com/office/powerpoint/2010/main" val="4289546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293" y="224297"/>
            <a:ext cx="10414535" cy="468161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ОСНОВНЫЕ ТРЕБОВАНИЯ К УЧАСТНИКАМ КОНКУРСА И КОНКУРСНЫМ МАТЕРИАЛАМ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1135778" y="949177"/>
            <a:ext cx="10915047" cy="6043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Конкурсе могут принимать участие ШСК, являющиеся структурными подразделениями образовательных организаций или общественными объединениями образовательных организаций без образования юридического лица.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1135780" y="1693203"/>
            <a:ext cx="10915045" cy="8537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Участники Конкурса размещают самостоятельно в сети Интернет на ресурсе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http://www.youtube.com/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либо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https://rutube.ru/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(с разрешением не менее 640 x 480 и с ограничением возможности комментариев) видеоролик, время которого не превышает 8 минут, отражающий цели и задачи Конкурса.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999E515B-E0B9-4C8D-9132-8DD58AB76401}"/>
              </a:ext>
            </a:extLst>
          </p:cNvPr>
          <p:cNvSpPr txBox="1">
            <a:spLocks/>
          </p:cNvSpPr>
          <p:nvPr/>
        </p:nvSpPr>
        <p:spPr>
          <a:xfrm>
            <a:off x="1135780" y="2686574"/>
            <a:ext cx="10915047" cy="5679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Участники Конкурса самостоятельно следят за обновлениями, ходом и результатами Конкурса на официальном сайте http://www.фцомофв.рф/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0736CDB6-1AB8-4CE2-898F-B0BFA5B1FDA2}"/>
              </a:ext>
            </a:extLst>
          </p:cNvPr>
          <p:cNvSpPr txBox="1">
            <a:spLocks/>
          </p:cNvSpPr>
          <p:nvPr/>
        </p:nvSpPr>
        <p:spPr>
          <a:xfrm>
            <a:off x="1135780" y="3394216"/>
            <a:ext cx="10915047" cy="80426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 участию во Всероссийском этапе Конкурса от субъекта Российской Федерации допускается не более трех участников в каждой номинации (победителя и призеров). Решение о направлении победителей и призеров регионального этапа Конкурса на всероссийский этап  принимает региональная Конкурсная комиссия.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619E71C-EBB2-4BC3-B2FD-A540B002CE57}"/>
              </a:ext>
            </a:extLst>
          </p:cNvPr>
          <p:cNvSpPr txBox="1">
            <a:spLocks/>
          </p:cNvSpPr>
          <p:nvPr/>
        </p:nvSpPr>
        <p:spPr>
          <a:xfrm>
            <a:off x="1135778" y="5577231"/>
            <a:ext cx="10915047" cy="269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Конкурсные материалы принимаются только в электронном виде.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584DD691-FD5D-4A9F-ACFF-EC5864C62500}"/>
              </a:ext>
            </a:extLst>
          </p:cNvPr>
          <p:cNvSpPr txBox="1">
            <a:spLocks/>
          </p:cNvSpPr>
          <p:nvPr/>
        </p:nvSpPr>
        <p:spPr>
          <a:xfrm>
            <a:off x="1135780" y="4338152"/>
            <a:ext cx="10915047" cy="109940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Организаторы регионального этапа направляют заявки и конкурсные материалы на ЕИП-ФКИС https://еип-фкис.рф/ через информационную систему «Коммуникации» в закладке «Конкурсы» по ссылке https://еип-фкис.рф/конкурсы. </a:t>
            </a:r>
          </a:p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Инструкция по подаче заявки на Конкурс будет представлена на ЕИП-ФКИС  по ссылке  https://еип-фкис.рф/инструкции/. 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6A7451E5-14ED-4947-BDDD-B6EA005F8B70}"/>
              </a:ext>
            </a:extLst>
          </p:cNvPr>
          <p:cNvSpPr txBox="1">
            <a:spLocks/>
          </p:cNvSpPr>
          <p:nvPr/>
        </p:nvSpPr>
        <p:spPr>
          <a:xfrm>
            <a:off x="1135779" y="5986152"/>
            <a:ext cx="10915047" cy="6475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Конкурсные материалы, поступившие на Всероссийский этап позднее 2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тября 2022 г.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рассматриваются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4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293" y="224297"/>
            <a:ext cx="10414535" cy="724880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ПОДВЕДЕНИЕ ИТОГОВ КОНКУРСА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1395664" y="1430757"/>
            <a:ext cx="10116152" cy="78750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Конкурсные материалы оцениваются по бальной системе. В качестве показателя коллегиального мнения членов Комиссии используется среднеарифметическое значение баллов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1395664" y="2531186"/>
            <a:ext cx="10116152" cy="93546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Победителя в каждой номинации на муниципальном и региональном уровне определяют муниципальные и региональные конкурсные комиссии. 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999E515B-E0B9-4C8D-9132-8DD58AB76401}"/>
              </a:ext>
            </a:extLst>
          </p:cNvPr>
          <p:cNvSpPr txBox="1">
            <a:spLocks/>
          </p:cNvSpPr>
          <p:nvPr/>
        </p:nvSpPr>
        <p:spPr>
          <a:xfrm>
            <a:off x="1395664" y="3779577"/>
            <a:ext cx="10116152" cy="7875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период с 17 октября по 4 ноября 2022 г. Конкурсная комиссия оценивает конкурсные материалы и определяет победителей и призеров Конкурса.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0736CDB6-1AB8-4CE2-898F-B0BFA5B1FDA2}"/>
              </a:ext>
            </a:extLst>
          </p:cNvPr>
          <p:cNvSpPr txBox="1">
            <a:spLocks/>
          </p:cNvSpPr>
          <p:nvPr/>
        </p:nvSpPr>
        <p:spPr>
          <a:xfrm>
            <a:off x="1395664" y="4880007"/>
            <a:ext cx="10116152" cy="15400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Итоги Конкурса утверждаются приказом Министерства просвещения Российской Федерации. </a:t>
            </a:r>
          </a:p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Информация по результатам проведенного Конкурса размещается на сайте ФГБУ «ФЦОМОФВ» http://www.фцомофв.рф/ и сайте Министерства просвещения Российской Федерации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http://www.edu.gov.ru/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5161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874</TotalTime>
  <Words>997</Words>
  <Application>Microsoft Office PowerPoint</Application>
  <PresentationFormat>Широкоэкранный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Corbel</vt:lpstr>
      <vt:lpstr>Times New Roman</vt:lpstr>
      <vt:lpstr>Параллакс</vt:lpstr>
      <vt:lpstr>Проведение открытого заочного Всероссийского смотра-конкурса на лучшую постановку физкультурной работы и развитие массового спорта среди школьных спортивных клубов в 2021/2022 учебном году</vt:lpstr>
      <vt:lpstr>ОСНОВНЫЕ НОРМАТИВНЫЕ ДОКУМЕНТЫ</vt:lpstr>
      <vt:lpstr>Презентация PowerPoint</vt:lpstr>
      <vt:lpstr>ЦЕЛИ И ЗАДАЧИ КОНКУРСА</vt:lpstr>
      <vt:lpstr>ОРГАНИЗАТОРЫ КОНКУРСА</vt:lpstr>
      <vt:lpstr>ЭТАПЫ ПРОВЕДЕНИЯ КОНКУРСА</vt:lpstr>
      <vt:lpstr>НОМИНАЦИИ КОНКУРСА</vt:lpstr>
      <vt:lpstr>ОСНОВНЫЕ ТРЕБОВАНИЯ К УЧАСТНИКАМ КОНКУРСА И КОНКУРСНЫМ МАТЕРИАЛАМ</vt:lpstr>
      <vt:lpstr>ПОДВЕДЕНИЕ ИТОГОВ КОНКУРСА</vt:lpstr>
      <vt:lpstr>НАГРАЖДЕНИЕ ПОБЕДИТЕЛЕЙ И ПРИЗЕРОВ КОНКУРСА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открытого заочного Всероссийского смотра-конкурса на лучшую постановку физкультурной работы и развитие массового спорта среди школьных спортивных клубов в 2020/2021 учебном году</dc:title>
  <dc:creator>Валентина Бурлак</dc:creator>
  <cp:lastModifiedBy>Ринат Саляхутдинов</cp:lastModifiedBy>
  <cp:revision>31</cp:revision>
  <dcterms:created xsi:type="dcterms:W3CDTF">2021-04-19T06:36:03Z</dcterms:created>
  <dcterms:modified xsi:type="dcterms:W3CDTF">2022-06-15T06:48:31Z</dcterms:modified>
</cp:coreProperties>
</file>