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7" r:id="rId3"/>
    <p:sldId id="286" r:id="rId4"/>
    <p:sldId id="379" r:id="rId5"/>
    <p:sldId id="272" r:id="rId6"/>
    <p:sldId id="375" r:id="rId7"/>
    <p:sldId id="400" r:id="rId8"/>
    <p:sldId id="273" r:id="rId9"/>
    <p:sldId id="449" r:id="rId10"/>
    <p:sldId id="336" r:id="rId11"/>
    <p:sldId id="450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816DA-EAC8-4611-845D-F46A5632504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1CCDEF-EBEE-4A45-BFB8-C91FDA3B7CDC}">
      <dgm:prSet phldrT="[Текст]" custT="1"/>
      <dgm:spPr>
        <a:solidFill>
          <a:srgbClr val="002060"/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 vert="horz"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Проблемы</a:t>
          </a:r>
        </a:p>
      </dgm:t>
    </dgm:pt>
    <dgm:pt modelId="{A4159B99-461C-4D45-9BD6-4417AEEA2284}" type="parTrans" cxnId="{A79C1541-5BBD-419D-9677-A561332D61F1}">
      <dgm:prSet/>
      <dgm:spPr/>
      <dgm:t>
        <a:bodyPr/>
        <a:lstStyle/>
        <a:p>
          <a:endParaRPr lang="ru-RU"/>
        </a:p>
      </dgm:t>
    </dgm:pt>
    <dgm:pt modelId="{134A90AF-7C00-4A3A-B578-574949403EF5}" type="sibTrans" cxnId="{A79C1541-5BBD-419D-9677-A561332D61F1}">
      <dgm:prSet/>
      <dgm:spPr/>
      <dgm:t>
        <a:bodyPr/>
        <a:lstStyle/>
        <a:p>
          <a:endParaRPr lang="ru-RU"/>
        </a:p>
      </dgm:t>
    </dgm:pt>
    <dgm:pt modelId="{EF77DEC4-6A08-4391-BAD1-E0787014352E}">
      <dgm:prSet phldrT="[Текст]" custT="1"/>
      <dgm:spPr>
        <a:solidFill>
          <a:srgbClr val="002060"/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 vert="horz"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Ухудшение здоровья школьников</a:t>
          </a:r>
        </a:p>
      </dgm:t>
    </dgm:pt>
    <dgm:pt modelId="{B74C2BAA-E13B-46A0-A584-703386848C2A}" type="parTrans" cxnId="{8BA58B03-B7E8-4CDB-ACA3-8551B779B5EC}">
      <dgm:prSet/>
      <dgm:spPr/>
      <dgm:t>
        <a:bodyPr/>
        <a:lstStyle/>
        <a:p>
          <a:endParaRPr lang="ru-RU"/>
        </a:p>
      </dgm:t>
    </dgm:pt>
    <dgm:pt modelId="{CF37604D-6DBC-407B-A60F-9D745F2DD4C3}" type="sibTrans" cxnId="{8BA58B03-B7E8-4CDB-ACA3-8551B779B5EC}">
      <dgm:prSet/>
      <dgm:spPr/>
      <dgm:t>
        <a:bodyPr/>
        <a:lstStyle/>
        <a:p>
          <a:endParaRPr lang="ru-RU"/>
        </a:p>
      </dgm:t>
    </dgm:pt>
    <dgm:pt modelId="{56E69DE0-53D1-453B-89CC-B395A71B3689}">
      <dgm:prSet phldrT="[Текст]" custT="1"/>
      <dgm:spPr>
        <a:solidFill>
          <a:srgbClr val="002060"/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 vert="horz"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Отсутствие преемственного образования в части физического воспитания</a:t>
          </a:r>
        </a:p>
      </dgm:t>
    </dgm:pt>
    <dgm:pt modelId="{957C5799-C0CA-4A0A-915F-82F5A0A2DA74}" type="parTrans" cxnId="{665D4BBF-640E-4C65-A336-8850FE1286BA}">
      <dgm:prSet/>
      <dgm:spPr/>
      <dgm:t>
        <a:bodyPr/>
        <a:lstStyle/>
        <a:p>
          <a:endParaRPr lang="ru-RU"/>
        </a:p>
      </dgm:t>
    </dgm:pt>
    <dgm:pt modelId="{14E697FE-A451-410F-AF50-0244CF723054}" type="sibTrans" cxnId="{665D4BBF-640E-4C65-A336-8850FE1286BA}">
      <dgm:prSet/>
      <dgm:spPr/>
      <dgm:t>
        <a:bodyPr/>
        <a:lstStyle/>
        <a:p>
          <a:endParaRPr lang="ru-RU"/>
        </a:p>
      </dgm:t>
    </dgm:pt>
    <dgm:pt modelId="{B3265686-65BF-4F6F-8F29-31350B49BA1E}">
      <dgm:prSet phldrT="[Текст]" cust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Цель </a:t>
          </a:r>
        </a:p>
      </dgm:t>
    </dgm:pt>
    <dgm:pt modelId="{E16A0840-A891-4175-87FF-201E573F3F5D}" type="parTrans" cxnId="{75A2F277-695C-4B6E-9DB2-C37447D0CC1F}">
      <dgm:prSet/>
      <dgm:spPr/>
      <dgm:t>
        <a:bodyPr/>
        <a:lstStyle/>
        <a:p>
          <a:endParaRPr lang="ru-RU"/>
        </a:p>
      </dgm:t>
    </dgm:pt>
    <dgm:pt modelId="{6B2BFEA5-D60A-4EF3-AA50-66D2708DCE37}" type="sibTrans" cxnId="{75A2F277-695C-4B6E-9DB2-C37447D0CC1F}">
      <dgm:prSet/>
      <dgm:spPr/>
      <dgm:t>
        <a:bodyPr/>
        <a:lstStyle/>
        <a:p>
          <a:endParaRPr lang="ru-RU"/>
        </a:p>
      </dgm:t>
    </dgm:pt>
    <dgm:pt modelId="{AA873C85-6047-4F83-95A3-3EBF5CE8AC78}">
      <dgm:prSet phldrT="[Текст]" cust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Создать здоровьеформирующее, здоровье сберегающее образование, основанное на современном научном походе и теории физического воспитания, учитывающее сенситивные периоды развития детей.</a:t>
          </a:r>
        </a:p>
      </dgm:t>
    </dgm:pt>
    <dgm:pt modelId="{ECC6DA2A-FA91-4283-81D4-07C8375247E7}" type="parTrans" cxnId="{AB52D083-5A4F-47B7-B211-7C4BCAC9A53B}">
      <dgm:prSet/>
      <dgm:spPr/>
      <dgm:t>
        <a:bodyPr/>
        <a:lstStyle/>
        <a:p>
          <a:endParaRPr lang="ru-RU"/>
        </a:p>
      </dgm:t>
    </dgm:pt>
    <dgm:pt modelId="{9D139FD8-E954-4571-BB4F-DB0C43B4F97F}" type="sibTrans" cxnId="{AB52D083-5A4F-47B7-B211-7C4BCAC9A53B}">
      <dgm:prSet/>
      <dgm:spPr/>
      <dgm:t>
        <a:bodyPr/>
        <a:lstStyle/>
        <a:p>
          <a:endParaRPr lang="ru-RU"/>
        </a:p>
      </dgm:t>
    </dgm:pt>
    <dgm:pt modelId="{4CC8A4EC-E101-4CCF-89C7-07F17673C5D6}">
      <dgm:prSet phldrT="[Текст]" cust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Содействовать достижению ключевых показателей национальных проектов «Демография», «Образование»</a:t>
          </a:r>
        </a:p>
      </dgm:t>
    </dgm:pt>
    <dgm:pt modelId="{19F7AE72-21C6-4EC7-9178-02341B3538C3}" type="parTrans" cxnId="{248BD1F7-6126-4352-BE9A-275F1C810950}">
      <dgm:prSet/>
      <dgm:spPr/>
      <dgm:t>
        <a:bodyPr/>
        <a:lstStyle/>
        <a:p>
          <a:endParaRPr lang="ru-RU"/>
        </a:p>
      </dgm:t>
    </dgm:pt>
    <dgm:pt modelId="{5DDD044E-89FF-44CC-B4FF-E60E83A265B1}" type="sibTrans" cxnId="{248BD1F7-6126-4352-BE9A-275F1C810950}">
      <dgm:prSet/>
      <dgm:spPr/>
      <dgm:t>
        <a:bodyPr/>
        <a:lstStyle/>
        <a:p>
          <a:endParaRPr lang="ru-RU"/>
        </a:p>
      </dgm:t>
    </dgm:pt>
    <dgm:pt modelId="{78CEE311-0810-4E76-BA18-AF44BE7F6FF7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Задачи</a:t>
          </a:r>
        </a:p>
      </dgm:t>
    </dgm:pt>
    <dgm:pt modelId="{272DE4D1-B429-4DA3-9955-E3900F3233B7}" type="parTrans" cxnId="{DE2054B9-C575-46DD-9617-6E7F7C6812B3}">
      <dgm:prSet/>
      <dgm:spPr/>
      <dgm:t>
        <a:bodyPr/>
        <a:lstStyle/>
        <a:p>
          <a:endParaRPr lang="ru-RU"/>
        </a:p>
      </dgm:t>
    </dgm:pt>
    <dgm:pt modelId="{976ADF62-D345-4501-8A2D-5289990880F2}" type="sibTrans" cxnId="{DE2054B9-C575-46DD-9617-6E7F7C6812B3}">
      <dgm:prSet/>
      <dgm:spPr/>
      <dgm:t>
        <a:bodyPr/>
        <a:lstStyle/>
        <a:p>
          <a:endParaRPr lang="ru-RU"/>
        </a:p>
      </dgm:t>
    </dgm:pt>
    <dgm:pt modelId="{E5587316-76C9-466D-BAE6-B44B6F971AC4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Разработка  новых ФГОС, основанных на Концепции преподавания учебного предмета «Физическая культура»,  утвержденной на Коллегии Минпросвещения 24 декабря 2018 г.</a:t>
          </a:r>
        </a:p>
      </dgm:t>
    </dgm:pt>
    <dgm:pt modelId="{6A816492-CBA3-4D75-8B42-51FDDB22B5DD}" type="parTrans" cxnId="{404E5805-2773-46CB-81EA-EA00D0C808A2}">
      <dgm:prSet/>
      <dgm:spPr/>
      <dgm:t>
        <a:bodyPr/>
        <a:lstStyle/>
        <a:p>
          <a:endParaRPr lang="ru-RU"/>
        </a:p>
      </dgm:t>
    </dgm:pt>
    <dgm:pt modelId="{EAEECC3A-0E93-4327-992C-892E1DFC0E0A}" type="sibTrans" cxnId="{404E5805-2773-46CB-81EA-EA00D0C808A2}">
      <dgm:prSet/>
      <dgm:spPr/>
      <dgm:t>
        <a:bodyPr/>
        <a:lstStyle/>
        <a:p>
          <a:endParaRPr lang="ru-RU"/>
        </a:p>
      </dgm:t>
    </dgm:pt>
    <dgm:pt modelId="{C1D9A055-EB05-4115-86AA-4D94E921BE9E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Разработка  примерных основных образовательных программ с научно-обоснованным содержанием, учитывающим сенситивные периоды развития</a:t>
          </a:r>
        </a:p>
      </dgm:t>
    </dgm:pt>
    <dgm:pt modelId="{11E816AF-7DD5-47BA-9EED-5297D985FB92}" type="parTrans" cxnId="{CDB8407F-68E1-445F-AD37-540147444EDD}">
      <dgm:prSet/>
      <dgm:spPr/>
      <dgm:t>
        <a:bodyPr/>
        <a:lstStyle/>
        <a:p>
          <a:endParaRPr lang="ru-RU"/>
        </a:p>
      </dgm:t>
    </dgm:pt>
    <dgm:pt modelId="{06912563-89A9-45FB-AECC-EDC6258F3262}" type="sibTrans" cxnId="{CDB8407F-68E1-445F-AD37-540147444EDD}">
      <dgm:prSet/>
      <dgm:spPr/>
      <dgm:t>
        <a:bodyPr/>
        <a:lstStyle/>
        <a:p>
          <a:endParaRPr lang="ru-RU"/>
        </a:p>
      </dgm:t>
    </dgm:pt>
    <dgm:pt modelId="{19A86D20-4D8F-4716-9178-430A8655892E}">
      <dgm:prSet phldrT="[Текст]" custT="1"/>
      <dgm:spPr>
        <a:solidFill>
          <a:srgbClr val="002060"/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 vert="horz"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Повышение уровня квалификации кадров</a:t>
          </a:r>
        </a:p>
      </dgm:t>
    </dgm:pt>
    <dgm:pt modelId="{23A15FCB-9646-430A-A518-533804A933C9}" type="parTrans" cxnId="{632DFEEA-761A-4E7D-B525-407584B4648E}">
      <dgm:prSet/>
      <dgm:spPr/>
      <dgm:t>
        <a:bodyPr/>
        <a:lstStyle/>
        <a:p>
          <a:endParaRPr lang="ru-RU"/>
        </a:p>
      </dgm:t>
    </dgm:pt>
    <dgm:pt modelId="{DF50BA27-1AD4-492D-86D6-4F294C013C87}" type="sibTrans" cxnId="{632DFEEA-761A-4E7D-B525-407584B4648E}">
      <dgm:prSet/>
      <dgm:spPr/>
      <dgm:t>
        <a:bodyPr/>
        <a:lstStyle/>
        <a:p>
          <a:endParaRPr lang="ru-RU"/>
        </a:p>
      </dgm:t>
    </dgm:pt>
    <dgm:pt modelId="{1178644E-EB30-4099-9B6F-12B1218B133E}">
      <dgm:prSet phldrT="[Текст]" cust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6F07801-1F0E-469F-80E0-16BE6F412EFD}" type="parTrans" cxnId="{101EA831-D06D-4270-9044-A629A30D99BC}">
      <dgm:prSet/>
      <dgm:spPr/>
      <dgm:t>
        <a:bodyPr/>
        <a:lstStyle/>
        <a:p>
          <a:endParaRPr lang="ru-RU"/>
        </a:p>
      </dgm:t>
    </dgm:pt>
    <dgm:pt modelId="{703A0325-7498-4796-8422-5435145E5CCB}" type="sibTrans" cxnId="{101EA831-D06D-4270-9044-A629A30D99BC}">
      <dgm:prSet/>
      <dgm:spPr/>
      <dgm:t>
        <a:bodyPr/>
        <a:lstStyle/>
        <a:p>
          <a:endParaRPr lang="ru-RU"/>
        </a:p>
      </dgm:t>
    </dgm:pt>
    <dgm:pt modelId="{247CCA9F-5E35-4ABA-A763-F88A80A57C2F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D4E483-3DD5-4521-9E57-A87336F3293B}" type="parTrans" cxnId="{59E73D8C-E6E2-44BB-958F-E3558BB7A259}">
      <dgm:prSet/>
      <dgm:spPr/>
      <dgm:t>
        <a:bodyPr/>
        <a:lstStyle/>
        <a:p>
          <a:endParaRPr lang="ru-RU"/>
        </a:p>
      </dgm:t>
    </dgm:pt>
    <dgm:pt modelId="{E8CC2983-70EB-4DF0-B633-704237771B1B}" type="sibTrans" cxnId="{59E73D8C-E6E2-44BB-958F-E3558BB7A259}">
      <dgm:prSet/>
      <dgm:spPr/>
      <dgm:t>
        <a:bodyPr/>
        <a:lstStyle/>
        <a:p>
          <a:endParaRPr lang="ru-RU"/>
        </a:p>
      </dgm:t>
    </dgm:pt>
    <dgm:pt modelId="{23589871-0566-4E7C-AF7A-68E420E6DFC2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Реализация  ФГОС,  примерных образовательных программ и системная   организация  подготовки и  повышения квалификации  педагогов   и  специалистов</a:t>
          </a:r>
        </a:p>
      </dgm:t>
    </dgm:pt>
    <dgm:pt modelId="{355BDF5B-9F3F-4B9F-AC83-18F8ADA1B7A2}" type="parTrans" cxnId="{98AA8F50-452E-4561-936F-6F32A3E359C2}">
      <dgm:prSet/>
      <dgm:spPr/>
      <dgm:t>
        <a:bodyPr/>
        <a:lstStyle/>
        <a:p>
          <a:endParaRPr lang="ru-RU"/>
        </a:p>
      </dgm:t>
    </dgm:pt>
    <dgm:pt modelId="{4551712B-CAC9-47F4-AC71-5A5403BF7221}" type="sibTrans" cxnId="{98AA8F50-452E-4561-936F-6F32A3E359C2}">
      <dgm:prSet/>
      <dgm:spPr/>
      <dgm:t>
        <a:bodyPr/>
        <a:lstStyle/>
        <a:p>
          <a:endParaRPr lang="ru-RU"/>
        </a:p>
      </dgm:t>
    </dgm:pt>
    <dgm:pt modelId="{9BD7FA94-6C28-4850-AC18-D947E6D5D7C3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C0A36E-C4BF-449F-96E1-B70DA75DA789}" type="parTrans" cxnId="{0B1CFB35-C0A5-448D-A511-3538596C52E4}">
      <dgm:prSet/>
      <dgm:spPr/>
      <dgm:t>
        <a:bodyPr/>
        <a:lstStyle/>
        <a:p>
          <a:endParaRPr lang="ru-RU"/>
        </a:p>
      </dgm:t>
    </dgm:pt>
    <dgm:pt modelId="{C450C42D-67CD-4A48-A6C2-225EF1C0AF5A}" type="sibTrans" cxnId="{0B1CFB35-C0A5-448D-A511-3538596C52E4}">
      <dgm:prSet/>
      <dgm:spPr/>
      <dgm:t>
        <a:bodyPr/>
        <a:lstStyle/>
        <a:p>
          <a:endParaRPr lang="ru-RU"/>
        </a:p>
      </dgm:t>
    </dgm:pt>
    <dgm:pt modelId="{FDA1E90A-5846-429B-9C53-0CC369228A3B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0D951EB-CC0E-4BD8-A832-8749F2154D59}" type="parTrans" cxnId="{7B9FDFB0-1D4B-4D47-8E2C-B8F66AEDF06B}">
      <dgm:prSet/>
      <dgm:spPr/>
      <dgm:t>
        <a:bodyPr/>
        <a:lstStyle/>
        <a:p>
          <a:endParaRPr lang="ru-RU"/>
        </a:p>
      </dgm:t>
    </dgm:pt>
    <dgm:pt modelId="{7BAEDB94-7888-4632-99EB-1D646F50D1AD}" type="sibTrans" cxnId="{7B9FDFB0-1D4B-4D47-8E2C-B8F66AEDF06B}">
      <dgm:prSet/>
      <dgm:spPr/>
      <dgm:t>
        <a:bodyPr/>
        <a:lstStyle/>
        <a:p>
          <a:endParaRPr lang="ru-RU"/>
        </a:p>
      </dgm:t>
    </dgm:pt>
    <dgm:pt modelId="{0134A55E-E55C-4DD4-927E-6E909D52479D}">
      <dgm:prSet phldrT="[Текст]" custT="1"/>
      <dgm:spPr>
        <a:solidFill>
          <a:srgbClr val="002060"/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 vert="horz"/>
        <a:lstStyle/>
        <a:p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13018-88C2-40A0-A551-687E11841DFF}" type="parTrans" cxnId="{5B161341-10C4-43DA-9489-D10528B3426E}">
      <dgm:prSet/>
      <dgm:spPr/>
      <dgm:t>
        <a:bodyPr/>
        <a:lstStyle/>
        <a:p>
          <a:endParaRPr lang="ru-RU"/>
        </a:p>
      </dgm:t>
    </dgm:pt>
    <dgm:pt modelId="{64DD8DC9-B399-4037-A26F-E7952DD08E77}" type="sibTrans" cxnId="{5B161341-10C4-43DA-9489-D10528B3426E}">
      <dgm:prSet/>
      <dgm:spPr/>
      <dgm:t>
        <a:bodyPr/>
        <a:lstStyle/>
        <a:p>
          <a:endParaRPr lang="ru-RU"/>
        </a:p>
      </dgm:t>
    </dgm:pt>
    <dgm:pt modelId="{E62DE5A5-6306-4A23-A31D-9B6727A89A76}">
      <dgm:prSet phldrT="[Текст]" custT="1"/>
      <dgm:spPr>
        <a:solidFill>
          <a:srgbClr val="002060"/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 vert="horz"/>
        <a:lstStyle/>
        <a:p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5B38AF8-1688-4861-A9AC-EC4F0BB3B47C}" type="parTrans" cxnId="{C6C27B91-1FEC-4709-94F7-009ED7429C0D}">
      <dgm:prSet/>
      <dgm:spPr/>
      <dgm:t>
        <a:bodyPr/>
        <a:lstStyle/>
        <a:p>
          <a:endParaRPr lang="ru-RU"/>
        </a:p>
      </dgm:t>
    </dgm:pt>
    <dgm:pt modelId="{DB3C627D-BFB5-43BD-8FE9-DF55B18C6F95}" type="sibTrans" cxnId="{C6C27B91-1FEC-4709-94F7-009ED7429C0D}">
      <dgm:prSet/>
      <dgm:spPr/>
      <dgm:t>
        <a:bodyPr/>
        <a:lstStyle/>
        <a:p>
          <a:endParaRPr lang="ru-RU"/>
        </a:p>
      </dgm:t>
    </dgm:pt>
    <dgm:pt modelId="{C6E4FA8B-3D30-4215-BB00-36E986BEDA01}" type="pres">
      <dgm:prSet presAssocID="{BF7816DA-EAC8-4611-845D-F46A56325040}" presName="Name0" presStyleCnt="0">
        <dgm:presLayoutVars>
          <dgm:dir/>
          <dgm:resizeHandles val="exact"/>
        </dgm:presLayoutVars>
      </dgm:prSet>
      <dgm:spPr/>
    </dgm:pt>
    <dgm:pt modelId="{DF7B8E75-B4A4-4739-A0EE-CF7B6714AE0A}" type="pres">
      <dgm:prSet presAssocID="{881CCDEF-EBEE-4A45-BFB8-C91FDA3B7CDC}" presName="node" presStyleLbl="node1" presStyleIdx="0" presStyleCnt="3" custLinFactX="-5961" custLinFactNeighborX="-100000" custLinFactNeighborY="-2512">
        <dgm:presLayoutVars>
          <dgm:bulletEnabled val="1"/>
        </dgm:presLayoutVars>
      </dgm:prSet>
      <dgm:spPr/>
    </dgm:pt>
    <dgm:pt modelId="{D83120DB-CF13-49D1-8BF3-188C3DABEEB2}" type="pres">
      <dgm:prSet presAssocID="{134A90AF-7C00-4A3A-B578-574949403EF5}" presName="sibTrans" presStyleCnt="0"/>
      <dgm:spPr/>
    </dgm:pt>
    <dgm:pt modelId="{7708301C-A319-4F6A-99A0-8AB432BD67C1}" type="pres">
      <dgm:prSet presAssocID="{B3265686-65BF-4F6F-8F29-31350B49BA1E}" presName="node" presStyleLbl="node1" presStyleIdx="1" presStyleCnt="3">
        <dgm:presLayoutVars>
          <dgm:bulletEnabled val="1"/>
        </dgm:presLayoutVars>
      </dgm:prSet>
      <dgm:spPr/>
    </dgm:pt>
    <dgm:pt modelId="{4D2E6C0B-0556-4161-B215-9B03188899CB}" type="pres">
      <dgm:prSet presAssocID="{6B2BFEA5-D60A-4EF3-AA50-66D2708DCE37}" presName="sibTrans" presStyleCnt="0"/>
      <dgm:spPr/>
    </dgm:pt>
    <dgm:pt modelId="{03C0B50E-B1BD-420B-AEC9-7A52EE97C00C}" type="pres">
      <dgm:prSet presAssocID="{78CEE311-0810-4E76-BA18-AF44BE7F6FF7}" presName="node" presStyleLbl="node1" presStyleIdx="2" presStyleCnt="3" custLinFactX="-112" custLinFactNeighborX="-100000" custLinFactNeighborY="-2512">
        <dgm:presLayoutVars>
          <dgm:bulletEnabled val="1"/>
        </dgm:presLayoutVars>
      </dgm:prSet>
      <dgm:spPr/>
    </dgm:pt>
  </dgm:ptLst>
  <dgm:cxnLst>
    <dgm:cxn modelId="{8BA58B03-B7E8-4CDB-ACA3-8551B779B5EC}" srcId="{881CCDEF-EBEE-4A45-BFB8-C91FDA3B7CDC}" destId="{EF77DEC4-6A08-4391-BAD1-E0787014352E}" srcOrd="0" destOrd="0" parTransId="{B74C2BAA-E13B-46A0-A584-703386848C2A}" sibTransId="{CF37604D-6DBC-407B-A60F-9D745F2DD4C3}"/>
    <dgm:cxn modelId="{404E5805-2773-46CB-81EA-EA00D0C808A2}" srcId="{78CEE311-0810-4E76-BA18-AF44BE7F6FF7}" destId="{E5587316-76C9-466D-BAE6-B44B6F971AC4}" srcOrd="0" destOrd="0" parTransId="{6A816492-CBA3-4D75-8B42-51FDDB22B5DD}" sibTransId="{EAEECC3A-0E93-4327-992C-892E1DFC0E0A}"/>
    <dgm:cxn modelId="{E1173623-DBF9-489F-A927-617E83615614}" type="presOf" srcId="{0134A55E-E55C-4DD4-927E-6E909D52479D}" destId="{DF7B8E75-B4A4-4739-A0EE-CF7B6714AE0A}" srcOrd="0" destOrd="4" presId="urn:microsoft.com/office/officeart/2005/8/layout/hList6"/>
    <dgm:cxn modelId="{0B5F272B-94FF-41FD-904C-8DED758439D5}" type="presOf" srcId="{1178644E-EB30-4099-9B6F-12B1218B133E}" destId="{7708301C-A319-4F6A-99A0-8AB432BD67C1}" srcOrd="0" destOrd="2" presId="urn:microsoft.com/office/officeart/2005/8/layout/hList6"/>
    <dgm:cxn modelId="{21E2002F-D6B6-41FB-BCDD-EC060034F973}" type="presOf" srcId="{BF7816DA-EAC8-4611-845D-F46A56325040}" destId="{C6E4FA8B-3D30-4215-BB00-36E986BEDA01}" srcOrd="0" destOrd="0" presId="urn:microsoft.com/office/officeart/2005/8/layout/hList6"/>
    <dgm:cxn modelId="{101EA831-D06D-4270-9044-A629A30D99BC}" srcId="{B3265686-65BF-4F6F-8F29-31350B49BA1E}" destId="{1178644E-EB30-4099-9B6F-12B1218B133E}" srcOrd="1" destOrd="0" parTransId="{76F07801-1F0E-469F-80E0-16BE6F412EFD}" sibTransId="{703A0325-7498-4796-8422-5435145E5CCB}"/>
    <dgm:cxn modelId="{0B1CFB35-C0A5-448D-A511-3538596C52E4}" srcId="{78CEE311-0810-4E76-BA18-AF44BE7F6FF7}" destId="{9BD7FA94-6C28-4850-AC18-D947E6D5D7C3}" srcOrd="4" destOrd="0" parTransId="{E5C0A36E-C4BF-449F-96E1-B70DA75DA789}" sibTransId="{C450C42D-67CD-4A48-A6C2-225EF1C0AF5A}"/>
    <dgm:cxn modelId="{54606239-0263-4D80-8F5D-177CF4F996A8}" type="presOf" srcId="{881CCDEF-EBEE-4A45-BFB8-C91FDA3B7CDC}" destId="{DF7B8E75-B4A4-4739-A0EE-CF7B6714AE0A}" srcOrd="0" destOrd="0" presId="urn:microsoft.com/office/officeart/2005/8/layout/hList6"/>
    <dgm:cxn modelId="{2F6C1140-EAF8-4E35-8030-9D86A7F5101B}" type="presOf" srcId="{EF77DEC4-6A08-4391-BAD1-E0787014352E}" destId="{DF7B8E75-B4A4-4739-A0EE-CF7B6714AE0A}" srcOrd="0" destOrd="1" presId="urn:microsoft.com/office/officeart/2005/8/layout/hList6"/>
    <dgm:cxn modelId="{21D80A5E-346C-4DA6-8395-04285D428FF4}" type="presOf" srcId="{E5587316-76C9-466D-BAE6-B44B6F971AC4}" destId="{03C0B50E-B1BD-420B-AEC9-7A52EE97C00C}" srcOrd="0" destOrd="1" presId="urn:microsoft.com/office/officeart/2005/8/layout/hList6"/>
    <dgm:cxn modelId="{5B161341-10C4-43DA-9489-D10528B3426E}" srcId="{881CCDEF-EBEE-4A45-BFB8-C91FDA3B7CDC}" destId="{0134A55E-E55C-4DD4-927E-6E909D52479D}" srcOrd="3" destOrd="0" parTransId="{A0713018-88C2-40A0-A551-687E11841DFF}" sibTransId="{64DD8DC9-B399-4037-A26F-E7952DD08E77}"/>
    <dgm:cxn modelId="{A79C1541-5BBD-419D-9677-A561332D61F1}" srcId="{BF7816DA-EAC8-4611-845D-F46A56325040}" destId="{881CCDEF-EBEE-4A45-BFB8-C91FDA3B7CDC}" srcOrd="0" destOrd="0" parTransId="{A4159B99-461C-4D45-9BD6-4417AEEA2284}" sibTransId="{134A90AF-7C00-4A3A-B578-574949403EF5}"/>
    <dgm:cxn modelId="{025DB244-2AD6-4DCA-AA8C-31A4931AF38C}" type="presOf" srcId="{C1D9A055-EB05-4115-86AA-4D94E921BE9E}" destId="{03C0B50E-B1BD-420B-AEC9-7A52EE97C00C}" srcOrd="0" destOrd="3" presId="urn:microsoft.com/office/officeart/2005/8/layout/hList6"/>
    <dgm:cxn modelId="{5A8DC46A-FA55-42A2-96E0-1C01D1BFBEF0}" type="presOf" srcId="{B3265686-65BF-4F6F-8F29-31350B49BA1E}" destId="{7708301C-A319-4F6A-99A0-8AB432BD67C1}" srcOrd="0" destOrd="0" presId="urn:microsoft.com/office/officeart/2005/8/layout/hList6"/>
    <dgm:cxn modelId="{CA494D70-50AB-43E5-90AC-5D053D438080}" type="presOf" srcId="{9BD7FA94-6C28-4850-AC18-D947E6D5D7C3}" destId="{03C0B50E-B1BD-420B-AEC9-7A52EE97C00C}" srcOrd="0" destOrd="5" presId="urn:microsoft.com/office/officeart/2005/8/layout/hList6"/>
    <dgm:cxn modelId="{98AA8F50-452E-4561-936F-6F32A3E359C2}" srcId="{78CEE311-0810-4E76-BA18-AF44BE7F6FF7}" destId="{23589871-0566-4E7C-AF7A-68E420E6DFC2}" srcOrd="5" destOrd="0" parTransId="{355BDF5B-9F3F-4B9F-AC83-18F8ADA1B7A2}" sibTransId="{4551712B-CAC9-47F4-AC71-5A5403BF7221}"/>
    <dgm:cxn modelId="{177A4073-46A3-4DEF-8543-C94A4CB712C3}" type="presOf" srcId="{FDA1E90A-5846-429B-9C53-0CC369228A3B}" destId="{03C0B50E-B1BD-420B-AEC9-7A52EE97C00C}" srcOrd="0" destOrd="4" presId="urn:microsoft.com/office/officeart/2005/8/layout/hList6"/>
    <dgm:cxn modelId="{75A2F277-695C-4B6E-9DB2-C37447D0CC1F}" srcId="{BF7816DA-EAC8-4611-845D-F46A56325040}" destId="{B3265686-65BF-4F6F-8F29-31350B49BA1E}" srcOrd="1" destOrd="0" parTransId="{E16A0840-A891-4175-87FF-201E573F3F5D}" sibTransId="{6B2BFEA5-D60A-4EF3-AA50-66D2708DCE37}"/>
    <dgm:cxn modelId="{CDB8407F-68E1-445F-AD37-540147444EDD}" srcId="{78CEE311-0810-4E76-BA18-AF44BE7F6FF7}" destId="{C1D9A055-EB05-4115-86AA-4D94E921BE9E}" srcOrd="2" destOrd="0" parTransId="{11E816AF-7DD5-47BA-9EED-5297D985FB92}" sibTransId="{06912563-89A9-45FB-AECC-EDC6258F3262}"/>
    <dgm:cxn modelId="{AB52D083-5A4F-47B7-B211-7C4BCAC9A53B}" srcId="{B3265686-65BF-4F6F-8F29-31350B49BA1E}" destId="{AA873C85-6047-4F83-95A3-3EBF5CE8AC78}" srcOrd="0" destOrd="0" parTransId="{ECC6DA2A-FA91-4283-81D4-07C8375247E7}" sibTransId="{9D139FD8-E954-4571-BB4F-DB0C43B4F97F}"/>
    <dgm:cxn modelId="{59E73D8C-E6E2-44BB-958F-E3558BB7A259}" srcId="{78CEE311-0810-4E76-BA18-AF44BE7F6FF7}" destId="{247CCA9F-5E35-4ABA-A763-F88A80A57C2F}" srcOrd="1" destOrd="0" parTransId="{D3D4E483-3DD5-4521-9E57-A87336F3293B}" sibTransId="{E8CC2983-70EB-4DF0-B633-704237771B1B}"/>
    <dgm:cxn modelId="{C6C27B91-1FEC-4709-94F7-009ED7429C0D}" srcId="{881CCDEF-EBEE-4A45-BFB8-C91FDA3B7CDC}" destId="{E62DE5A5-6306-4A23-A31D-9B6727A89A76}" srcOrd="1" destOrd="0" parTransId="{A5B38AF8-1688-4861-A9AC-EC4F0BB3B47C}" sibTransId="{DB3C627D-BFB5-43BD-8FE9-DF55B18C6F95}"/>
    <dgm:cxn modelId="{6DA65B92-51A6-49BC-9283-DCB6B579987B}" type="presOf" srcId="{23589871-0566-4E7C-AF7A-68E420E6DFC2}" destId="{03C0B50E-B1BD-420B-AEC9-7A52EE97C00C}" srcOrd="0" destOrd="6" presId="urn:microsoft.com/office/officeart/2005/8/layout/hList6"/>
    <dgm:cxn modelId="{7B9FDFB0-1D4B-4D47-8E2C-B8F66AEDF06B}" srcId="{78CEE311-0810-4E76-BA18-AF44BE7F6FF7}" destId="{FDA1E90A-5846-429B-9C53-0CC369228A3B}" srcOrd="3" destOrd="0" parTransId="{70D951EB-CC0E-4BD8-A832-8749F2154D59}" sibTransId="{7BAEDB94-7888-4632-99EB-1D646F50D1AD}"/>
    <dgm:cxn modelId="{36A077B4-037A-421E-9721-DD8B4E664DB9}" type="presOf" srcId="{19A86D20-4D8F-4716-9178-430A8655892E}" destId="{DF7B8E75-B4A4-4739-A0EE-CF7B6714AE0A}" srcOrd="0" destOrd="5" presId="urn:microsoft.com/office/officeart/2005/8/layout/hList6"/>
    <dgm:cxn modelId="{DE2054B9-C575-46DD-9617-6E7F7C6812B3}" srcId="{BF7816DA-EAC8-4611-845D-F46A56325040}" destId="{78CEE311-0810-4E76-BA18-AF44BE7F6FF7}" srcOrd="2" destOrd="0" parTransId="{272DE4D1-B429-4DA3-9955-E3900F3233B7}" sibTransId="{976ADF62-D345-4501-8A2D-5289990880F2}"/>
    <dgm:cxn modelId="{665D4BBF-640E-4C65-A336-8850FE1286BA}" srcId="{881CCDEF-EBEE-4A45-BFB8-C91FDA3B7CDC}" destId="{56E69DE0-53D1-453B-89CC-B395A71B3689}" srcOrd="2" destOrd="0" parTransId="{957C5799-C0CA-4A0A-915F-82F5A0A2DA74}" sibTransId="{14E697FE-A451-410F-AF50-0244CF723054}"/>
    <dgm:cxn modelId="{4CAFD0BF-8244-4FDC-856C-227B74A788C6}" type="presOf" srcId="{56E69DE0-53D1-453B-89CC-B395A71B3689}" destId="{DF7B8E75-B4A4-4739-A0EE-CF7B6714AE0A}" srcOrd="0" destOrd="3" presId="urn:microsoft.com/office/officeart/2005/8/layout/hList6"/>
    <dgm:cxn modelId="{BB4E96CF-7D68-44E7-8763-33355595C1C7}" type="presOf" srcId="{AA873C85-6047-4F83-95A3-3EBF5CE8AC78}" destId="{7708301C-A319-4F6A-99A0-8AB432BD67C1}" srcOrd="0" destOrd="1" presId="urn:microsoft.com/office/officeart/2005/8/layout/hList6"/>
    <dgm:cxn modelId="{94AAD8D0-BAD6-4D8F-AE2A-F4FC633752EC}" type="presOf" srcId="{4CC8A4EC-E101-4CCF-89C7-07F17673C5D6}" destId="{7708301C-A319-4F6A-99A0-8AB432BD67C1}" srcOrd="0" destOrd="3" presId="urn:microsoft.com/office/officeart/2005/8/layout/hList6"/>
    <dgm:cxn modelId="{632DFEEA-761A-4E7D-B525-407584B4648E}" srcId="{881CCDEF-EBEE-4A45-BFB8-C91FDA3B7CDC}" destId="{19A86D20-4D8F-4716-9178-430A8655892E}" srcOrd="4" destOrd="0" parTransId="{23A15FCB-9646-430A-A518-533804A933C9}" sibTransId="{DF50BA27-1AD4-492D-86D6-4F294C013C87}"/>
    <dgm:cxn modelId="{09BC4AED-DA09-404E-9DC2-564BEFC22BE2}" type="presOf" srcId="{78CEE311-0810-4E76-BA18-AF44BE7F6FF7}" destId="{03C0B50E-B1BD-420B-AEC9-7A52EE97C00C}" srcOrd="0" destOrd="0" presId="urn:microsoft.com/office/officeart/2005/8/layout/hList6"/>
    <dgm:cxn modelId="{2D2FFAF4-A488-468E-BC55-3797E2C8AF5F}" type="presOf" srcId="{E62DE5A5-6306-4A23-A31D-9B6727A89A76}" destId="{DF7B8E75-B4A4-4739-A0EE-CF7B6714AE0A}" srcOrd="0" destOrd="2" presId="urn:microsoft.com/office/officeart/2005/8/layout/hList6"/>
    <dgm:cxn modelId="{248BD1F7-6126-4352-BE9A-275F1C810950}" srcId="{B3265686-65BF-4F6F-8F29-31350B49BA1E}" destId="{4CC8A4EC-E101-4CCF-89C7-07F17673C5D6}" srcOrd="2" destOrd="0" parTransId="{19F7AE72-21C6-4EC7-9178-02341B3538C3}" sibTransId="{5DDD044E-89FF-44CC-B4FF-E60E83A265B1}"/>
    <dgm:cxn modelId="{60DF5AFF-82CD-40CA-8406-B7DC7A2C9E30}" type="presOf" srcId="{247CCA9F-5E35-4ABA-A763-F88A80A57C2F}" destId="{03C0B50E-B1BD-420B-AEC9-7A52EE97C00C}" srcOrd="0" destOrd="2" presId="urn:microsoft.com/office/officeart/2005/8/layout/hList6"/>
    <dgm:cxn modelId="{ECCB3F40-E6C8-48AC-A959-0D566E7B60CE}" type="presParOf" srcId="{C6E4FA8B-3D30-4215-BB00-36E986BEDA01}" destId="{DF7B8E75-B4A4-4739-A0EE-CF7B6714AE0A}" srcOrd="0" destOrd="0" presId="urn:microsoft.com/office/officeart/2005/8/layout/hList6"/>
    <dgm:cxn modelId="{41EDEA2B-D4C1-45C5-B3E7-ACFA6026B5B3}" type="presParOf" srcId="{C6E4FA8B-3D30-4215-BB00-36E986BEDA01}" destId="{D83120DB-CF13-49D1-8BF3-188C3DABEEB2}" srcOrd="1" destOrd="0" presId="urn:microsoft.com/office/officeart/2005/8/layout/hList6"/>
    <dgm:cxn modelId="{52F8690E-2F09-4797-BEAA-B7EEB5C65130}" type="presParOf" srcId="{C6E4FA8B-3D30-4215-BB00-36E986BEDA01}" destId="{7708301C-A319-4F6A-99A0-8AB432BD67C1}" srcOrd="2" destOrd="0" presId="urn:microsoft.com/office/officeart/2005/8/layout/hList6"/>
    <dgm:cxn modelId="{642F3433-AEC5-4AA1-8F56-4D92033E3BA5}" type="presParOf" srcId="{C6E4FA8B-3D30-4215-BB00-36E986BEDA01}" destId="{4D2E6C0B-0556-4161-B215-9B03188899CB}" srcOrd="3" destOrd="0" presId="urn:microsoft.com/office/officeart/2005/8/layout/hList6"/>
    <dgm:cxn modelId="{F51728AA-F893-42B8-AFA0-DCDDAC948E3C}" type="presParOf" srcId="{C6E4FA8B-3D30-4215-BB00-36E986BEDA01}" destId="{03C0B50E-B1BD-420B-AEC9-7A52EE97C00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FEA86-4F5E-4AE2-84A0-53634992F635}" type="doc">
      <dgm:prSet loTypeId="urn:microsoft.com/office/officeart/2005/8/layout/vList5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26218D-9A75-4C40-ACFB-D2F1854186FE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ДОСТУПНОСТЬ</a:t>
          </a:r>
        </a:p>
      </dgm:t>
    </dgm:pt>
    <dgm:pt modelId="{69A250DE-BDA2-4627-9432-8A2F3BC8B962}" type="parTrans" cxnId="{7EE78C18-6E0D-4B43-97EE-70D8739DD8ED}">
      <dgm:prSet/>
      <dgm:spPr/>
      <dgm:t>
        <a:bodyPr/>
        <a:lstStyle/>
        <a:p>
          <a:endParaRPr lang="ru-RU"/>
        </a:p>
      </dgm:t>
    </dgm:pt>
    <dgm:pt modelId="{A7E7C9C4-9B55-41E2-9328-4FD5663334C3}" type="sibTrans" cxnId="{7EE78C18-6E0D-4B43-97EE-70D8739DD8ED}">
      <dgm:prSet/>
      <dgm:spPr/>
      <dgm:t>
        <a:bodyPr/>
        <a:lstStyle/>
        <a:p>
          <a:endParaRPr lang="ru-RU"/>
        </a:p>
      </dgm:t>
    </dgm:pt>
    <dgm:pt modelId="{8B1DCAB8-9DCA-4DCB-A3AA-4D35DB2585CC}">
      <dgm:prSet phldrT="[Текст]"/>
      <dgm:spPr/>
      <dgm:t>
        <a:bodyPr/>
        <a:lstStyle/>
        <a:p>
          <a:r>
            <a:rPr lang="ru-RU" b="1" dirty="0"/>
            <a:t>Базовое направление физической культуры в детском саду и начальной  школе  (ДОО и НОО)</a:t>
          </a:r>
        </a:p>
      </dgm:t>
    </dgm:pt>
    <dgm:pt modelId="{049C11B7-7162-4097-BC3D-C67B843443EF}" type="parTrans" cxnId="{BA4E225A-E404-445E-BFCE-7D63D8038FF4}">
      <dgm:prSet/>
      <dgm:spPr/>
      <dgm:t>
        <a:bodyPr/>
        <a:lstStyle/>
        <a:p>
          <a:endParaRPr lang="ru-RU"/>
        </a:p>
      </dgm:t>
    </dgm:pt>
    <dgm:pt modelId="{76F9A67B-64D1-4D2A-80D1-7BA9E3156B65}" type="sibTrans" cxnId="{BA4E225A-E404-445E-BFCE-7D63D8038FF4}">
      <dgm:prSet/>
      <dgm:spPr/>
      <dgm:t>
        <a:bodyPr/>
        <a:lstStyle/>
        <a:p>
          <a:endParaRPr lang="ru-RU"/>
        </a:p>
      </dgm:t>
    </dgm:pt>
    <dgm:pt modelId="{5EF06D72-E490-4A39-9ADF-475AA87ACAE7}">
      <dgm:prSet phldrT="[Текст]"/>
      <dgm:spPr/>
      <dgm:t>
        <a:bodyPr/>
        <a:lstStyle/>
        <a:p>
          <a:r>
            <a:rPr lang="ru-RU" b="1" dirty="0"/>
            <a:t>Основа любого движения (досуг, спорт, физическая культура) </a:t>
          </a:r>
        </a:p>
      </dgm:t>
    </dgm:pt>
    <dgm:pt modelId="{D5D099B3-02D9-4C93-80AA-814412F13693}" type="parTrans" cxnId="{F6710BDC-1ACB-4224-AB28-7F431C8BC956}">
      <dgm:prSet/>
      <dgm:spPr/>
      <dgm:t>
        <a:bodyPr/>
        <a:lstStyle/>
        <a:p>
          <a:endParaRPr lang="ru-RU"/>
        </a:p>
      </dgm:t>
    </dgm:pt>
    <dgm:pt modelId="{7847CE85-2AD4-4823-90FB-09A06854A228}" type="sibTrans" cxnId="{F6710BDC-1ACB-4224-AB28-7F431C8BC956}">
      <dgm:prSet/>
      <dgm:spPr/>
      <dgm:t>
        <a:bodyPr/>
        <a:lstStyle/>
        <a:p>
          <a:endParaRPr lang="ru-RU"/>
        </a:p>
      </dgm:t>
    </dgm:pt>
    <dgm:pt modelId="{667AB0D1-650C-4821-AFE2-6033719F8F46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ЭФФЕКТИВНОСТЬ</a:t>
          </a:r>
        </a:p>
      </dgm:t>
    </dgm:pt>
    <dgm:pt modelId="{01E0A6E9-5A89-4FF2-A40C-F10936354483}" type="parTrans" cxnId="{9B3819FC-268C-48B8-B2B4-7E9ED53606D1}">
      <dgm:prSet/>
      <dgm:spPr/>
      <dgm:t>
        <a:bodyPr/>
        <a:lstStyle/>
        <a:p>
          <a:endParaRPr lang="ru-RU"/>
        </a:p>
      </dgm:t>
    </dgm:pt>
    <dgm:pt modelId="{554FA888-3CE8-460B-A36D-FA988F9D4B33}" type="sibTrans" cxnId="{9B3819FC-268C-48B8-B2B4-7E9ED53606D1}">
      <dgm:prSet/>
      <dgm:spPr/>
      <dgm:t>
        <a:bodyPr/>
        <a:lstStyle/>
        <a:p>
          <a:endParaRPr lang="ru-RU"/>
        </a:p>
      </dgm:t>
    </dgm:pt>
    <dgm:pt modelId="{E9E4CE3C-B131-4B1C-8E93-8A6C7E09B4B3}">
      <dgm:prSet phldrT="[Текст]"/>
      <dgm:spPr/>
      <dgm:t>
        <a:bodyPr/>
        <a:lstStyle/>
        <a:p>
          <a:r>
            <a:rPr lang="ru-RU" b="1" dirty="0">
              <a:effectLst/>
            </a:rPr>
            <a:t>Упражнения гимнастики эффективны как по преимущественной целевой направленности их использования, так и по их преимущественному воздействию на развитие отдельных качеств (способностей) человека </a:t>
          </a:r>
        </a:p>
      </dgm:t>
    </dgm:pt>
    <dgm:pt modelId="{1CEC18E0-3EA9-4A7D-9AD6-96BE3423DA07}" type="parTrans" cxnId="{CDA454F8-AB87-45CB-82F5-DB4B1C06E550}">
      <dgm:prSet/>
      <dgm:spPr/>
      <dgm:t>
        <a:bodyPr/>
        <a:lstStyle/>
        <a:p>
          <a:endParaRPr lang="ru-RU"/>
        </a:p>
      </dgm:t>
    </dgm:pt>
    <dgm:pt modelId="{08C00BC3-B10D-451A-9439-EB1C23443529}" type="sibTrans" cxnId="{CDA454F8-AB87-45CB-82F5-DB4B1C06E550}">
      <dgm:prSet/>
      <dgm:spPr/>
      <dgm:t>
        <a:bodyPr/>
        <a:lstStyle/>
        <a:p>
          <a:endParaRPr lang="ru-RU"/>
        </a:p>
      </dgm:t>
    </dgm:pt>
    <dgm:pt modelId="{F7409FE8-BE96-4280-9211-B54BCF930642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</a:t>
          </a:r>
        </a:p>
      </dgm:t>
    </dgm:pt>
    <dgm:pt modelId="{84E4B824-6B6F-4B8D-B695-1E4FBF5031B6}" type="parTrans" cxnId="{7F8644B7-54C0-4D42-A240-1DBA7C4E9C1B}">
      <dgm:prSet/>
      <dgm:spPr/>
      <dgm:t>
        <a:bodyPr/>
        <a:lstStyle/>
        <a:p>
          <a:endParaRPr lang="ru-RU"/>
        </a:p>
      </dgm:t>
    </dgm:pt>
    <dgm:pt modelId="{3809E5FD-C82C-487B-B7BC-178127822FF8}" type="sibTrans" cxnId="{7F8644B7-54C0-4D42-A240-1DBA7C4E9C1B}">
      <dgm:prSet/>
      <dgm:spPr/>
      <dgm:t>
        <a:bodyPr/>
        <a:lstStyle/>
        <a:p>
          <a:endParaRPr lang="ru-RU"/>
        </a:p>
      </dgm:t>
    </dgm:pt>
    <dgm:pt modelId="{6A9768C7-C479-4C01-A310-973CA86B9EC4}">
      <dgm:prSet phldrT="[Текст]"/>
      <dgm:spPr/>
      <dgm:t>
        <a:bodyPr/>
        <a:lstStyle/>
        <a:p>
          <a:r>
            <a:rPr lang="ru-RU" b="1" dirty="0"/>
            <a:t>Гармоничное развитие, физическое совершенствование</a:t>
          </a:r>
        </a:p>
      </dgm:t>
    </dgm:pt>
    <dgm:pt modelId="{2D16AD6C-BAA6-453B-AD1A-0C537F51CE45}" type="parTrans" cxnId="{519DE1E9-FAA8-45E1-AE6B-BEB18A3C1113}">
      <dgm:prSet/>
      <dgm:spPr/>
      <dgm:t>
        <a:bodyPr/>
        <a:lstStyle/>
        <a:p>
          <a:endParaRPr lang="ru-RU"/>
        </a:p>
      </dgm:t>
    </dgm:pt>
    <dgm:pt modelId="{BA73D190-F2A9-445F-BEF5-6B973C2A5745}" type="sibTrans" cxnId="{519DE1E9-FAA8-45E1-AE6B-BEB18A3C1113}">
      <dgm:prSet/>
      <dgm:spPr/>
      <dgm:t>
        <a:bodyPr/>
        <a:lstStyle/>
        <a:p>
          <a:endParaRPr lang="ru-RU"/>
        </a:p>
      </dgm:t>
    </dgm:pt>
    <dgm:pt modelId="{10BE208F-2F15-4369-BD89-8DF383E8EE27}">
      <dgm:prSet phldrT="[Текст]"/>
      <dgm:spPr/>
      <dgm:t>
        <a:bodyPr/>
        <a:lstStyle/>
        <a:p>
          <a:r>
            <a:rPr lang="ru-RU" b="1" dirty="0"/>
            <a:t>Начальная спортивная подготовка</a:t>
          </a:r>
        </a:p>
      </dgm:t>
    </dgm:pt>
    <dgm:pt modelId="{6300077B-D86A-46F4-B7AD-FAA853BD6C32}" type="parTrans" cxnId="{2AE2AA91-DDD8-4746-B90B-DE5C932FB71C}">
      <dgm:prSet/>
      <dgm:spPr/>
      <dgm:t>
        <a:bodyPr/>
        <a:lstStyle/>
        <a:p>
          <a:endParaRPr lang="ru-RU"/>
        </a:p>
      </dgm:t>
    </dgm:pt>
    <dgm:pt modelId="{D2C6DCB5-A446-445F-9E58-D6B4D97EDBF8}" type="sibTrans" cxnId="{2AE2AA91-DDD8-4746-B90B-DE5C932FB71C}">
      <dgm:prSet/>
      <dgm:spPr/>
      <dgm:t>
        <a:bodyPr/>
        <a:lstStyle/>
        <a:p>
          <a:endParaRPr lang="ru-RU"/>
        </a:p>
      </dgm:t>
    </dgm:pt>
    <dgm:pt modelId="{0FFE4C2F-27C0-426F-923D-84C00361EC82}">
      <dgm:prSet phldrT="[Текст]"/>
      <dgm:spPr/>
      <dgm:t>
        <a:bodyPr/>
        <a:lstStyle/>
        <a:p>
          <a:endParaRPr lang="ru-RU" b="1" dirty="0"/>
        </a:p>
      </dgm:t>
    </dgm:pt>
    <dgm:pt modelId="{4F55B59C-DFF0-4D7D-9637-E4DB898F1C68}" type="parTrans" cxnId="{C0DDBC41-C316-4632-91CF-2B5452FB315E}">
      <dgm:prSet/>
      <dgm:spPr/>
      <dgm:t>
        <a:bodyPr/>
        <a:lstStyle/>
        <a:p>
          <a:endParaRPr lang="ru-RU"/>
        </a:p>
      </dgm:t>
    </dgm:pt>
    <dgm:pt modelId="{8663CB1D-8F9B-4F0B-8A48-CAF52755F483}" type="sibTrans" cxnId="{C0DDBC41-C316-4632-91CF-2B5452FB315E}">
      <dgm:prSet/>
      <dgm:spPr/>
      <dgm:t>
        <a:bodyPr/>
        <a:lstStyle/>
        <a:p>
          <a:endParaRPr lang="ru-RU"/>
        </a:p>
      </dgm:t>
    </dgm:pt>
    <dgm:pt modelId="{96709462-BE44-4CE0-8152-A9D865EF435E}" type="pres">
      <dgm:prSet presAssocID="{DBFFEA86-4F5E-4AE2-84A0-53634992F635}" presName="Name0" presStyleCnt="0">
        <dgm:presLayoutVars>
          <dgm:dir/>
          <dgm:animLvl val="lvl"/>
          <dgm:resizeHandles val="exact"/>
        </dgm:presLayoutVars>
      </dgm:prSet>
      <dgm:spPr/>
    </dgm:pt>
    <dgm:pt modelId="{BE6A69FE-8FC7-4BB9-8CFD-46832FB3BD09}" type="pres">
      <dgm:prSet presAssocID="{F126218D-9A75-4C40-ACFB-D2F1854186FE}" presName="linNode" presStyleCnt="0"/>
      <dgm:spPr/>
    </dgm:pt>
    <dgm:pt modelId="{BFC1A3E1-CC09-4106-BEBD-5106213897F5}" type="pres">
      <dgm:prSet presAssocID="{F126218D-9A75-4C40-ACFB-D2F1854186F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CA9BEC3-B25C-4E9E-8C2A-593D6F7B79A4}" type="pres">
      <dgm:prSet presAssocID="{F126218D-9A75-4C40-ACFB-D2F1854186FE}" presName="descendantText" presStyleLbl="alignAccFollowNode1" presStyleIdx="0" presStyleCnt="3">
        <dgm:presLayoutVars>
          <dgm:bulletEnabled val="1"/>
        </dgm:presLayoutVars>
      </dgm:prSet>
      <dgm:spPr/>
    </dgm:pt>
    <dgm:pt modelId="{CDBE2CB3-5604-412D-972A-44E107CD400A}" type="pres">
      <dgm:prSet presAssocID="{A7E7C9C4-9B55-41E2-9328-4FD5663334C3}" presName="sp" presStyleCnt="0"/>
      <dgm:spPr/>
    </dgm:pt>
    <dgm:pt modelId="{65EE1DE7-D303-4499-9484-2A2D255D146A}" type="pres">
      <dgm:prSet presAssocID="{667AB0D1-650C-4821-AFE2-6033719F8F46}" presName="linNode" presStyleCnt="0"/>
      <dgm:spPr/>
    </dgm:pt>
    <dgm:pt modelId="{D982EE6D-F152-4441-B6C7-08CBB785D890}" type="pres">
      <dgm:prSet presAssocID="{667AB0D1-650C-4821-AFE2-6033719F8F4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88C2F86-2131-476B-AF91-720A7D03F422}" type="pres">
      <dgm:prSet presAssocID="{667AB0D1-650C-4821-AFE2-6033719F8F46}" presName="descendantText" presStyleLbl="alignAccFollowNode1" presStyleIdx="1" presStyleCnt="3">
        <dgm:presLayoutVars>
          <dgm:bulletEnabled val="1"/>
        </dgm:presLayoutVars>
      </dgm:prSet>
      <dgm:spPr/>
    </dgm:pt>
    <dgm:pt modelId="{1A980A8B-3BBB-4DDC-8859-73414DB0CE75}" type="pres">
      <dgm:prSet presAssocID="{554FA888-3CE8-460B-A36D-FA988F9D4B33}" presName="sp" presStyleCnt="0"/>
      <dgm:spPr/>
    </dgm:pt>
    <dgm:pt modelId="{224C3291-9654-4A3A-90A5-51EA1197A855}" type="pres">
      <dgm:prSet presAssocID="{F7409FE8-BE96-4280-9211-B54BCF930642}" presName="linNode" presStyleCnt="0"/>
      <dgm:spPr/>
    </dgm:pt>
    <dgm:pt modelId="{124CDA91-3611-402A-878B-CC461CE4DE12}" type="pres">
      <dgm:prSet presAssocID="{F7409FE8-BE96-4280-9211-B54BCF93064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E747FFE-90BE-4CB5-9CDC-EFB97817D496}" type="pres">
      <dgm:prSet presAssocID="{F7409FE8-BE96-4280-9211-B54BCF93064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000FD09-2A9A-4EB6-AB77-C1CA572B7A2F}" type="presOf" srcId="{10BE208F-2F15-4369-BD89-8DF383E8EE27}" destId="{6E747FFE-90BE-4CB5-9CDC-EFB97817D496}" srcOrd="0" destOrd="2" presId="urn:microsoft.com/office/officeart/2005/8/layout/vList5"/>
    <dgm:cxn modelId="{A2324A0C-D356-4E4A-8843-1EF4E97C0EAC}" type="presOf" srcId="{E9E4CE3C-B131-4B1C-8E93-8A6C7E09B4B3}" destId="{888C2F86-2131-476B-AF91-720A7D03F422}" srcOrd="0" destOrd="0" presId="urn:microsoft.com/office/officeart/2005/8/layout/vList5"/>
    <dgm:cxn modelId="{7EE78C18-6E0D-4B43-97EE-70D8739DD8ED}" srcId="{DBFFEA86-4F5E-4AE2-84A0-53634992F635}" destId="{F126218D-9A75-4C40-ACFB-D2F1854186FE}" srcOrd="0" destOrd="0" parTransId="{69A250DE-BDA2-4627-9432-8A2F3BC8B962}" sibTransId="{A7E7C9C4-9B55-41E2-9328-4FD5663334C3}"/>
    <dgm:cxn modelId="{EC15A51F-D195-483E-A1C1-3108F26287D6}" type="presOf" srcId="{F126218D-9A75-4C40-ACFB-D2F1854186FE}" destId="{BFC1A3E1-CC09-4106-BEBD-5106213897F5}" srcOrd="0" destOrd="0" presId="urn:microsoft.com/office/officeart/2005/8/layout/vList5"/>
    <dgm:cxn modelId="{EFEDC920-275B-4360-8331-B083D0225DD4}" type="presOf" srcId="{F7409FE8-BE96-4280-9211-B54BCF930642}" destId="{124CDA91-3611-402A-878B-CC461CE4DE12}" srcOrd="0" destOrd="0" presId="urn:microsoft.com/office/officeart/2005/8/layout/vList5"/>
    <dgm:cxn modelId="{52B62A34-D428-4A0D-BE05-974EDD59278B}" type="presOf" srcId="{DBFFEA86-4F5E-4AE2-84A0-53634992F635}" destId="{96709462-BE44-4CE0-8152-A9D865EF435E}" srcOrd="0" destOrd="0" presId="urn:microsoft.com/office/officeart/2005/8/layout/vList5"/>
    <dgm:cxn modelId="{C0DDBC41-C316-4632-91CF-2B5452FB315E}" srcId="{F7409FE8-BE96-4280-9211-B54BCF930642}" destId="{0FFE4C2F-27C0-426F-923D-84C00361EC82}" srcOrd="1" destOrd="0" parTransId="{4F55B59C-DFF0-4D7D-9637-E4DB898F1C68}" sibTransId="{8663CB1D-8F9B-4F0B-8A48-CAF52755F483}"/>
    <dgm:cxn modelId="{BA4E225A-E404-445E-BFCE-7D63D8038FF4}" srcId="{F126218D-9A75-4C40-ACFB-D2F1854186FE}" destId="{8B1DCAB8-9DCA-4DCB-A3AA-4D35DB2585CC}" srcOrd="0" destOrd="0" parTransId="{049C11B7-7162-4097-BC3D-C67B843443EF}" sibTransId="{76F9A67B-64D1-4D2A-80D1-7BA9E3156B65}"/>
    <dgm:cxn modelId="{03EB3991-46FA-4119-A1B0-F1E86C47593A}" type="presOf" srcId="{5EF06D72-E490-4A39-9ADF-475AA87ACAE7}" destId="{ECA9BEC3-B25C-4E9E-8C2A-593D6F7B79A4}" srcOrd="0" destOrd="1" presId="urn:microsoft.com/office/officeart/2005/8/layout/vList5"/>
    <dgm:cxn modelId="{2AE2AA91-DDD8-4746-B90B-DE5C932FB71C}" srcId="{F7409FE8-BE96-4280-9211-B54BCF930642}" destId="{10BE208F-2F15-4369-BD89-8DF383E8EE27}" srcOrd="2" destOrd="0" parTransId="{6300077B-D86A-46F4-B7AD-FAA853BD6C32}" sibTransId="{D2C6DCB5-A446-445F-9E58-D6B4D97EDBF8}"/>
    <dgm:cxn modelId="{7F8644B7-54C0-4D42-A240-1DBA7C4E9C1B}" srcId="{DBFFEA86-4F5E-4AE2-84A0-53634992F635}" destId="{F7409FE8-BE96-4280-9211-B54BCF930642}" srcOrd="2" destOrd="0" parTransId="{84E4B824-6B6F-4B8D-B695-1E4FBF5031B6}" sibTransId="{3809E5FD-C82C-487B-B7BC-178127822FF8}"/>
    <dgm:cxn modelId="{F6710BDC-1ACB-4224-AB28-7F431C8BC956}" srcId="{F126218D-9A75-4C40-ACFB-D2F1854186FE}" destId="{5EF06D72-E490-4A39-9ADF-475AA87ACAE7}" srcOrd="1" destOrd="0" parTransId="{D5D099B3-02D9-4C93-80AA-814412F13693}" sibTransId="{7847CE85-2AD4-4823-90FB-09A06854A228}"/>
    <dgm:cxn modelId="{860582DE-A67F-434A-920F-92B549FA4EE7}" type="presOf" srcId="{667AB0D1-650C-4821-AFE2-6033719F8F46}" destId="{D982EE6D-F152-4441-B6C7-08CBB785D890}" srcOrd="0" destOrd="0" presId="urn:microsoft.com/office/officeart/2005/8/layout/vList5"/>
    <dgm:cxn modelId="{519DE1E9-FAA8-45E1-AE6B-BEB18A3C1113}" srcId="{F7409FE8-BE96-4280-9211-B54BCF930642}" destId="{6A9768C7-C479-4C01-A310-973CA86B9EC4}" srcOrd="0" destOrd="0" parTransId="{2D16AD6C-BAA6-453B-AD1A-0C537F51CE45}" sibTransId="{BA73D190-F2A9-445F-BEF5-6B973C2A5745}"/>
    <dgm:cxn modelId="{D2EA9DEF-3E6C-4A5E-A1E4-54B5CFECFA05}" type="presOf" srcId="{8B1DCAB8-9DCA-4DCB-A3AA-4D35DB2585CC}" destId="{ECA9BEC3-B25C-4E9E-8C2A-593D6F7B79A4}" srcOrd="0" destOrd="0" presId="urn:microsoft.com/office/officeart/2005/8/layout/vList5"/>
    <dgm:cxn modelId="{104754F8-1DCF-4A13-8174-44714F3BEC55}" type="presOf" srcId="{6A9768C7-C479-4C01-A310-973CA86B9EC4}" destId="{6E747FFE-90BE-4CB5-9CDC-EFB97817D496}" srcOrd="0" destOrd="0" presId="urn:microsoft.com/office/officeart/2005/8/layout/vList5"/>
    <dgm:cxn modelId="{CDA454F8-AB87-45CB-82F5-DB4B1C06E550}" srcId="{667AB0D1-650C-4821-AFE2-6033719F8F46}" destId="{E9E4CE3C-B131-4B1C-8E93-8A6C7E09B4B3}" srcOrd="0" destOrd="0" parTransId="{1CEC18E0-3EA9-4A7D-9AD6-96BE3423DA07}" sibTransId="{08C00BC3-B10D-451A-9439-EB1C23443529}"/>
    <dgm:cxn modelId="{9B3819FC-268C-48B8-B2B4-7E9ED53606D1}" srcId="{DBFFEA86-4F5E-4AE2-84A0-53634992F635}" destId="{667AB0D1-650C-4821-AFE2-6033719F8F46}" srcOrd="1" destOrd="0" parTransId="{01E0A6E9-5A89-4FF2-A40C-F10936354483}" sibTransId="{554FA888-3CE8-460B-A36D-FA988F9D4B33}"/>
    <dgm:cxn modelId="{14EE75FD-7EC2-4654-A7E7-B8B591277D18}" type="presOf" srcId="{0FFE4C2F-27C0-426F-923D-84C00361EC82}" destId="{6E747FFE-90BE-4CB5-9CDC-EFB97817D496}" srcOrd="0" destOrd="1" presId="urn:microsoft.com/office/officeart/2005/8/layout/vList5"/>
    <dgm:cxn modelId="{8D279B2A-C609-4989-B9FF-6094C33F0A09}" type="presParOf" srcId="{96709462-BE44-4CE0-8152-A9D865EF435E}" destId="{BE6A69FE-8FC7-4BB9-8CFD-46832FB3BD09}" srcOrd="0" destOrd="0" presId="urn:microsoft.com/office/officeart/2005/8/layout/vList5"/>
    <dgm:cxn modelId="{47816046-8661-4C6E-9B04-D7753270DC70}" type="presParOf" srcId="{BE6A69FE-8FC7-4BB9-8CFD-46832FB3BD09}" destId="{BFC1A3E1-CC09-4106-BEBD-5106213897F5}" srcOrd="0" destOrd="0" presId="urn:microsoft.com/office/officeart/2005/8/layout/vList5"/>
    <dgm:cxn modelId="{8B8692AD-22F4-41FE-B0F1-ECADD86C66CB}" type="presParOf" srcId="{BE6A69FE-8FC7-4BB9-8CFD-46832FB3BD09}" destId="{ECA9BEC3-B25C-4E9E-8C2A-593D6F7B79A4}" srcOrd="1" destOrd="0" presId="urn:microsoft.com/office/officeart/2005/8/layout/vList5"/>
    <dgm:cxn modelId="{0ED0DB00-00D8-419A-95F6-9B882E602A31}" type="presParOf" srcId="{96709462-BE44-4CE0-8152-A9D865EF435E}" destId="{CDBE2CB3-5604-412D-972A-44E107CD400A}" srcOrd="1" destOrd="0" presId="urn:microsoft.com/office/officeart/2005/8/layout/vList5"/>
    <dgm:cxn modelId="{38154B3D-D210-4970-95B4-5038ACAD4A8B}" type="presParOf" srcId="{96709462-BE44-4CE0-8152-A9D865EF435E}" destId="{65EE1DE7-D303-4499-9484-2A2D255D146A}" srcOrd="2" destOrd="0" presId="urn:microsoft.com/office/officeart/2005/8/layout/vList5"/>
    <dgm:cxn modelId="{D505F89F-6C22-4456-9CAE-F959BB1340FD}" type="presParOf" srcId="{65EE1DE7-D303-4499-9484-2A2D255D146A}" destId="{D982EE6D-F152-4441-B6C7-08CBB785D890}" srcOrd="0" destOrd="0" presId="urn:microsoft.com/office/officeart/2005/8/layout/vList5"/>
    <dgm:cxn modelId="{511AB4E6-400E-44D5-B468-EA12DD9E8BE3}" type="presParOf" srcId="{65EE1DE7-D303-4499-9484-2A2D255D146A}" destId="{888C2F86-2131-476B-AF91-720A7D03F422}" srcOrd="1" destOrd="0" presId="urn:microsoft.com/office/officeart/2005/8/layout/vList5"/>
    <dgm:cxn modelId="{ED492CA4-7CE3-4700-A1E1-174B81C2C382}" type="presParOf" srcId="{96709462-BE44-4CE0-8152-A9D865EF435E}" destId="{1A980A8B-3BBB-4DDC-8859-73414DB0CE75}" srcOrd="3" destOrd="0" presId="urn:microsoft.com/office/officeart/2005/8/layout/vList5"/>
    <dgm:cxn modelId="{AB3FCEC0-C7C1-43CA-B634-6B6683C943D5}" type="presParOf" srcId="{96709462-BE44-4CE0-8152-A9D865EF435E}" destId="{224C3291-9654-4A3A-90A5-51EA1197A855}" srcOrd="4" destOrd="0" presId="urn:microsoft.com/office/officeart/2005/8/layout/vList5"/>
    <dgm:cxn modelId="{603B9936-AFB4-4DC4-8570-1AE8113E1EA2}" type="presParOf" srcId="{224C3291-9654-4A3A-90A5-51EA1197A855}" destId="{124CDA91-3611-402A-878B-CC461CE4DE12}" srcOrd="0" destOrd="0" presId="urn:microsoft.com/office/officeart/2005/8/layout/vList5"/>
    <dgm:cxn modelId="{5D26B1B3-09BA-42F7-9610-BA1B47B4E980}" type="presParOf" srcId="{224C3291-9654-4A3A-90A5-51EA1197A855}" destId="{6E747FFE-90BE-4CB5-9CDC-EFB97817D4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3F654A-8E2F-43B7-961F-7B4C3B89137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213F08-12DC-457E-B59C-F83144A31B5A}">
      <dgm:prSet phldrT="[Текст]" custT="1"/>
      <dgm:spPr/>
      <dgm:t>
        <a:bodyPr/>
        <a:lstStyle/>
        <a:p>
          <a:r>
            <a: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   направления</a:t>
          </a:r>
        </a:p>
      </dgm:t>
    </dgm:pt>
    <dgm:pt modelId="{1E5A4CA2-D199-4707-AAD6-49CF4D819C3E}" type="parTrans" cxnId="{9B3AF98D-AB7C-4C2B-A3BF-482BBEB72CCA}">
      <dgm:prSet/>
      <dgm:spPr/>
      <dgm:t>
        <a:bodyPr/>
        <a:lstStyle/>
        <a:p>
          <a:endParaRPr lang="ru-RU"/>
        </a:p>
      </dgm:t>
    </dgm:pt>
    <dgm:pt modelId="{B396458E-0DDF-4A55-95AC-571E23C7C7F8}" type="sibTrans" cxnId="{9B3AF98D-AB7C-4C2B-A3BF-482BBEB72CCA}">
      <dgm:prSet/>
      <dgm:spPr/>
      <dgm:t>
        <a:bodyPr/>
        <a:lstStyle/>
        <a:p>
          <a:endParaRPr lang="ru-RU"/>
        </a:p>
      </dgm:t>
    </dgm:pt>
    <dgm:pt modelId="{38FDCF79-42C4-4F38-9E5A-1D8E83802E35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rgbClr val="B1C0E5"/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научного и научно-методического обеспечения физической культуры и спорта</a:t>
          </a:r>
        </a:p>
      </dgm:t>
    </dgm:pt>
    <dgm:pt modelId="{272AAE02-B3A4-4944-8880-631768BFD540}" type="parTrans" cxnId="{F9F8970E-E07C-4064-A381-71A871A6CAC8}">
      <dgm:prSet/>
      <dgm:spPr/>
      <dgm:t>
        <a:bodyPr/>
        <a:lstStyle/>
        <a:p>
          <a:endParaRPr lang="ru-RU"/>
        </a:p>
      </dgm:t>
    </dgm:pt>
    <dgm:pt modelId="{378D780E-1D72-4C0D-8A9F-45C417A272EC}" type="sibTrans" cxnId="{F9F8970E-E07C-4064-A381-71A871A6CAC8}">
      <dgm:prSet/>
      <dgm:spPr/>
      <dgm:t>
        <a:bodyPr/>
        <a:lstStyle/>
        <a:p>
          <a:endParaRPr lang="ru-RU"/>
        </a:p>
      </dgm:t>
    </dgm:pt>
    <dgm:pt modelId="{EF570EDD-F7E5-4AFF-A32B-D2149FB69726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роли физической культура и спорта в системе образования с целью сбережения здоровья детей, создания условий для воспитания гармонично-развитой и социально-ответственной личности</a:t>
          </a:r>
        </a:p>
      </dgm:t>
    </dgm:pt>
    <dgm:pt modelId="{70EE2875-57E6-446A-AAE5-C9157C826A61}" type="parTrans" cxnId="{183AC5A8-A741-45C7-98F4-3315FFA49294}">
      <dgm:prSet/>
      <dgm:spPr/>
      <dgm:t>
        <a:bodyPr/>
        <a:lstStyle/>
        <a:p>
          <a:endParaRPr lang="ru-RU"/>
        </a:p>
      </dgm:t>
    </dgm:pt>
    <dgm:pt modelId="{40B22E95-9705-49D2-80B2-CF491D1618DD}" type="sibTrans" cxnId="{183AC5A8-A741-45C7-98F4-3315FFA49294}">
      <dgm:prSet/>
      <dgm:spPr/>
      <dgm:t>
        <a:bodyPr/>
        <a:lstStyle/>
        <a:p>
          <a:endParaRPr lang="ru-RU"/>
        </a:p>
      </dgm:t>
    </dgm:pt>
    <dgm:pt modelId="{93439FCC-692F-4CA8-8849-507D96180841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профессионального образования в сфере физической культуры и спорта</a:t>
          </a:r>
        </a:p>
      </dgm:t>
    </dgm:pt>
    <dgm:pt modelId="{046FE2A5-0DB9-4179-9D61-9DE0CE132CAB}" type="parTrans" cxnId="{226F1791-5FB5-47BC-98A7-0969D1A8248A}">
      <dgm:prSet/>
      <dgm:spPr/>
      <dgm:t>
        <a:bodyPr/>
        <a:lstStyle/>
        <a:p>
          <a:endParaRPr lang="ru-RU"/>
        </a:p>
      </dgm:t>
    </dgm:pt>
    <dgm:pt modelId="{85A54A68-6FB3-4562-BB2B-0EA160EEA8BF}" type="sibTrans" cxnId="{226F1791-5FB5-47BC-98A7-0969D1A8248A}">
      <dgm:prSet/>
      <dgm:spPr/>
      <dgm:t>
        <a:bodyPr/>
        <a:lstStyle/>
        <a:p>
          <a:endParaRPr lang="ru-RU"/>
        </a:p>
      </dgm:t>
    </dgm:pt>
    <dgm:pt modelId="{432CA24E-E430-4371-A70A-3E8BFA8615B0}">
      <dgm:prSet/>
      <dgm:spPr/>
      <dgm:t>
        <a:bodyPr/>
        <a:lstStyle/>
        <a:p>
          <a:endParaRPr lang="ru-RU"/>
        </a:p>
      </dgm:t>
    </dgm:pt>
    <dgm:pt modelId="{A524BC54-DC6F-4DDF-BFD5-FDD63F0AA8AB}" type="parTrans" cxnId="{0377A97B-A97C-4616-B0E7-D5D0BF3D67B6}">
      <dgm:prSet/>
      <dgm:spPr/>
      <dgm:t>
        <a:bodyPr/>
        <a:lstStyle/>
        <a:p>
          <a:endParaRPr lang="ru-RU"/>
        </a:p>
      </dgm:t>
    </dgm:pt>
    <dgm:pt modelId="{C977845E-EE96-4A45-9DA1-1C70EFE3AEB0}" type="sibTrans" cxnId="{0377A97B-A97C-4616-B0E7-D5D0BF3D67B6}">
      <dgm:prSet/>
      <dgm:spPr/>
      <dgm:t>
        <a:bodyPr/>
        <a:lstStyle/>
        <a:p>
          <a:endParaRPr lang="ru-RU"/>
        </a:p>
      </dgm:t>
    </dgm:pt>
    <dgm:pt modelId="{8C67C786-87C1-4DE0-A3AA-070401C40ADD}">
      <dgm:prSet/>
      <dgm:spPr/>
      <dgm:t>
        <a:bodyPr/>
        <a:lstStyle/>
        <a:p>
          <a:endParaRPr lang="ru-RU"/>
        </a:p>
      </dgm:t>
    </dgm:pt>
    <dgm:pt modelId="{A86CD231-C17E-4209-922B-9A3C3BCEFCBB}" type="parTrans" cxnId="{F8CF2B27-9B9D-4296-A7C7-BFE697552BDE}">
      <dgm:prSet/>
      <dgm:spPr/>
      <dgm:t>
        <a:bodyPr/>
        <a:lstStyle/>
        <a:p>
          <a:endParaRPr lang="ru-RU"/>
        </a:p>
      </dgm:t>
    </dgm:pt>
    <dgm:pt modelId="{54A59F92-F73F-4A79-97A1-57E84A2FA732}" type="sibTrans" cxnId="{F8CF2B27-9B9D-4296-A7C7-BFE697552BDE}">
      <dgm:prSet/>
      <dgm:spPr/>
      <dgm:t>
        <a:bodyPr/>
        <a:lstStyle/>
        <a:p>
          <a:endParaRPr lang="ru-RU"/>
        </a:p>
      </dgm:t>
    </dgm:pt>
    <dgm:pt modelId="{F537A398-6218-4D52-896F-A4494DC1E7BF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эффективной системы выявления, поддержки и развития способностей и талантов у детей и молодежи, направленной на самоопределение и профессиональную ориентацию</a:t>
          </a:r>
        </a:p>
      </dgm:t>
    </dgm:pt>
    <dgm:pt modelId="{CF868A3D-4B2E-4925-83BB-84E9659052CB}" type="parTrans" cxnId="{BBB11B83-6805-4C0D-811F-E4EE00A38DB8}">
      <dgm:prSet/>
      <dgm:spPr/>
      <dgm:t>
        <a:bodyPr/>
        <a:lstStyle/>
        <a:p>
          <a:endParaRPr lang="ru-RU"/>
        </a:p>
      </dgm:t>
    </dgm:pt>
    <dgm:pt modelId="{E1B05316-0A40-4A70-8AA9-921D9E1E22FF}" type="sibTrans" cxnId="{BBB11B83-6805-4C0D-811F-E4EE00A38DB8}">
      <dgm:prSet/>
      <dgm:spPr/>
      <dgm:t>
        <a:bodyPr/>
        <a:lstStyle/>
        <a:p>
          <a:endParaRPr lang="ru-RU"/>
        </a:p>
      </dgm:t>
    </dgm:pt>
    <dgm:pt modelId="{C392ABC1-AFCE-47AD-A453-C0E67EFEA29E}" type="pres">
      <dgm:prSet presAssocID="{103F654A-8E2F-43B7-961F-7B4C3B89137F}" presName="composite" presStyleCnt="0">
        <dgm:presLayoutVars>
          <dgm:chMax val="1"/>
          <dgm:dir/>
          <dgm:resizeHandles val="exact"/>
        </dgm:presLayoutVars>
      </dgm:prSet>
      <dgm:spPr/>
    </dgm:pt>
    <dgm:pt modelId="{4988A75E-D45A-4C91-AE6F-86BF0275372D}" type="pres">
      <dgm:prSet presAssocID="{BE213F08-12DC-457E-B59C-F83144A31B5A}" presName="roof" presStyleLbl="dkBgShp" presStyleIdx="0" presStyleCnt="2" custLinFactNeighborX="-25222" custLinFactNeighborY="3850"/>
      <dgm:spPr/>
    </dgm:pt>
    <dgm:pt modelId="{27B391EB-0F8B-4709-BCD0-CA7CF9BA88B3}" type="pres">
      <dgm:prSet presAssocID="{BE213F08-12DC-457E-B59C-F83144A31B5A}" presName="pillars" presStyleCnt="0"/>
      <dgm:spPr/>
    </dgm:pt>
    <dgm:pt modelId="{31064341-901A-478B-A688-D6BCD9DC5A49}" type="pres">
      <dgm:prSet presAssocID="{BE213F08-12DC-457E-B59C-F83144A31B5A}" presName="pillar1" presStyleLbl="node1" presStyleIdx="0" presStyleCnt="4" custScaleX="121000" custLinFactNeighborX="0" custLinFactNeighborY="1703">
        <dgm:presLayoutVars>
          <dgm:bulletEnabled val="1"/>
        </dgm:presLayoutVars>
      </dgm:prSet>
      <dgm:spPr/>
    </dgm:pt>
    <dgm:pt modelId="{8AB7E50E-78BC-413E-ACB3-515159E4099B}" type="pres">
      <dgm:prSet presAssocID="{EF570EDD-F7E5-4AFF-A32B-D2149FB69726}" presName="pillarX" presStyleLbl="node1" presStyleIdx="1" presStyleCnt="4">
        <dgm:presLayoutVars>
          <dgm:bulletEnabled val="1"/>
        </dgm:presLayoutVars>
      </dgm:prSet>
      <dgm:spPr/>
    </dgm:pt>
    <dgm:pt modelId="{35A861A4-78B4-4E50-895B-CE50BD418242}" type="pres">
      <dgm:prSet presAssocID="{93439FCC-692F-4CA8-8849-507D96180841}" presName="pillarX" presStyleLbl="node1" presStyleIdx="2" presStyleCnt="4">
        <dgm:presLayoutVars>
          <dgm:bulletEnabled val="1"/>
        </dgm:presLayoutVars>
      </dgm:prSet>
      <dgm:spPr/>
    </dgm:pt>
    <dgm:pt modelId="{65858CBC-7B7B-4695-987C-981E444C9588}" type="pres">
      <dgm:prSet presAssocID="{F537A398-6218-4D52-896F-A4494DC1E7BF}" presName="pillarX" presStyleLbl="node1" presStyleIdx="3" presStyleCnt="4">
        <dgm:presLayoutVars>
          <dgm:bulletEnabled val="1"/>
        </dgm:presLayoutVars>
      </dgm:prSet>
      <dgm:spPr/>
    </dgm:pt>
    <dgm:pt modelId="{65003F7E-ADD5-4C10-BC0D-F7B9365BF5B9}" type="pres">
      <dgm:prSet presAssocID="{BE213F08-12DC-457E-B59C-F83144A31B5A}" presName="base" presStyleLbl="dkBgShp" presStyleIdx="1" presStyleCnt="2"/>
      <dgm:spPr/>
    </dgm:pt>
  </dgm:ptLst>
  <dgm:cxnLst>
    <dgm:cxn modelId="{F9F8970E-E07C-4064-A381-71A871A6CAC8}" srcId="{BE213F08-12DC-457E-B59C-F83144A31B5A}" destId="{38FDCF79-42C4-4F38-9E5A-1D8E83802E35}" srcOrd="0" destOrd="0" parTransId="{272AAE02-B3A4-4944-8880-631768BFD540}" sibTransId="{378D780E-1D72-4C0D-8A9F-45C417A272EC}"/>
    <dgm:cxn modelId="{F8CF2B27-9B9D-4296-A7C7-BFE697552BDE}" srcId="{103F654A-8E2F-43B7-961F-7B4C3B89137F}" destId="{8C67C786-87C1-4DE0-A3AA-070401C40ADD}" srcOrd="1" destOrd="0" parTransId="{A86CD231-C17E-4209-922B-9A3C3BCEFCBB}" sibTransId="{54A59F92-F73F-4A79-97A1-57E84A2FA732}"/>
    <dgm:cxn modelId="{6053E564-50F7-4100-BECE-EA8C613CE8F2}" type="presOf" srcId="{EF570EDD-F7E5-4AFF-A32B-D2149FB69726}" destId="{8AB7E50E-78BC-413E-ACB3-515159E4099B}" srcOrd="0" destOrd="0" presId="urn:microsoft.com/office/officeart/2005/8/layout/hList3"/>
    <dgm:cxn modelId="{0377A97B-A97C-4616-B0E7-D5D0BF3D67B6}" srcId="{103F654A-8E2F-43B7-961F-7B4C3B89137F}" destId="{432CA24E-E430-4371-A70A-3E8BFA8615B0}" srcOrd="2" destOrd="0" parTransId="{A524BC54-DC6F-4DDF-BFD5-FDD63F0AA8AB}" sibTransId="{C977845E-EE96-4A45-9DA1-1C70EFE3AEB0}"/>
    <dgm:cxn modelId="{BBB11B83-6805-4C0D-811F-E4EE00A38DB8}" srcId="{BE213F08-12DC-457E-B59C-F83144A31B5A}" destId="{F537A398-6218-4D52-896F-A4494DC1E7BF}" srcOrd="3" destOrd="0" parTransId="{CF868A3D-4B2E-4925-83BB-84E9659052CB}" sibTransId="{E1B05316-0A40-4A70-8AA9-921D9E1E22FF}"/>
    <dgm:cxn modelId="{9B3AF98D-AB7C-4C2B-A3BF-482BBEB72CCA}" srcId="{103F654A-8E2F-43B7-961F-7B4C3B89137F}" destId="{BE213F08-12DC-457E-B59C-F83144A31B5A}" srcOrd="0" destOrd="0" parTransId="{1E5A4CA2-D199-4707-AAD6-49CF4D819C3E}" sibTransId="{B396458E-0DDF-4A55-95AC-571E23C7C7F8}"/>
    <dgm:cxn modelId="{DA4E868E-9A83-4CEF-BA83-2AE583A15761}" type="presOf" srcId="{103F654A-8E2F-43B7-961F-7B4C3B89137F}" destId="{C392ABC1-AFCE-47AD-A453-C0E67EFEA29E}" srcOrd="0" destOrd="0" presId="urn:microsoft.com/office/officeart/2005/8/layout/hList3"/>
    <dgm:cxn modelId="{226F1791-5FB5-47BC-98A7-0969D1A8248A}" srcId="{BE213F08-12DC-457E-B59C-F83144A31B5A}" destId="{93439FCC-692F-4CA8-8849-507D96180841}" srcOrd="2" destOrd="0" parTransId="{046FE2A5-0DB9-4179-9D61-9DE0CE132CAB}" sibTransId="{85A54A68-6FB3-4562-BB2B-0EA160EEA8BF}"/>
    <dgm:cxn modelId="{D77DDE99-1DA7-4896-8056-C8F0567BF295}" type="presOf" srcId="{BE213F08-12DC-457E-B59C-F83144A31B5A}" destId="{4988A75E-D45A-4C91-AE6F-86BF0275372D}" srcOrd="0" destOrd="0" presId="urn:microsoft.com/office/officeart/2005/8/layout/hList3"/>
    <dgm:cxn modelId="{541F2B9E-076F-402B-8B0E-BCD59108FFF9}" type="presOf" srcId="{F537A398-6218-4D52-896F-A4494DC1E7BF}" destId="{65858CBC-7B7B-4695-987C-981E444C9588}" srcOrd="0" destOrd="0" presId="urn:microsoft.com/office/officeart/2005/8/layout/hList3"/>
    <dgm:cxn modelId="{183AC5A8-A741-45C7-98F4-3315FFA49294}" srcId="{BE213F08-12DC-457E-B59C-F83144A31B5A}" destId="{EF570EDD-F7E5-4AFF-A32B-D2149FB69726}" srcOrd="1" destOrd="0" parTransId="{70EE2875-57E6-446A-AAE5-C9157C826A61}" sibTransId="{40B22E95-9705-49D2-80B2-CF491D1618DD}"/>
    <dgm:cxn modelId="{0059FABB-35D7-4CE7-8AFC-48FD09AA6905}" type="presOf" srcId="{38FDCF79-42C4-4F38-9E5A-1D8E83802E35}" destId="{31064341-901A-478B-A688-D6BCD9DC5A49}" srcOrd="0" destOrd="0" presId="urn:microsoft.com/office/officeart/2005/8/layout/hList3"/>
    <dgm:cxn modelId="{3C721CF2-8A14-4D2D-8382-59DD2350A1AB}" type="presOf" srcId="{93439FCC-692F-4CA8-8849-507D96180841}" destId="{35A861A4-78B4-4E50-895B-CE50BD418242}" srcOrd="0" destOrd="0" presId="urn:microsoft.com/office/officeart/2005/8/layout/hList3"/>
    <dgm:cxn modelId="{FDFE2AAF-294C-4E89-814E-8A05B127316D}" type="presParOf" srcId="{C392ABC1-AFCE-47AD-A453-C0E67EFEA29E}" destId="{4988A75E-D45A-4C91-AE6F-86BF0275372D}" srcOrd="0" destOrd="0" presId="urn:microsoft.com/office/officeart/2005/8/layout/hList3"/>
    <dgm:cxn modelId="{7189C5D2-F982-4E3B-BAF8-D096B0877614}" type="presParOf" srcId="{C392ABC1-AFCE-47AD-A453-C0E67EFEA29E}" destId="{27B391EB-0F8B-4709-BCD0-CA7CF9BA88B3}" srcOrd="1" destOrd="0" presId="urn:microsoft.com/office/officeart/2005/8/layout/hList3"/>
    <dgm:cxn modelId="{3A90B157-0C10-428B-A1A6-B63AA3D814DC}" type="presParOf" srcId="{27B391EB-0F8B-4709-BCD0-CA7CF9BA88B3}" destId="{31064341-901A-478B-A688-D6BCD9DC5A49}" srcOrd="0" destOrd="0" presId="urn:microsoft.com/office/officeart/2005/8/layout/hList3"/>
    <dgm:cxn modelId="{5E50AEC2-5E8B-475B-9780-E89DA2ED6C01}" type="presParOf" srcId="{27B391EB-0F8B-4709-BCD0-CA7CF9BA88B3}" destId="{8AB7E50E-78BC-413E-ACB3-515159E4099B}" srcOrd="1" destOrd="0" presId="urn:microsoft.com/office/officeart/2005/8/layout/hList3"/>
    <dgm:cxn modelId="{3E2502BE-6042-4781-89BE-B3CDF0422F9B}" type="presParOf" srcId="{27B391EB-0F8B-4709-BCD0-CA7CF9BA88B3}" destId="{35A861A4-78B4-4E50-895B-CE50BD418242}" srcOrd="2" destOrd="0" presId="urn:microsoft.com/office/officeart/2005/8/layout/hList3"/>
    <dgm:cxn modelId="{1C392347-ACB6-43DC-AE5D-F44899AA1123}" type="presParOf" srcId="{27B391EB-0F8B-4709-BCD0-CA7CF9BA88B3}" destId="{65858CBC-7B7B-4695-987C-981E444C9588}" srcOrd="3" destOrd="0" presId="urn:microsoft.com/office/officeart/2005/8/layout/hList3"/>
    <dgm:cxn modelId="{AC9A78EE-18E9-4CE1-90AC-BC8E005C1CD9}" type="presParOf" srcId="{C392ABC1-AFCE-47AD-A453-C0E67EFEA29E}" destId="{65003F7E-ADD5-4C10-BC0D-F7B9365BF5B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CFB787-57D1-4CD9-970B-576A23CE1F05}" type="doc">
      <dgm:prSet loTypeId="urn:microsoft.com/office/officeart/2005/8/layout/list1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142D24-EC43-41AC-90FE-8069E3012E2C}">
      <dgm:prSet phldrT="[Текст]" custT="1"/>
      <dgm:spPr/>
      <dgm:t>
        <a:bodyPr/>
        <a:lstStyle/>
        <a:p>
          <a:pPr algn="ctr"/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«Основы физического воспитания  в дошкольном детстве» </a:t>
          </a:r>
        </a:p>
        <a:p>
          <a:pPr algn="ctr"/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(ФГОС ДО)</a:t>
          </a:r>
        </a:p>
      </dgm:t>
    </dgm:pt>
    <dgm:pt modelId="{E97D49A1-7670-48C3-93FF-A47F55443DF0}" type="parTrans" cxnId="{F4917BDD-2FCA-40CD-9570-30A676F2D38D}">
      <dgm:prSet/>
      <dgm:spPr/>
      <dgm:t>
        <a:bodyPr/>
        <a:lstStyle/>
        <a:p>
          <a:endParaRPr lang="ru-RU"/>
        </a:p>
      </dgm:t>
    </dgm:pt>
    <dgm:pt modelId="{9502D662-664B-489B-96B6-6BD251C09880}" type="sibTrans" cxnId="{F4917BDD-2FCA-40CD-9570-30A676F2D38D}">
      <dgm:prSet/>
      <dgm:spPr/>
      <dgm:t>
        <a:bodyPr/>
        <a:lstStyle/>
        <a:p>
          <a:endParaRPr lang="ru-RU"/>
        </a:p>
      </dgm:t>
    </dgm:pt>
    <dgm:pt modelId="{E9A644E4-681F-4A3D-8D8D-99136C4422EF}">
      <dgm:prSet phldrT="[Текст]" custT="1"/>
      <dgm:spPr/>
      <dgm:t>
        <a:bodyPr/>
        <a:lstStyle/>
        <a:p>
          <a:pPr algn="ctr"/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«Физическая культура. Гимнастика» </a:t>
          </a:r>
        </a:p>
        <a:p>
          <a:pPr algn="ctr"/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(ФГОС НОО)</a:t>
          </a:r>
        </a:p>
      </dgm:t>
    </dgm:pt>
    <dgm:pt modelId="{42871B07-0852-4502-9643-8B77D23B9277}" type="parTrans" cxnId="{75B8115F-E175-4392-91AA-B85E360B1A61}">
      <dgm:prSet/>
      <dgm:spPr/>
      <dgm:t>
        <a:bodyPr/>
        <a:lstStyle/>
        <a:p>
          <a:endParaRPr lang="ru-RU"/>
        </a:p>
      </dgm:t>
    </dgm:pt>
    <dgm:pt modelId="{E04CFE03-D12A-40F1-92C8-AD64B33CE5E6}" type="sibTrans" cxnId="{75B8115F-E175-4392-91AA-B85E360B1A61}">
      <dgm:prSet/>
      <dgm:spPr/>
      <dgm:t>
        <a:bodyPr/>
        <a:lstStyle/>
        <a:p>
          <a:endParaRPr lang="ru-RU"/>
        </a:p>
      </dgm:t>
    </dgm:pt>
    <dgm:pt modelId="{2AEDEDAF-070C-48C7-8FC0-B63ED7DFAF95}">
      <dgm:prSet phldrT="[Текст]" custT="1"/>
      <dgm:spPr/>
      <dgm:t>
        <a:bodyPr/>
        <a:lstStyle/>
        <a:p>
          <a:pPr algn="ctr"/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Гармоничное развитие детей средствами гимнастики»                             ( Дополнительное образование)</a:t>
          </a:r>
        </a:p>
      </dgm:t>
    </dgm:pt>
    <dgm:pt modelId="{846CA72B-5570-48FC-9350-713C7DF4FAF9}" type="parTrans" cxnId="{E3118A7D-F7AF-4908-8740-1139813F47CA}">
      <dgm:prSet/>
      <dgm:spPr/>
      <dgm:t>
        <a:bodyPr/>
        <a:lstStyle/>
        <a:p>
          <a:endParaRPr lang="ru-RU"/>
        </a:p>
      </dgm:t>
    </dgm:pt>
    <dgm:pt modelId="{87F2384F-F96B-4520-9E46-54F5281D06BD}" type="sibTrans" cxnId="{E3118A7D-F7AF-4908-8740-1139813F47CA}">
      <dgm:prSet/>
      <dgm:spPr/>
      <dgm:t>
        <a:bodyPr/>
        <a:lstStyle/>
        <a:p>
          <a:endParaRPr lang="ru-RU"/>
        </a:p>
      </dgm:t>
    </dgm:pt>
    <dgm:pt modelId="{A0029491-FAEF-4044-A42B-97ED42642EB7}" type="pres">
      <dgm:prSet presAssocID="{D6CFB787-57D1-4CD9-970B-576A23CE1F05}" presName="linear" presStyleCnt="0">
        <dgm:presLayoutVars>
          <dgm:dir/>
          <dgm:animLvl val="lvl"/>
          <dgm:resizeHandles val="exact"/>
        </dgm:presLayoutVars>
      </dgm:prSet>
      <dgm:spPr/>
    </dgm:pt>
    <dgm:pt modelId="{C4FE41CB-CA54-499B-ABBB-D1CB70C9FCD9}" type="pres">
      <dgm:prSet presAssocID="{B6142D24-EC43-41AC-90FE-8069E3012E2C}" presName="parentLin" presStyleCnt="0"/>
      <dgm:spPr/>
    </dgm:pt>
    <dgm:pt modelId="{0AD96A70-1202-405B-A3BE-226A13BF2FDD}" type="pres">
      <dgm:prSet presAssocID="{B6142D24-EC43-41AC-90FE-8069E3012E2C}" presName="parentLeftMargin" presStyleLbl="node1" presStyleIdx="0" presStyleCnt="3"/>
      <dgm:spPr/>
    </dgm:pt>
    <dgm:pt modelId="{BE13CF9D-E11C-4F0D-91BC-4AFC19A24A4F}" type="pres">
      <dgm:prSet presAssocID="{B6142D24-EC43-41AC-90FE-8069E3012E2C}" presName="parentText" presStyleLbl="node1" presStyleIdx="0" presStyleCnt="3" custScaleX="142857" custScaleY="320671">
        <dgm:presLayoutVars>
          <dgm:chMax val="0"/>
          <dgm:bulletEnabled val="1"/>
        </dgm:presLayoutVars>
      </dgm:prSet>
      <dgm:spPr/>
    </dgm:pt>
    <dgm:pt modelId="{38FA04E2-A314-4993-B4A9-25C9D7837259}" type="pres">
      <dgm:prSet presAssocID="{B6142D24-EC43-41AC-90FE-8069E3012E2C}" presName="negativeSpace" presStyleCnt="0"/>
      <dgm:spPr/>
    </dgm:pt>
    <dgm:pt modelId="{E26C6740-614D-4653-9C44-11DB5ECDA356}" type="pres">
      <dgm:prSet presAssocID="{B6142D24-EC43-41AC-90FE-8069E3012E2C}" presName="childText" presStyleLbl="conFgAcc1" presStyleIdx="0" presStyleCnt="3">
        <dgm:presLayoutVars>
          <dgm:bulletEnabled val="1"/>
        </dgm:presLayoutVars>
      </dgm:prSet>
      <dgm:spPr/>
    </dgm:pt>
    <dgm:pt modelId="{42EB0A89-B501-4679-822F-67100AFF3A7A}" type="pres">
      <dgm:prSet presAssocID="{9502D662-664B-489B-96B6-6BD251C09880}" presName="spaceBetweenRectangles" presStyleCnt="0"/>
      <dgm:spPr/>
    </dgm:pt>
    <dgm:pt modelId="{633572E7-74FE-4362-9A14-4BE0D0B68D66}" type="pres">
      <dgm:prSet presAssocID="{E9A644E4-681F-4A3D-8D8D-99136C4422EF}" presName="parentLin" presStyleCnt="0"/>
      <dgm:spPr/>
    </dgm:pt>
    <dgm:pt modelId="{1F20CCB1-A751-4421-9097-3FAB330C3A82}" type="pres">
      <dgm:prSet presAssocID="{E9A644E4-681F-4A3D-8D8D-99136C4422EF}" presName="parentLeftMargin" presStyleLbl="node1" presStyleIdx="0" presStyleCnt="3"/>
      <dgm:spPr/>
    </dgm:pt>
    <dgm:pt modelId="{E39D8499-F0D8-4715-BCE3-DF9B972D03F3}" type="pres">
      <dgm:prSet presAssocID="{E9A644E4-681F-4A3D-8D8D-99136C4422EF}" presName="parentText" presStyleLbl="node1" presStyleIdx="1" presStyleCnt="3" custScaleX="135632" custScaleY="363859">
        <dgm:presLayoutVars>
          <dgm:chMax val="0"/>
          <dgm:bulletEnabled val="1"/>
        </dgm:presLayoutVars>
      </dgm:prSet>
      <dgm:spPr/>
    </dgm:pt>
    <dgm:pt modelId="{B9F6BA95-DC25-4EE4-A1CD-4D96AE0EE74C}" type="pres">
      <dgm:prSet presAssocID="{E9A644E4-681F-4A3D-8D8D-99136C4422EF}" presName="negativeSpace" presStyleCnt="0"/>
      <dgm:spPr/>
    </dgm:pt>
    <dgm:pt modelId="{CF0C9F44-F496-45B2-ABFB-A62072A8A7B5}" type="pres">
      <dgm:prSet presAssocID="{E9A644E4-681F-4A3D-8D8D-99136C4422EF}" presName="childText" presStyleLbl="conFgAcc1" presStyleIdx="1" presStyleCnt="3">
        <dgm:presLayoutVars>
          <dgm:bulletEnabled val="1"/>
        </dgm:presLayoutVars>
      </dgm:prSet>
      <dgm:spPr/>
    </dgm:pt>
    <dgm:pt modelId="{FFBDAD9E-11A2-488A-BC0A-CF4D55F89245}" type="pres">
      <dgm:prSet presAssocID="{E04CFE03-D12A-40F1-92C8-AD64B33CE5E6}" presName="spaceBetweenRectangles" presStyleCnt="0"/>
      <dgm:spPr/>
    </dgm:pt>
    <dgm:pt modelId="{C94BA7C9-E943-438A-8FB6-28E0E0ACAD19}" type="pres">
      <dgm:prSet presAssocID="{2AEDEDAF-070C-48C7-8FC0-B63ED7DFAF95}" presName="parentLin" presStyleCnt="0"/>
      <dgm:spPr/>
    </dgm:pt>
    <dgm:pt modelId="{23C1B169-A395-4B5F-B4E4-879B18B4F1F3}" type="pres">
      <dgm:prSet presAssocID="{2AEDEDAF-070C-48C7-8FC0-B63ED7DFAF95}" presName="parentLeftMargin" presStyleLbl="node1" presStyleIdx="1" presStyleCnt="3"/>
      <dgm:spPr/>
    </dgm:pt>
    <dgm:pt modelId="{8E65BCE7-50C3-4E60-A650-5723C5F720F4}" type="pres">
      <dgm:prSet presAssocID="{2AEDEDAF-070C-48C7-8FC0-B63ED7DFAF95}" presName="parentText" presStyleLbl="node1" presStyleIdx="2" presStyleCnt="3" custScaleX="135137" custScaleY="383297">
        <dgm:presLayoutVars>
          <dgm:chMax val="0"/>
          <dgm:bulletEnabled val="1"/>
        </dgm:presLayoutVars>
      </dgm:prSet>
      <dgm:spPr/>
    </dgm:pt>
    <dgm:pt modelId="{E26F1DA9-FEDC-4342-A46D-3C7A005C7A36}" type="pres">
      <dgm:prSet presAssocID="{2AEDEDAF-070C-48C7-8FC0-B63ED7DFAF95}" presName="negativeSpace" presStyleCnt="0"/>
      <dgm:spPr/>
    </dgm:pt>
    <dgm:pt modelId="{08F7C520-9B4C-4CD9-BBB2-B8C051B2CD7D}" type="pres">
      <dgm:prSet presAssocID="{2AEDEDAF-070C-48C7-8FC0-B63ED7DFAF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ABE60A-56FA-4735-9C7B-6D0D6B1D0D2C}" type="presOf" srcId="{E9A644E4-681F-4A3D-8D8D-99136C4422EF}" destId="{E39D8499-F0D8-4715-BCE3-DF9B972D03F3}" srcOrd="1" destOrd="0" presId="urn:microsoft.com/office/officeart/2005/8/layout/list1"/>
    <dgm:cxn modelId="{188B722E-6AB9-4222-BD3C-B9C23860F1BF}" type="presOf" srcId="{2AEDEDAF-070C-48C7-8FC0-B63ED7DFAF95}" destId="{8E65BCE7-50C3-4E60-A650-5723C5F720F4}" srcOrd="1" destOrd="0" presId="urn:microsoft.com/office/officeart/2005/8/layout/list1"/>
    <dgm:cxn modelId="{75B8115F-E175-4392-91AA-B85E360B1A61}" srcId="{D6CFB787-57D1-4CD9-970B-576A23CE1F05}" destId="{E9A644E4-681F-4A3D-8D8D-99136C4422EF}" srcOrd="1" destOrd="0" parTransId="{42871B07-0852-4502-9643-8B77D23B9277}" sibTransId="{E04CFE03-D12A-40F1-92C8-AD64B33CE5E6}"/>
    <dgm:cxn modelId="{BEEB5657-89E6-49ED-AF34-581A0AEB4A6E}" type="presOf" srcId="{E9A644E4-681F-4A3D-8D8D-99136C4422EF}" destId="{1F20CCB1-A751-4421-9097-3FAB330C3A82}" srcOrd="0" destOrd="0" presId="urn:microsoft.com/office/officeart/2005/8/layout/list1"/>
    <dgm:cxn modelId="{EBC5777B-EB60-4EB7-8652-DFB1A49E3CAD}" type="presOf" srcId="{B6142D24-EC43-41AC-90FE-8069E3012E2C}" destId="{0AD96A70-1202-405B-A3BE-226A13BF2FDD}" srcOrd="0" destOrd="0" presId="urn:microsoft.com/office/officeart/2005/8/layout/list1"/>
    <dgm:cxn modelId="{E3118A7D-F7AF-4908-8740-1139813F47CA}" srcId="{D6CFB787-57D1-4CD9-970B-576A23CE1F05}" destId="{2AEDEDAF-070C-48C7-8FC0-B63ED7DFAF95}" srcOrd="2" destOrd="0" parTransId="{846CA72B-5570-48FC-9350-713C7DF4FAF9}" sibTransId="{87F2384F-F96B-4520-9E46-54F5281D06BD}"/>
    <dgm:cxn modelId="{E24926AE-ABD9-4AA5-87CE-EB681379A9E0}" type="presOf" srcId="{D6CFB787-57D1-4CD9-970B-576A23CE1F05}" destId="{A0029491-FAEF-4044-A42B-97ED42642EB7}" srcOrd="0" destOrd="0" presId="urn:microsoft.com/office/officeart/2005/8/layout/list1"/>
    <dgm:cxn modelId="{5608A8C2-857D-487E-A5FE-6FB0F833595D}" type="presOf" srcId="{B6142D24-EC43-41AC-90FE-8069E3012E2C}" destId="{BE13CF9D-E11C-4F0D-91BC-4AFC19A24A4F}" srcOrd="1" destOrd="0" presId="urn:microsoft.com/office/officeart/2005/8/layout/list1"/>
    <dgm:cxn modelId="{3DAB27DD-9898-486F-8FB3-9948A6564E79}" type="presOf" srcId="{2AEDEDAF-070C-48C7-8FC0-B63ED7DFAF95}" destId="{23C1B169-A395-4B5F-B4E4-879B18B4F1F3}" srcOrd="0" destOrd="0" presId="urn:microsoft.com/office/officeart/2005/8/layout/list1"/>
    <dgm:cxn modelId="{F4917BDD-2FCA-40CD-9570-30A676F2D38D}" srcId="{D6CFB787-57D1-4CD9-970B-576A23CE1F05}" destId="{B6142D24-EC43-41AC-90FE-8069E3012E2C}" srcOrd="0" destOrd="0" parTransId="{E97D49A1-7670-48C3-93FF-A47F55443DF0}" sibTransId="{9502D662-664B-489B-96B6-6BD251C09880}"/>
    <dgm:cxn modelId="{9C1D9905-2291-4928-932C-9E7DF67C7728}" type="presParOf" srcId="{A0029491-FAEF-4044-A42B-97ED42642EB7}" destId="{C4FE41CB-CA54-499B-ABBB-D1CB70C9FCD9}" srcOrd="0" destOrd="0" presId="urn:microsoft.com/office/officeart/2005/8/layout/list1"/>
    <dgm:cxn modelId="{777A2A4A-DA7A-41AD-ACF4-BEE4AA74A53A}" type="presParOf" srcId="{C4FE41CB-CA54-499B-ABBB-D1CB70C9FCD9}" destId="{0AD96A70-1202-405B-A3BE-226A13BF2FDD}" srcOrd="0" destOrd="0" presId="urn:microsoft.com/office/officeart/2005/8/layout/list1"/>
    <dgm:cxn modelId="{44D21119-B9D0-476D-B81E-94811E6FF70B}" type="presParOf" srcId="{C4FE41CB-CA54-499B-ABBB-D1CB70C9FCD9}" destId="{BE13CF9D-E11C-4F0D-91BC-4AFC19A24A4F}" srcOrd="1" destOrd="0" presId="urn:microsoft.com/office/officeart/2005/8/layout/list1"/>
    <dgm:cxn modelId="{16862B32-BA51-4691-B56B-B2CB82F1AD8A}" type="presParOf" srcId="{A0029491-FAEF-4044-A42B-97ED42642EB7}" destId="{38FA04E2-A314-4993-B4A9-25C9D7837259}" srcOrd="1" destOrd="0" presId="urn:microsoft.com/office/officeart/2005/8/layout/list1"/>
    <dgm:cxn modelId="{9727C1E4-19D1-4A75-B350-0C2A9510A751}" type="presParOf" srcId="{A0029491-FAEF-4044-A42B-97ED42642EB7}" destId="{E26C6740-614D-4653-9C44-11DB5ECDA356}" srcOrd="2" destOrd="0" presId="urn:microsoft.com/office/officeart/2005/8/layout/list1"/>
    <dgm:cxn modelId="{46CF3303-B710-4E24-A841-81522715A87E}" type="presParOf" srcId="{A0029491-FAEF-4044-A42B-97ED42642EB7}" destId="{42EB0A89-B501-4679-822F-67100AFF3A7A}" srcOrd="3" destOrd="0" presId="urn:microsoft.com/office/officeart/2005/8/layout/list1"/>
    <dgm:cxn modelId="{0571F509-B7BF-433C-8F12-1E4E6394010C}" type="presParOf" srcId="{A0029491-FAEF-4044-A42B-97ED42642EB7}" destId="{633572E7-74FE-4362-9A14-4BE0D0B68D66}" srcOrd="4" destOrd="0" presId="urn:microsoft.com/office/officeart/2005/8/layout/list1"/>
    <dgm:cxn modelId="{18C8EE6C-CE5D-4F10-A277-68BA73ABE831}" type="presParOf" srcId="{633572E7-74FE-4362-9A14-4BE0D0B68D66}" destId="{1F20CCB1-A751-4421-9097-3FAB330C3A82}" srcOrd="0" destOrd="0" presId="urn:microsoft.com/office/officeart/2005/8/layout/list1"/>
    <dgm:cxn modelId="{45536A39-2CD0-4ACD-9280-FA975B5A5610}" type="presParOf" srcId="{633572E7-74FE-4362-9A14-4BE0D0B68D66}" destId="{E39D8499-F0D8-4715-BCE3-DF9B972D03F3}" srcOrd="1" destOrd="0" presId="urn:microsoft.com/office/officeart/2005/8/layout/list1"/>
    <dgm:cxn modelId="{8506D78A-0B6E-4974-8C72-3032B4AB3104}" type="presParOf" srcId="{A0029491-FAEF-4044-A42B-97ED42642EB7}" destId="{B9F6BA95-DC25-4EE4-A1CD-4D96AE0EE74C}" srcOrd="5" destOrd="0" presId="urn:microsoft.com/office/officeart/2005/8/layout/list1"/>
    <dgm:cxn modelId="{09B458F7-47A2-431F-96F3-8A67344652A5}" type="presParOf" srcId="{A0029491-FAEF-4044-A42B-97ED42642EB7}" destId="{CF0C9F44-F496-45B2-ABFB-A62072A8A7B5}" srcOrd="6" destOrd="0" presId="urn:microsoft.com/office/officeart/2005/8/layout/list1"/>
    <dgm:cxn modelId="{EE3A65C5-FC78-4A5E-B1AE-DD534C9A3DCC}" type="presParOf" srcId="{A0029491-FAEF-4044-A42B-97ED42642EB7}" destId="{FFBDAD9E-11A2-488A-BC0A-CF4D55F89245}" srcOrd="7" destOrd="0" presId="urn:microsoft.com/office/officeart/2005/8/layout/list1"/>
    <dgm:cxn modelId="{8A7D4E7E-BA9C-45F6-85CD-318101FB064C}" type="presParOf" srcId="{A0029491-FAEF-4044-A42B-97ED42642EB7}" destId="{C94BA7C9-E943-438A-8FB6-28E0E0ACAD19}" srcOrd="8" destOrd="0" presId="urn:microsoft.com/office/officeart/2005/8/layout/list1"/>
    <dgm:cxn modelId="{AB213965-97C5-4E0E-AE61-51169763A9D9}" type="presParOf" srcId="{C94BA7C9-E943-438A-8FB6-28E0E0ACAD19}" destId="{23C1B169-A395-4B5F-B4E4-879B18B4F1F3}" srcOrd="0" destOrd="0" presId="urn:microsoft.com/office/officeart/2005/8/layout/list1"/>
    <dgm:cxn modelId="{E8A1BEF9-072B-4234-9F03-0E8A29152F0E}" type="presParOf" srcId="{C94BA7C9-E943-438A-8FB6-28E0E0ACAD19}" destId="{8E65BCE7-50C3-4E60-A650-5723C5F720F4}" srcOrd="1" destOrd="0" presId="urn:microsoft.com/office/officeart/2005/8/layout/list1"/>
    <dgm:cxn modelId="{C328A705-E9E4-4314-BD38-8BDF968367B5}" type="presParOf" srcId="{A0029491-FAEF-4044-A42B-97ED42642EB7}" destId="{E26F1DA9-FEDC-4342-A46D-3C7A005C7A36}" srcOrd="9" destOrd="0" presId="urn:microsoft.com/office/officeart/2005/8/layout/list1"/>
    <dgm:cxn modelId="{876D71AD-C625-4546-A43E-F2DDB7DEF9EF}" type="presParOf" srcId="{A0029491-FAEF-4044-A42B-97ED42642EB7}" destId="{08F7C520-9B4C-4CD9-BBB2-B8C051B2CD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8E75-B4A4-4739-A0EE-CF7B6714AE0A}">
      <dsp:nvSpPr>
        <dsp:cNvPr id="0" name=""/>
        <dsp:cNvSpPr/>
      </dsp:nvSpPr>
      <dsp:spPr>
        <a:xfrm rot="16200000">
          <a:off x="-1479120" y="1479120"/>
          <a:ext cx="5733256" cy="2775015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Проблемы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Ухудшение здоровья школьников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Отсутствие преемственного образования в части физического воспитания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Повышение уровня квалификации кадров</a:t>
          </a:r>
        </a:p>
      </dsp:txBody>
      <dsp:txXfrm rot="5400000">
        <a:off x="0" y="1146651"/>
        <a:ext cx="2775015" cy="3439954"/>
      </dsp:txXfrm>
    </dsp:sp>
    <dsp:sp modelId="{7708301C-A319-4F6A-99A0-8AB432BD67C1}">
      <dsp:nvSpPr>
        <dsp:cNvPr id="0" name=""/>
        <dsp:cNvSpPr/>
      </dsp:nvSpPr>
      <dsp:spPr>
        <a:xfrm rot="16200000">
          <a:off x="1505088" y="1479120"/>
          <a:ext cx="5733256" cy="2775015"/>
        </a:xfrm>
        <a:prstGeom prst="flowChartManualOperation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Цель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Создать здоровьеформирующее, здоровье сберегающее образование, основанное на современном научном походе и теории физического воспитания, учитывающее сенситивные периоды развития детей.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Содействовать достижению ключевых показателей национальных проектов «Демография», «Образование»</a:t>
          </a:r>
        </a:p>
      </dsp:txBody>
      <dsp:txXfrm rot="5400000">
        <a:off x="2984208" y="1146651"/>
        <a:ext cx="2775015" cy="3439954"/>
      </dsp:txXfrm>
    </dsp:sp>
    <dsp:sp modelId="{03C0B50E-B1BD-420B-AEC9-7A52EE97C00C}">
      <dsp:nvSpPr>
        <dsp:cNvPr id="0" name=""/>
        <dsp:cNvSpPr/>
      </dsp:nvSpPr>
      <dsp:spPr>
        <a:xfrm rot="16200000">
          <a:off x="4276996" y="1479120"/>
          <a:ext cx="5733256" cy="2775015"/>
        </a:xfrm>
        <a:prstGeom prst="flowChartManualOperati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Задачи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Разработка  новых ФГОС, основанных на Концепции преподавания учебного предмета «Физическая культура»,  утвержденной на Коллегии Минпросвещения 24 декабря 2018 г.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Разработка  примерных основных образовательных программ с научно-обоснованным содержанием, учитывающим сенситивные периоды развития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Реализация  ФГОС,  примерных образовательных программ и системная   организация  подготовки и  повышения квалификации  педагогов   и  специалистов</a:t>
          </a:r>
        </a:p>
      </dsp:txBody>
      <dsp:txXfrm rot="5400000">
        <a:off x="5756116" y="1146651"/>
        <a:ext cx="2775015" cy="3439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9BEC3-B25C-4E9E-8C2A-593D6F7B79A4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Базовое направление физической культуры в детском саду и начальной  школе  (ДОО и НОО)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Основа любого движения (досуг, спорт, физическая культура) </a:t>
          </a:r>
        </a:p>
      </dsp:txBody>
      <dsp:txXfrm rot="-5400000">
        <a:off x="2962656" y="205028"/>
        <a:ext cx="5209983" cy="1052927"/>
      </dsp:txXfrm>
    </dsp:sp>
    <dsp:sp modelId="{BFC1A3E1-CC09-4106-BEBD-5106213897F5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ДОСТУПНОСТЬ</a:t>
          </a:r>
        </a:p>
      </dsp:txBody>
      <dsp:txXfrm>
        <a:off x="71201" y="73410"/>
        <a:ext cx="2820254" cy="1316160"/>
      </dsp:txXfrm>
    </dsp:sp>
    <dsp:sp modelId="{888C2F86-2131-476B-AF91-720A7D03F422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effectLst/>
            </a:rPr>
            <a:t>Упражнения гимнастики эффективны как по преимущественной целевой направленности их использования, так и по их преимущественному воздействию на развитие отдельных качеств (способностей) человека </a:t>
          </a:r>
        </a:p>
      </dsp:txBody>
      <dsp:txXfrm rot="-5400000">
        <a:off x="2962656" y="1736518"/>
        <a:ext cx="5209983" cy="1052927"/>
      </dsp:txXfrm>
    </dsp:sp>
    <dsp:sp modelId="{D982EE6D-F152-4441-B6C7-08CBB785D890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ЭФФЕКТИВНОСТЬ</a:t>
          </a:r>
        </a:p>
      </dsp:txBody>
      <dsp:txXfrm>
        <a:off x="71201" y="1604901"/>
        <a:ext cx="2820254" cy="1316160"/>
      </dsp:txXfrm>
    </dsp:sp>
    <dsp:sp modelId="{6E747FFE-90BE-4CB5-9CDC-EFB97817D496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Гармоничное развитие, физическое совершенствование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Начальная спортивная подготовка</a:t>
          </a:r>
        </a:p>
      </dsp:txBody>
      <dsp:txXfrm rot="-5400000">
        <a:off x="2962656" y="3268008"/>
        <a:ext cx="5209983" cy="1052927"/>
      </dsp:txXfrm>
    </dsp:sp>
    <dsp:sp modelId="{124CDA91-3611-402A-878B-CC461CE4DE12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</a:t>
          </a:r>
        </a:p>
      </dsp:txBody>
      <dsp:txXfrm>
        <a:off x="71201" y="3136391"/>
        <a:ext cx="2820254" cy="131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8A75E-D45A-4C91-AE6F-86BF0275372D}">
      <dsp:nvSpPr>
        <dsp:cNvPr id="0" name=""/>
        <dsp:cNvSpPr/>
      </dsp:nvSpPr>
      <dsp:spPr>
        <a:xfrm>
          <a:off x="0" y="56795"/>
          <a:ext cx="8893744" cy="14752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   направления</a:t>
          </a:r>
        </a:p>
      </dsp:txBody>
      <dsp:txXfrm>
        <a:off x="0" y="56795"/>
        <a:ext cx="8893744" cy="1475217"/>
      </dsp:txXfrm>
    </dsp:sp>
    <dsp:sp modelId="{31064341-901A-478B-A688-D6BCD9DC5A49}">
      <dsp:nvSpPr>
        <dsp:cNvPr id="0" name=""/>
        <dsp:cNvSpPr/>
      </dsp:nvSpPr>
      <dsp:spPr>
        <a:xfrm>
          <a:off x="4212" y="1527975"/>
          <a:ext cx="2553737" cy="309795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B1C0E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научного и научно-методического обеспечения физической культуры и спорта</a:t>
          </a:r>
        </a:p>
      </dsp:txBody>
      <dsp:txXfrm>
        <a:off x="4212" y="1527975"/>
        <a:ext cx="2553737" cy="3097955"/>
      </dsp:txXfrm>
    </dsp:sp>
    <dsp:sp modelId="{8AB7E50E-78BC-413E-ACB3-515159E4099B}">
      <dsp:nvSpPr>
        <dsp:cNvPr id="0" name=""/>
        <dsp:cNvSpPr/>
      </dsp:nvSpPr>
      <dsp:spPr>
        <a:xfrm>
          <a:off x="2557950" y="1475217"/>
          <a:ext cx="2110527" cy="3097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роли физической культура и спорта в системе образования с целью сбережения здоровья детей, создания условий для воспитания гармонично-развитой и социально-ответственной личности</a:t>
          </a:r>
        </a:p>
      </dsp:txBody>
      <dsp:txXfrm>
        <a:off x="2557950" y="1475217"/>
        <a:ext cx="2110527" cy="3097955"/>
      </dsp:txXfrm>
    </dsp:sp>
    <dsp:sp modelId="{35A861A4-78B4-4E50-895B-CE50BD418242}">
      <dsp:nvSpPr>
        <dsp:cNvPr id="0" name=""/>
        <dsp:cNvSpPr/>
      </dsp:nvSpPr>
      <dsp:spPr>
        <a:xfrm>
          <a:off x="4668477" y="1475217"/>
          <a:ext cx="2110527" cy="309795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профессионального образования в сфере физической культуры и спорта</a:t>
          </a:r>
        </a:p>
      </dsp:txBody>
      <dsp:txXfrm>
        <a:off x="4668477" y="1475217"/>
        <a:ext cx="2110527" cy="3097955"/>
      </dsp:txXfrm>
    </dsp:sp>
    <dsp:sp modelId="{65858CBC-7B7B-4695-987C-981E444C9588}">
      <dsp:nvSpPr>
        <dsp:cNvPr id="0" name=""/>
        <dsp:cNvSpPr/>
      </dsp:nvSpPr>
      <dsp:spPr>
        <a:xfrm>
          <a:off x="6779004" y="1475217"/>
          <a:ext cx="2110527" cy="3097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эффективной системы выявления, поддержки и развития способностей и талантов у детей и молодежи, направленной на самоопределение и профессиональную ориентацию</a:t>
          </a:r>
        </a:p>
      </dsp:txBody>
      <dsp:txXfrm>
        <a:off x="6779004" y="1475217"/>
        <a:ext cx="2110527" cy="3097955"/>
      </dsp:txXfrm>
    </dsp:sp>
    <dsp:sp modelId="{65003F7E-ADD5-4C10-BC0D-F7B9365BF5B9}">
      <dsp:nvSpPr>
        <dsp:cNvPr id="0" name=""/>
        <dsp:cNvSpPr/>
      </dsp:nvSpPr>
      <dsp:spPr>
        <a:xfrm>
          <a:off x="0" y="4573172"/>
          <a:ext cx="8893744" cy="3442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C6740-614D-4653-9C44-11DB5ECDA356}">
      <dsp:nvSpPr>
        <dsp:cNvPr id="0" name=""/>
        <dsp:cNvSpPr/>
      </dsp:nvSpPr>
      <dsp:spPr>
        <a:xfrm>
          <a:off x="0" y="1137511"/>
          <a:ext cx="40417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13CF9D-E11C-4F0D-91BC-4AFC19A24A4F}">
      <dsp:nvSpPr>
        <dsp:cNvPr id="0" name=""/>
        <dsp:cNvSpPr/>
      </dsp:nvSpPr>
      <dsp:spPr>
        <a:xfrm>
          <a:off x="192418" y="18882"/>
          <a:ext cx="3848365" cy="13252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«Основы физического воспитания  в дошкольном детстве»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(ФГОС ДО)</a:t>
          </a:r>
        </a:p>
      </dsp:txBody>
      <dsp:txXfrm>
        <a:off x="257112" y="83576"/>
        <a:ext cx="3718977" cy="1195881"/>
      </dsp:txXfrm>
    </dsp:sp>
    <dsp:sp modelId="{CF0C9F44-F496-45B2-ABFB-A62072A8A7B5}">
      <dsp:nvSpPr>
        <dsp:cNvPr id="0" name=""/>
        <dsp:cNvSpPr/>
      </dsp:nvSpPr>
      <dsp:spPr>
        <a:xfrm>
          <a:off x="0" y="2863027"/>
          <a:ext cx="40417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9D8499-F0D8-4715-BCE3-DF9B972D03F3}">
      <dsp:nvSpPr>
        <dsp:cNvPr id="0" name=""/>
        <dsp:cNvSpPr/>
      </dsp:nvSpPr>
      <dsp:spPr>
        <a:xfrm>
          <a:off x="201891" y="1565911"/>
          <a:ext cx="3833610" cy="15037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«Физическая культура. Гимнастика»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(ФГОС НОО)</a:t>
          </a:r>
        </a:p>
      </dsp:txBody>
      <dsp:txXfrm>
        <a:off x="275298" y="1639318"/>
        <a:ext cx="3686796" cy="1356942"/>
      </dsp:txXfrm>
    </dsp:sp>
    <dsp:sp modelId="{08F7C520-9B4C-4CD9-BBB2-B8C051B2CD7D}">
      <dsp:nvSpPr>
        <dsp:cNvPr id="0" name=""/>
        <dsp:cNvSpPr/>
      </dsp:nvSpPr>
      <dsp:spPr>
        <a:xfrm>
          <a:off x="0" y="4668877"/>
          <a:ext cx="40417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65BCE7-50C3-4E60-A650-5723C5F720F4}">
      <dsp:nvSpPr>
        <dsp:cNvPr id="0" name=""/>
        <dsp:cNvSpPr/>
      </dsp:nvSpPr>
      <dsp:spPr>
        <a:xfrm>
          <a:off x="201891" y="3291427"/>
          <a:ext cx="3819619" cy="15840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Гармоничное развитие детей средствами гимнастики»                             ( Дополнительное образование)</a:t>
          </a:r>
        </a:p>
      </dsp:txBody>
      <dsp:txXfrm>
        <a:off x="279220" y="3368756"/>
        <a:ext cx="3664961" cy="1429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85B1-4AAA-46D3-9E35-9D2341DB6862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21D52-2171-4238-BCD8-FD00D281A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8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5C00D-3518-492D-A3C6-7FB022FBF61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3138F-8216-4F62-B6C0-CE94AE040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91FEDB-8E5A-4EA8-9714-AA1949C86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A4171-CA2A-4BC1-91F3-212662C0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5235-A336-4A83-AE17-773E97A2B42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CEDE56-081E-4D37-A04F-7119DDC2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359321-17A8-4334-8868-C8B1584D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E4EA-D14C-4DDE-8F9A-3B27CFADF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0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C2589-011C-4806-B7DF-B3BBDEA4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0FC904-815D-49BB-B31C-6A27C3C28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B384A-9E6C-49CF-AC48-61DAA540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5235-A336-4A83-AE17-773E97A2B42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91A11-F78B-4BA4-AF57-571E48E6E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51C9F-C2EE-4F6A-AB29-9CD8B216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E4EA-D14C-4DDE-8F9A-3B27CFADF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497577-D928-4354-ACBF-44B2AAF54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0EEE6C-8898-4E9D-8D2C-9A98939A5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66E8C-2BBA-4FC7-8C39-E93D5396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5235-A336-4A83-AE17-773E97A2B42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26EB77-B15B-4C78-9AC9-D442B129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ABD61F-5FC9-49A8-8A98-ABBC0D67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E4EA-D14C-4DDE-8F9A-3B27CFADF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5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0EF0F-B74D-4360-ADCB-B31E629C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2C6B65-2F03-4712-BD2B-4FC6487EA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FF806-C79A-4373-B366-31E6BC4F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5235-A336-4A83-AE17-773E97A2B42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C5E03D-9CFF-4B02-BC4F-DDCA36A6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9AD65-D2B9-485B-8757-B141AC64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E4EA-D14C-4DDE-8F9A-3B27CFADF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0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550ED-5B71-45FD-B725-B1C6E2B5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3E1A2A-EAEF-44D4-876F-CFC99ABB5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2D1711-0664-481B-B8E1-81DE72A0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5235-A336-4A83-AE17-773E97A2B42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BB5C9-D183-42ED-9769-A1C71CD1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3C3D8-BB53-4205-B1AA-9C4F2B43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E4EA-D14C-4DDE-8F9A-3B27CFADF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90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78527-C298-411D-BE89-AC07B0D5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7CDC59-21CD-4DC8-9F9C-AB55616A9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6F51D3-C010-42A0-8334-A72187B25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ACD04-67B5-437E-A715-87A5BC32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5235-A336-4A83-AE17-773E97A2B42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8205C-B5B8-4E4A-A7C0-6BF8C9DC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5E28E2-08C2-4059-A123-91164982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E4EA-D14C-4DDE-8F9A-3B27CFADF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6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C7850-CE6D-483A-8263-64E09FD3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E6991-F8CB-4FE7-973D-CD0F40C3D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3DC2B9-8CA2-4C49-B81E-5F99B257D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1B379D-39FD-43DE-B1C3-56670CE15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38FC3D-8FFD-463B-A174-4194F8201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BF18A1-5A6D-49E5-B2C0-BA03E79A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5235-A336-4A83-AE17-773E97A2B42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36FA0C-B007-47A9-B31E-59170DE5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98A325-24BB-44D4-8567-54FED83C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E4EA-D14C-4DDE-8F9A-3B27CFADF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5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15FD9-2402-4B62-A7ED-EE6FAEA8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07ABE3-C3BA-4F75-A29F-8DE5E533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5235-A336-4A83-AE17-773E97A2B42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7A40F1-0304-4624-89B8-CA58B4E8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40C4B8-760A-462C-97D3-7304DD1D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E4EA-D14C-4DDE-8F9A-3B27CFADF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0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7C33AD-0D29-412B-B1CE-28A4C7B0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5235-A336-4A83-AE17-773E97A2B42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3C0710-5384-4650-91F2-CA7F8F60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C047E5-8E8C-4989-85D8-F109197B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E4EA-D14C-4DDE-8F9A-3B27CFADF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1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CBBE3-CC30-4273-ADEA-287338F1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CCC80-40DC-4B86-A556-8BF36B9A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1BDBA0-675D-4B1C-BDED-6B74CB86C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D618FF-217A-40D7-B1B5-0EA7302C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5235-A336-4A83-AE17-773E97A2B42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A2907-D04E-4B9D-9599-9D555ED6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A7EDB-A2FD-40A2-A20A-D6118C0D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E4EA-D14C-4DDE-8F9A-3B27CFADF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4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B057B-E9E0-4586-B291-9286AEEB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67C93F-B928-456A-AC92-CA2518007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756E9D-35FC-4FAE-8526-4855B29BE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6357AC-3C81-4539-ADAB-CAF4D34C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5235-A336-4A83-AE17-773E97A2B42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3396B2-9361-42B7-9CDF-8BA76F98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2C367B-70C5-4C7B-B0D0-4C9E91AE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E4EA-D14C-4DDE-8F9A-3B27CFADF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4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ECDBF-BB58-40EF-A813-52D4F202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BC7CB4-466A-441E-ADD4-0DC216213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2C867-1C15-4197-9671-BCFA36A41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5235-A336-4A83-AE17-773E97A2B42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40623-F2AC-4562-81B3-ABAB2B635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9C303-3D97-4239-B23E-C319B75FB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E4EA-D14C-4DDE-8F9A-3B27CFADF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2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el:8%20(495)%20211-28-39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portacademy@list.ru" TargetMode="External"/><Relationship Id="rId4" Type="http://schemas.openxmlformats.org/officeDocument/2006/relationships/hyperlink" Target="tel:8%20(495)%20274-01-9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mailto:sportacademy@list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3592" y="2437957"/>
            <a:ext cx="7772400" cy="2450703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«Гимнастика в образовании.</a:t>
            </a:r>
            <a:b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Вчера, сегодня, завтра»</a:t>
            </a:r>
            <a:br>
              <a:rPr lang="ru-RU" sz="4000" dirty="0"/>
            </a:br>
            <a:endParaRPr lang="ru-RU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1056" y="4509120"/>
            <a:ext cx="8424936" cy="1752600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АНОДО «Международная Академия спорта Ирины Винер»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г.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Ольга\Pictures\макет баннера физкультура гимнастика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4067944" cy="3194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806FB-036E-4AA2-BE38-46140B6D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F3E1D2-39DA-46E1-9B4F-DDD30D8AC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26" y="1447801"/>
            <a:ext cx="2555627" cy="170375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9D8492-7165-4CB7-B9C4-25093D5FF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67" y="1969438"/>
            <a:ext cx="2590514" cy="17270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BF98B4-A75B-413C-9E20-EEBA4FDB6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84" y="88965"/>
            <a:ext cx="2191776" cy="14587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55FA83-6434-4949-9836-7D2916F29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7" y="5065286"/>
            <a:ext cx="2191776" cy="17037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3E9E5A-C8C7-4514-AFDF-73E5F97EDD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50" y="3794104"/>
            <a:ext cx="2437323" cy="18087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2EF43F-D58D-413C-B839-DE79D630A4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27" y="4698492"/>
            <a:ext cx="2590514" cy="17270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70C38D-5076-4F5F-AE5D-D9BB124125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48" y="5324820"/>
            <a:ext cx="2226477" cy="14843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38991C-0679-4E8A-A0F4-489E870C2F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642" y="2522250"/>
            <a:ext cx="2205977" cy="19406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195360-FC86-4690-80C1-486D010472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93" y="2832942"/>
            <a:ext cx="2555627" cy="17037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F4D3B-AC7C-4046-A798-E7A00580DD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45" y="3960663"/>
            <a:ext cx="2373318" cy="1582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7B6CCE-E9EF-4DE8-B8FE-6833C4DD6D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11" y="242429"/>
            <a:ext cx="2590513" cy="17270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CF0433A-2445-4A0B-952C-FEFD6A2555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93" y="122118"/>
            <a:ext cx="2984565" cy="1989710"/>
          </a:xfrm>
          <a:prstGeom prst="rect">
            <a:avLst/>
          </a:prstGeom>
        </p:spPr>
      </p:pic>
      <p:pic>
        <p:nvPicPr>
          <p:cNvPr id="3" name="Picture 2" descr="Y:\Полученные файлы\prezent Viner\bok-4.tif">
            <a:extLst>
              <a:ext uri="{FF2B5EF4-FFF2-40B4-BE49-F238E27FC236}">
                <a16:creationId xmlns:a16="http://schemas.microsoft.com/office/drawing/2014/main" id="{0A563F53-58C8-45D0-9502-8975FCBA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0"/>
            <a:ext cx="1881493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0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12F40-365D-4417-80E8-C644983F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2AE677-4529-4584-94FF-B47B0CBD0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5" y="574158"/>
            <a:ext cx="10375605" cy="5741582"/>
          </a:xfrm>
        </p:spPr>
      </p:pic>
    </p:spTree>
    <p:extLst>
      <p:ext uri="{BB962C8B-B14F-4D97-AF65-F5344CB8AC3E}">
        <p14:creationId xmlns:p14="http://schemas.microsoft.com/office/powerpoint/2010/main" val="250652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5062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Международная Академия спорта Ирины Винер</a:t>
            </a:r>
            <a:b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academyviner.ru</a:t>
            </a:r>
            <a:b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академиявинер.рф</a:t>
            </a:r>
            <a:b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9537" y="1988840"/>
            <a:ext cx="5112567" cy="4120576"/>
          </a:xfrm>
        </p:spPr>
      </p:pic>
      <p:sp>
        <p:nvSpPr>
          <p:cNvPr id="7" name="Прямоугольник 6"/>
          <p:cNvSpPr/>
          <p:nvPr/>
        </p:nvSpPr>
        <p:spPr>
          <a:xfrm>
            <a:off x="7104112" y="2924944"/>
            <a:ext cx="3419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hlinkClick r:id="rId3"/>
              </a:rPr>
              <a:t>8 (495) 211-28-39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hlinkClick r:id="rId4"/>
              </a:rPr>
              <a:t>8 (495) 274-01-90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hlinkClick r:id="rId5"/>
              </a:rPr>
              <a:t>sportacademy@list.ru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59A5DC-CA79-4276-AAE7-1DD8EB763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57" y="1166756"/>
            <a:ext cx="2726819" cy="2290527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8C3477-9BDD-445F-8F48-8F0D5C7A8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228" y="1788558"/>
            <a:ext cx="1307767" cy="18564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C69493-3BE7-4F39-9A30-9B805F77A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06" y="2460719"/>
            <a:ext cx="1237661" cy="16923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2853D-B735-4B76-B176-5622D005F3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8"/>
          <a:stretch/>
        </p:blipFill>
        <p:spPr>
          <a:xfrm>
            <a:off x="1929024" y="4004319"/>
            <a:ext cx="1430607" cy="19323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486" name="Рисунок 18">
            <a:extLst>
              <a:ext uri="{FF2B5EF4-FFF2-40B4-BE49-F238E27FC236}">
                <a16:creationId xmlns:a16="http://schemas.microsoft.com/office/drawing/2014/main" id="{EEB9D78A-65F9-4A18-BDED-26436DE7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6" y="4538663"/>
            <a:ext cx="1319213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4C549A-018D-4A68-935E-01EE54BCD5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54" y="4131828"/>
            <a:ext cx="1308140" cy="18894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D3F6D2-D848-48DD-ACC6-2D3453CF36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9"/>
          <a:stretch/>
        </p:blipFill>
        <p:spPr>
          <a:xfrm>
            <a:off x="7536162" y="3445766"/>
            <a:ext cx="1656723" cy="1547744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8267C8-61C3-4E3F-B921-0B719AD60A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58" y="4892479"/>
            <a:ext cx="4267200" cy="1517904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20490" name="Прямоугольник 10">
            <a:extLst>
              <a:ext uri="{FF2B5EF4-FFF2-40B4-BE49-F238E27FC236}">
                <a16:creationId xmlns:a16="http://schemas.microsoft.com/office/drawing/2014/main" id="{40D3C08F-0F67-4484-9B68-51C4D2545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1166814"/>
            <a:ext cx="42068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Физические  упражнения (гимнастика) рассматривались  как лучшее средство повышения жизнедеятельности и работоспособности, а также оздоровления и активного отдыха</a:t>
            </a:r>
            <a:endParaRPr lang="ru-RU" altLang="ru-RU" sz="1800" b="1"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13980F-6AC2-4EEE-A910-C8D37864DAAE}"/>
              </a:ext>
            </a:extLst>
          </p:cNvPr>
          <p:cNvSpPr/>
          <p:nvPr/>
        </p:nvSpPr>
        <p:spPr>
          <a:xfrm>
            <a:off x="4621213" y="222251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Значение гимнастики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F70AD7-1DA0-47B9-A038-7B80AD6A76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3418" y="3267808"/>
            <a:ext cx="1158340" cy="15180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493" name="Рисунок 5">
            <a:extLst>
              <a:ext uri="{FF2B5EF4-FFF2-40B4-BE49-F238E27FC236}">
                <a16:creationId xmlns:a16="http://schemas.microsoft.com/office/drawing/2014/main" id="{A6468F97-C169-453D-975E-78F745E4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79" y="277813"/>
            <a:ext cx="228149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Физическое воспитание в образовании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204011"/>
              </p:ext>
            </p:extLst>
          </p:nvPr>
        </p:nvGraphicFramePr>
        <p:xfrm>
          <a:off x="2346324" y="1018418"/>
          <a:ext cx="874343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420" y="274638"/>
            <a:ext cx="9551580" cy="138090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  ЗАБОЛЕВАНИЙ ДЕТЕЙ </a:t>
            </a:r>
            <a:br>
              <a:rPr lang="ru-RU" sz="1800" b="1" dirty="0">
                <a:solidFill>
                  <a:srgbClr val="002060"/>
                </a:solidFill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2.45. ЗАБОЛЕВАЕМОСТЬ ДЕТЕЙ В ВОЗРАСТЕ 0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–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14 лет 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ПО ОСНОВНЫМ КЛАССАМ И ГРУППАМ БОЛЕЗНЕЙ  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(зарегистрировано заболеваний у пациентов с диагнозом, установленным впервые в жизни)</a:t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785196"/>
              </p:ext>
            </p:extLst>
          </p:nvPr>
        </p:nvGraphicFramePr>
        <p:xfrm>
          <a:off x="1499191" y="1780342"/>
          <a:ext cx="8995555" cy="4233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1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4702"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702"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Болезни эндокринной системы, расстройства питания, нарушения обмена веществ, из них: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385,3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357,3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367,0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391,5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385,8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395,5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49"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          -сахарный диабет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          -ожирение</a:t>
                      </a: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55,8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69,2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93,2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91,8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90,8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97,1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702"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Болезни костно-мышечной системы и соединительной ткани</a:t>
                      </a:r>
                    </a:p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823,7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825,7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818,7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800,6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811,1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826,4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702"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Травмы, отравления и некоторые другие последствия воздействия внешних причин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2220,1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2294,9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2574,6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2628,6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2653,2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8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2748,0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 ГИМНАСТИКА?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Y:\Полученные файлы\prezent Viner\bok-4.tif">
            <a:extLst>
              <a:ext uri="{FF2B5EF4-FFF2-40B4-BE49-F238E27FC236}">
                <a16:creationId xmlns:a16="http://schemas.microsoft.com/office/drawing/2014/main" id="{D0075051-20B1-4006-BBCE-DB98D214F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0"/>
            <a:ext cx="1981200" cy="6851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58" y="274638"/>
            <a:ext cx="889374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4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развития физической культуры и спорта в РФ, </a:t>
            </a:r>
            <a:br>
              <a:rPr lang="ru-RU" b="1" dirty="0">
                <a:solidFill>
                  <a:srgbClr val="04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4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межотраслевой документ, представляющий государственную политику развития физической культуры и спорта. 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14148"/>
              </p:ext>
            </p:extLst>
          </p:nvPr>
        </p:nvGraphicFramePr>
        <p:xfrm>
          <a:off x="2009554" y="1637414"/>
          <a:ext cx="8893744" cy="491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99856" y="2420889"/>
            <a:ext cx="5616624" cy="2031325"/>
          </a:xfrm>
          <a:prstGeom prst="rect">
            <a:avLst/>
          </a:prstGeom>
          <a:noFill/>
          <a:effectLst>
            <a:softEdge rad="31750"/>
          </a:effectLst>
        </p:spPr>
        <p:txBody>
          <a:bodyPr>
            <a:spAutoFit/>
          </a:bodyPr>
          <a:lstStyle/>
          <a:p>
            <a:pPr marL="179388">
              <a:defRPr/>
            </a:pPr>
            <a:r>
              <a:rPr lang="ru-RU">
                <a:solidFill>
                  <a:srgbClr val="10253F"/>
                </a:solidFill>
                <a:latin typeface="Verdana" pitchFamily="34" charset="0"/>
              </a:rPr>
              <a:t>Программа разработана </a:t>
            </a:r>
          </a:p>
          <a:p>
            <a:pPr marL="179388">
              <a:defRPr/>
            </a:pPr>
            <a:r>
              <a:rPr lang="ru-RU">
                <a:solidFill>
                  <a:srgbClr val="10253F"/>
                </a:solidFill>
                <a:latin typeface="Verdana" pitchFamily="34" charset="0"/>
              </a:rPr>
              <a:t>в соответствии </a:t>
            </a:r>
            <a:br>
              <a:rPr lang="ru-RU">
                <a:solidFill>
                  <a:srgbClr val="10253F"/>
                </a:solidFill>
                <a:latin typeface="Verdana" pitchFamily="34" charset="0"/>
              </a:rPr>
            </a:br>
            <a:r>
              <a:rPr lang="ru-RU">
                <a:solidFill>
                  <a:srgbClr val="10253F"/>
                </a:solidFill>
                <a:latin typeface="Verdana" pitchFamily="34" charset="0"/>
              </a:rPr>
              <a:t>с требованиями ФГОС НОО, </a:t>
            </a:r>
          </a:p>
          <a:p>
            <a:pPr marL="179388">
              <a:defRPr/>
            </a:pPr>
            <a:r>
              <a:rPr lang="ru-RU">
                <a:solidFill>
                  <a:srgbClr val="10253F"/>
                </a:solidFill>
                <a:latin typeface="Verdana" pitchFamily="34" charset="0"/>
              </a:rPr>
              <a:t>имеет модульную структуру и рекомендована Экспертным Советом Министерства образования и науки РФ для</a:t>
            </a:r>
          </a:p>
          <a:p>
            <a:pPr marL="179388">
              <a:defRPr/>
            </a:pPr>
            <a:r>
              <a:rPr lang="ru-RU">
                <a:solidFill>
                  <a:srgbClr val="10253F"/>
                </a:solidFill>
                <a:latin typeface="Verdana" pitchFamily="34" charset="0"/>
              </a:rPr>
              <a:t>общего начального образования</a:t>
            </a:r>
          </a:p>
        </p:txBody>
      </p:sp>
      <p:pic>
        <p:nvPicPr>
          <p:cNvPr id="4" name="Рисунок 3" descr="программа.jpg"/>
          <p:cNvPicPr>
            <a:picLocks noChangeAspect="1"/>
          </p:cNvPicPr>
          <p:nvPr/>
        </p:nvPicPr>
        <p:blipFill>
          <a:blip r:embed="rId2" cstate="print"/>
          <a:srcRect l="4009" r="29230" b="27950"/>
          <a:stretch>
            <a:fillRect/>
          </a:stretch>
        </p:blipFill>
        <p:spPr>
          <a:xfrm>
            <a:off x="1919536" y="404664"/>
            <a:ext cx="2597210" cy="39604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4835352" y="245547"/>
            <a:ext cx="5832648" cy="1754326"/>
          </a:xfrm>
          <a:prstGeom prst="rect">
            <a:avLst/>
          </a:prstGeom>
          <a:noFill/>
          <a:effectLst>
            <a:softEdge rad="31750"/>
          </a:effectLst>
        </p:spPr>
        <p:txBody>
          <a:bodyPr>
            <a:spAutoFit/>
          </a:bodyPr>
          <a:lstStyle/>
          <a:p>
            <a:pPr marL="179388">
              <a:defRPr/>
            </a:pPr>
            <a:r>
              <a:rPr lang="ru-RU">
                <a:solidFill>
                  <a:srgbClr val="10253F"/>
                </a:solidFill>
                <a:latin typeface="Verdana" pitchFamily="34" charset="0"/>
              </a:rPr>
              <a:t>В основу программы </a:t>
            </a:r>
            <a:endParaRPr lang="en-US">
              <a:solidFill>
                <a:srgbClr val="10253F"/>
              </a:solidFill>
              <a:latin typeface="Verdana" pitchFamily="34" charset="0"/>
            </a:endParaRPr>
          </a:p>
          <a:p>
            <a:pPr marL="179388">
              <a:defRPr/>
            </a:pPr>
            <a:r>
              <a:rPr lang="ru-RU">
                <a:solidFill>
                  <a:srgbClr val="10253F"/>
                </a:solidFill>
                <a:latin typeface="Verdana" pitchFamily="34" charset="0"/>
              </a:rPr>
              <a:t>положена авторская </a:t>
            </a:r>
            <a:endParaRPr lang="en-US">
              <a:solidFill>
                <a:srgbClr val="10253F"/>
              </a:solidFill>
              <a:latin typeface="Verdana" pitchFamily="34" charset="0"/>
            </a:endParaRPr>
          </a:p>
          <a:p>
            <a:pPr marL="179388">
              <a:defRPr/>
            </a:pPr>
            <a:r>
              <a:rPr lang="ru-RU">
                <a:solidFill>
                  <a:srgbClr val="10253F"/>
                </a:solidFill>
                <a:latin typeface="Verdana" pitchFamily="34" charset="0"/>
              </a:rPr>
              <a:t>методика обучения</a:t>
            </a:r>
            <a:br>
              <a:rPr lang="en-US">
                <a:solidFill>
                  <a:srgbClr val="10253F"/>
                </a:solidFill>
                <a:latin typeface="Verdana" pitchFamily="34" charset="0"/>
              </a:rPr>
            </a:br>
            <a:r>
              <a:rPr lang="ru-RU">
                <a:solidFill>
                  <a:srgbClr val="10253F"/>
                </a:solidFill>
                <a:latin typeface="Verdana" pitchFamily="34" charset="0"/>
              </a:rPr>
              <a:t>детей гимнастике </a:t>
            </a:r>
            <a:br>
              <a:rPr lang="ru-RU">
                <a:solidFill>
                  <a:srgbClr val="10253F"/>
                </a:solidFill>
                <a:latin typeface="Verdana" pitchFamily="34" charset="0"/>
              </a:rPr>
            </a:br>
            <a:r>
              <a:rPr lang="ru-RU">
                <a:solidFill>
                  <a:srgbClr val="10253F"/>
                </a:solidFill>
                <a:latin typeface="Verdana" pitchFamily="34" charset="0"/>
              </a:rPr>
              <a:t>заслуженного тренера России, профессора Ирины Александровны Винер-Усмановой.</a:t>
            </a:r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1919288" y="4535489"/>
            <a:ext cx="2952750" cy="204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i="1">
                <a:latin typeface="Arial" charset="0"/>
              </a:rPr>
              <a:t>И.А. Винер,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i="1">
                <a:latin typeface="Arial" charset="0"/>
              </a:rPr>
              <a:t>Н.М. Горбулина,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i="1">
                <a:latin typeface="Arial" charset="0"/>
              </a:rPr>
              <a:t>О.Д. Цыганкова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i="1">
                <a:latin typeface="Arial" charset="0"/>
              </a:rPr>
              <a:t>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charset="0"/>
              </a:rPr>
              <a:t>Рабочая программа «Физическая культура. Гимнастика, 1-4 классы» </a:t>
            </a:r>
          </a:p>
        </p:txBody>
      </p:sp>
      <p:pic>
        <p:nvPicPr>
          <p:cNvPr id="14346" name="Picture 11" descr="Y:\Полученные файлы\FGOS1.tif"/>
          <p:cNvPicPr>
            <a:picLocks noChangeAspect="1" noChangeArrowheads="1"/>
          </p:cNvPicPr>
          <p:nvPr/>
        </p:nvPicPr>
        <p:blipFill>
          <a:blip r:embed="rId3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1" y="260350"/>
            <a:ext cx="15335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ятиугольник 13"/>
          <p:cNvSpPr/>
          <p:nvPr/>
        </p:nvSpPr>
        <p:spPr>
          <a:xfrm>
            <a:off x="5087939" y="5372100"/>
            <a:ext cx="1296987" cy="433388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158" name="Picture 14" descr="C:\Documents and Settings\mantonova\Рабочий стол\1.tif"/>
          <p:cNvPicPr>
            <a:picLocks noChangeAspect="1" noChangeArrowheads="1"/>
          </p:cNvPicPr>
          <p:nvPr/>
        </p:nvPicPr>
        <p:blipFill>
          <a:blip r:embed="rId4" cstate="print">
            <a:lum contrast="-20000"/>
          </a:blip>
          <a:srcRect l="36901" t="33981" r="6961" b="35330"/>
          <a:stretch>
            <a:fillRect/>
          </a:stretch>
        </p:blipFill>
        <p:spPr bwMode="auto">
          <a:xfrm>
            <a:off x="6527800" y="4508501"/>
            <a:ext cx="287020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Преемственные образовательные программы</a:t>
            </a:r>
            <a:b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профессора, д.п.н. И.А.Винер-Усмановой</a:t>
            </a:r>
          </a:p>
        </p:txBody>
      </p:sp>
      <p:pic>
        <p:nvPicPr>
          <p:cNvPr id="11" name="Содержимое 8" descr="Fizra_Viner_variant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19536" y="2132856"/>
            <a:ext cx="4040188" cy="1517872"/>
          </a:xfrm>
        </p:spPr>
      </p:pic>
      <p:pic>
        <p:nvPicPr>
          <p:cNvPr id="17" name="Содержимое 16" descr="Fizra_Viner_variant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19536" y="4725144"/>
            <a:ext cx="4040188" cy="1517872"/>
          </a:xfr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9" name="Рисунок 18" descr="программа.jpg"/>
          <p:cNvPicPr>
            <a:picLocks noChangeAspect="1"/>
          </p:cNvPicPr>
          <p:nvPr/>
        </p:nvPicPr>
        <p:blipFill>
          <a:blip r:embed="rId3" cstate="print"/>
          <a:srcRect l="5484" t="1157" r="29230" b="27950"/>
          <a:stretch>
            <a:fillRect/>
          </a:stretch>
        </p:blipFill>
        <p:spPr>
          <a:xfrm>
            <a:off x="1631504" y="1628800"/>
            <a:ext cx="1433456" cy="20525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" name="Picture 16" descr="C:\Users\mantonova\Desktop\программ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" b="2957"/>
          <a:stretch>
            <a:fillRect/>
          </a:stretch>
        </p:blipFill>
        <p:spPr bwMode="auto">
          <a:xfrm>
            <a:off x="3143672" y="2060849"/>
            <a:ext cx="1512168" cy="201937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Содержимое 23"/>
          <p:cNvGraphicFramePr>
            <a:graphicFrameLocks noGrp="1"/>
          </p:cNvGraphicFramePr>
          <p:nvPr>
            <p:ph sz="quarter" idx="4"/>
          </p:nvPr>
        </p:nvGraphicFramePr>
        <p:xfrm>
          <a:off x="6168009" y="1340768"/>
          <a:ext cx="404177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Picture 15" descr="C:\Users\mantonova\Desktop\методическое пособие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7848" y="2420889"/>
            <a:ext cx="1512168" cy="19957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8B6C7-94F0-46BE-9FFA-26351F07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1C25DC-777E-4576-978F-54DBF1E3D6D8}"/>
              </a:ext>
            </a:extLst>
          </p:cNvPr>
          <p:cNvSpPr/>
          <p:nvPr/>
        </p:nvSpPr>
        <p:spPr>
          <a:xfrm>
            <a:off x="2651308" y="231354"/>
            <a:ext cx="9123219" cy="1044388"/>
          </a:xfrm>
          <a:prstGeom prst="rect">
            <a:avLst/>
          </a:prstGeom>
          <a:solidFill>
            <a:srgbClr val="0000CC">
              <a:alpha val="15686"/>
            </a:srgb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31800" h="285750"/>
          </a:sp3d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Дистанционная программа повышения квалификации</a:t>
            </a:r>
          </a:p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«Физическая культура. Гимнастика» 1-4 класс</a:t>
            </a:r>
          </a:p>
        </p:txBody>
      </p:sp>
      <p:pic>
        <p:nvPicPr>
          <p:cNvPr id="4" name="Picture 2" descr="Y:\Полученные файлы\prezent Viner\bok-4.tif">
            <a:extLst>
              <a:ext uri="{FF2B5EF4-FFF2-40B4-BE49-F238E27FC236}">
                <a16:creationId xmlns:a16="http://schemas.microsoft.com/office/drawing/2014/main" id="{C741C51E-E377-4B09-A794-894DC5E1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0"/>
            <a:ext cx="2592388" cy="6851650"/>
          </a:xfrm>
          <a:prstGeom prst="rect">
            <a:avLst/>
          </a:prstGeom>
        </p:spPr>
      </p:pic>
      <p:pic>
        <p:nvPicPr>
          <p:cNvPr id="11" name="Содержимое 8" descr="Скриншот 2019-02-26 12.10.59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17543" y="1144640"/>
            <a:ext cx="3827462" cy="2152947"/>
          </a:xfrm>
        </p:spPr>
      </p:pic>
      <p:pic>
        <p:nvPicPr>
          <p:cNvPr id="22" name="Содержимое 21" descr="Скриншот 2019-02-26 12.11.19.pn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7008812" y="3781963"/>
            <a:ext cx="5183188" cy="2915543"/>
          </a:xfrm>
        </p:spPr>
      </p:pic>
      <p:pic>
        <p:nvPicPr>
          <p:cNvPr id="21" name="Содержимое 20" descr="Скриншот 2019-02-26 12.10.59.pn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1732153" y="2180644"/>
            <a:ext cx="5157787" cy="2901255"/>
          </a:xfrm>
        </p:spPr>
      </p:pic>
      <p:grpSp>
        <p:nvGrpSpPr>
          <p:cNvPr id="24" name="Группа 23"/>
          <p:cNvGrpSpPr/>
          <p:nvPr/>
        </p:nvGrpSpPr>
        <p:grpSpPr>
          <a:xfrm>
            <a:off x="1607411" y="1574038"/>
            <a:ext cx="9108329" cy="2460464"/>
            <a:chOff x="-8577692" y="-3093028"/>
            <a:chExt cx="16647207" cy="468403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-8577692" y="-3093028"/>
              <a:ext cx="9425302" cy="1198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https://pushkininstitute.ru/school/facultative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Скругленный прямоугольник 4"/>
            <p:cNvSpPr/>
            <p:nvPr/>
          </p:nvSpPr>
          <p:spPr>
            <a:xfrm>
              <a:off x="58485" y="509898"/>
              <a:ext cx="8011030" cy="1081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lvl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0" kern="1200"/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6665205" y="3092529"/>
            <a:ext cx="5526795" cy="6293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Прямоугольник 27"/>
          <p:cNvSpPr/>
          <p:nvPr/>
        </p:nvSpPr>
        <p:spPr>
          <a:xfrm>
            <a:off x="6687239" y="3299418"/>
            <a:ext cx="5504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https://pushkininstitute.ru/external_courses/318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43200" y="5111827"/>
            <a:ext cx="3899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7"/>
              </a:rPr>
              <a:t>sportacademy@list.ru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0000CC"/>
                </a:solidFill>
              </a:rPr>
              <a:t>8-916-981-95-56</a:t>
            </a:r>
          </a:p>
          <a:p>
            <a:pPr algn="ctr"/>
            <a:r>
              <a:rPr lang="en-US" sz="2400" b="1" dirty="0">
                <a:solidFill>
                  <a:srgbClr val="0000CC"/>
                </a:solidFill>
              </a:rPr>
              <a:t>8-495-211-28-39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40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621</Words>
  <Application>Microsoft Office PowerPoint</Application>
  <PresentationFormat>Широкоэкранный</PresentationFormat>
  <Paragraphs>119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Тема Office</vt:lpstr>
      <vt:lpstr>   «Гимнастика в образовании. Вчера, сегодня, завтра» </vt:lpstr>
      <vt:lpstr>Презентация PowerPoint</vt:lpstr>
      <vt:lpstr>Физическое воспитание в образовании</vt:lpstr>
      <vt:lpstr> СТАТИСТИКА   ЗАБОЛЕВАНИЙ ДЕТЕЙ   2.45. ЗАБОЛЕВАЕМОСТЬ ДЕТЕЙ В ВОЗРАСТЕ 0 – 14 лет  ПО ОСНОВНЫМ КЛАССАМ И ГРУППАМ БОЛЕЗНЕЙ   (зарегистрировано заболеваний у пациентов с диагнозом, установленным впервые в жизни) </vt:lpstr>
      <vt:lpstr>ПОЧЕМУ  ГИМНАСТИКА?</vt:lpstr>
      <vt:lpstr>Стратегия развития физической культуры и спорта в РФ,  как межотраслевой документ, представляющий государственную политику развития физической культуры и спорта. </vt:lpstr>
      <vt:lpstr>Презентация PowerPoint</vt:lpstr>
      <vt:lpstr>Преемственные образовательные программы профессора, д.п.н. И.А.Винер-Усмановой</vt:lpstr>
      <vt:lpstr> </vt:lpstr>
      <vt:lpstr>Презентация PowerPoint</vt:lpstr>
      <vt:lpstr>Презентация PowerPoint</vt:lpstr>
      <vt:lpstr>Международная Академия спорта Ирины Винер academyviner.ru академиявинер.рф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«Гимнастика в образовании. Вчера, сегодня, завтра»</dc:title>
  <dc:creator>Inna</dc:creator>
  <cp:lastModifiedBy>Inna</cp:lastModifiedBy>
  <cp:revision>5</cp:revision>
  <dcterms:created xsi:type="dcterms:W3CDTF">2020-08-21T12:05:12Z</dcterms:created>
  <dcterms:modified xsi:type="dcterms:W3CDTF">2020-08-21T12:58:17Z</dcterms:modified>
</cp:coreProperties>
</file>