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71" r:id="rId1"/>
  </p:sldMasterIdLst>
  <p:notesMasterIdLst>
    <p:notesMasterId r:id="rId35"/>
  </p:notesMasterIdLst>
  <p:sldIdLst>
    <p:sldId id="533" r:id="rId2"/>
    <p:sldId id="528" r:id="rId3"/>
    <p:sldId id="398" r:id="rId4"/>
    <p:sldId id="257" r:id="rId5"/>
    <p:sldId id="541" r:id="rId6"/>
    <p:sldId id="534" r:id="rId7"/>
    <p:sldId id="522" r:id="rId8"/>
    <p:sldId id="485" r:id="rId9"/>
    <p:sldId id="432" r:id="rId10"/>
    <p:sldId id="535" r:id="rId11"/>
    <p:sldId id="483" r:id="rId12"/>
    <p:sldId id="536" r:id="rId13"/>
    <p:sldId id="537" r:id="rId14"/>
    <p:sldId id="538" r:id="rId15"/>
    <p:sldId id="523" r:id="rId16"/>
    <p:sldId id="496" r:id="rId17"/>
    <p:sldId id="516" r:id="rId18"/>
    <p:sldId id="489" r:id="rId19"/>
    <p:sldId id="527" r:id="rId20"/>
    <p:sldId id="421" r:id="rId21"/>
    <p:sldId id="445" r:id="rId22"/>
    <p:sldId id="462" r:id="rId23"/>
    <p:sldId id="524" r:id="rId24"/>
    <p:sldId id="539" r:id="rId25"/>
    <p:sldId id="540" r:id="rId26"/>
    <p:sldId id="525" r:id="rId27"/>
    <p:sldId id="481" r:id="rId28"/>
    <p:sldId id="518" r:id="rId29"/>
    <p:sldId id="529" r:id="rId30"/>
    <p:sldId id="530" r:id="rId31"/>
    <p:sldId id="531" r:id="rId32"/>
    <p:sldId id="532" r:id="rId33"/>
    <p:sldId id="521" r:id="rId34"/>
  </p:sldIdLst>
  <p:sldSz cx="9144000" cy="6858000" type="screen4x3"/>
  <p:notesSz cx="6735763" cy="9591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000099"/>
    <a:srgbClr val="FFFF00"/>
    <a:srgbClr val="000096"/>
    <a:srgbClr val="FF3399"/>
    <a:srgbClr val="CC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548" autoAdjust="0"/>
  </p:normalViewPr>
  <p:slideViewPr>
    <p:cSldViewPr>
      <p:cViewPr varScale="1">
        <p:scale>
          <a:sx n="109" d="100"/>
          <a:sy n="109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педагогов, имеющих курсовую подготовку, необходимую для работы с детьми с ОВЗ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972056"/>
        <c:axId val="280975192"/>
        <c:axId val="0"/>
      </c:bar3DChart>
      <c:catAx>
        <c:axId val="280972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9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280975192"/>
        <c:crosses val="autoZero"/>
        <c:auto val="1"/>
        <c:lblAlgn val="ctr"/>
        <c:lblOffset val="100"/>
        <c:noMultiLvlLbl val="0"/>
      </c:catAx>
      <c:valAx>
        <c:axId val="280975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90" baseline="0">
                <a:solidFill>
                  <a:schemeClr val="tx2"/>
                </a:solidFill>
                <a:latin typeface="Times New Roman" pitchFamily="18" charset="0"/>
              </a:defRPr>
            </a:pPr>
            <a:endParaRPr lang="ru-RU"/>
          </a:p>
        </c:txPr>
        <c:crossAx val="280972056"/>
        <c:crosses val="autoZero"/>
        <c:crossBetween val="between"/>
      </c:valAx>
      <c:spPr>
        <a:noFill/>
        <a:ln w="16452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ВКК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71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0.3</c:v>
                </c:pt>
                <c:pt idx="2">
                  <c:v>0.36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9954">
          <a:noFill/>
        </a:ln>
      </c:spPr>
    </c:plotArea>
    <c:legend>
      <c:legendPos val="r"/>
      <c:layout>
        <c:manualLayout>
          <c:xMode val="edge"/>
          <c:yMode val="edge"/>
          <c:x val="0.63285482966073081"/>
          <c:y val="0.36516348952659661"/>
          <c:w val="0.2711072093782535"/>
          <c:h val="0.33041861866785194"/>
        </c:manualLayout>
      </c:layout>
      <c:overlay val="0"/>
      <c:txPr>
        <a:bodyPr/>
        <a:lstStyle/>
        <a:p>
          <a:pPr>
            <a:defRPr sz="1257" b="1" i="0" baseline="0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80971664"/>
        <c:axId val="280972448"/>
        <c:axId val="0"/>
      </c:bar3DChart>
      <c:catAx>
        <c:axId val="28097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65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280972448"/>
        <c:crosses val="autoZero"/>
        <c:auto val="1"/>
        <c:lblAlgn val="ctr"/>
        <c:lblOffset val="100"/>
        <c:noMultiLvlLbl val="0"/>
      </c:catAx>
      <c:valAx>
        <c:axId val="280972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65" baseline="0">
                <a:solidFill>
                  <a:schemeClr val="tx2"/>
                </a:solidFill>
                <a:latin typeface="Times New Roman" pitchFamily="18" charset="0"/>
              </a:defRPr>
            </a:pPr>
            <a:endParaRPr lang="ru-RU"/>
          </a:p>
        </c:txPr>
        <c:crossAx val="280971664"/>
        <c:crosses val="autoZero"/>
        <c:crossBetween val="between"/>
      </c:valAx>
      <c:spPr>
        <a:noFill/>
        <a:ln w="24388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95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1КК</c:v>
                </c:pt>
                <c:pt idx="1">
                  <c:v>ВКК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0">
          <a:noFill/>
        </a:ln>
      </c:spPr>
    </c:plotArea>
    <c:legend>
      <c:legendPos val="r"/>
      <c:layout>
        <c:manualLayout>
          <c:xMode val="edge"/>
          <c:yMode val="edge"/>
          <c:x val="0.65930657861315733"/>
          <c:y val="0.28757959602875727"/>
          <c:w val="0.33142727848674092"/>
          <c:h val="0.21536692913385824"/>
        </c:manualLayout>
      </c:layout>
      <c:overlay val="0"/>
      <c:txPr>
        <a:bodyPr/>
        <a:lstStyle/>
        <a:p>
          <a:pPr>
            <a:defRPr sz="1400" b="1" i="0" baseline="0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ln>
      <a:solidFill>
        <a:srgbClr val="4F81BD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C00000"/>
                </a:solidFill>
              </a:defRPr>
            </a:pPr>
            <a:r>
              <a:rPr lang="ru-RU" dirty="0">
                <a:solidFill>
                  <a:srgbClr val="C00000"/>
                </a:solidFill>
              </a:rPr>
              <a:t>Уровень образования педагогических </a:t>
            </a:r>
            <a:r>
              <a:rPr lang="ru-RU" dirty="0" smtClean="0">
                <a:solidFill>
                  <a:srgbClr val="C00000"/>
                </a:solidFill>
              </a:rPr>
              <a:t>работников</a:t>
            </a:r>
            <a:endParaRPr lang="ru-RU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6987208277094507"/>
          <c:y val="5.7693410409596066E-2"/>
        </c:manualLayout>
      </c:layout>
      <c:overlay val="0"/>
    </c:title>
    <c:autoTitleDeleted val="0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образования педагогических работников МБУ ДО ДДЮТ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0.11826920832386016"/>
                  <c:y val="-0.11801636113201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493706133597848E-2"/>
                  <c:y val="5.8127669900370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98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среднее специальное образование</c:v>
                </c:pt>
                <c:pt idx="1">
                  <c:v>высшее образование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0">
          <a:noFill/>
        </a:ln>
      </c:spPr>
    </c:plotArea>
    <c:legend>
      <c:legendPos val="r"/>
      <c:layout>
        <c:manualLayout>
          <c:xMode val="edge"/>
          <c:yMode val="edge"/>
          <c:x val="0.46731464361102737"/>
          <c:y val="0.24113075977669149"/>
          <c:w val="0.52008744621265657"/>
          <c:h val="0.7092343321338225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9AA000-C697-4C82-8BEF-7C2B20ECE534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2A3329A6-8B54-414B-BD60-47C106CB7564}">
      <dgm:prSet phldrT="[Текст]" custT="1"/>
      <dgm:spPr/>
      <dgm:t>
        <a:bodyPr/>
        <a:lstStyle/>
        <a:p>
          <a:r>
            <a:rPr lang="ru-RU" sz="1800" b="1" dirty="0" smtClean="0"/>
            <a:t>ДДЮТ</a:t>
          </a:r>
          <a:endParaRPr lang="ru-RU" sz="1800" b="1" dirty="0"/>
        </a:p>
      </dgm:t>
    </dgm:pt>
    <dgm:pt modelId="{2612E164-8A0B-4A2B-9B45-6E238B90B07B}" type="parTrans" cxnId="{77DCD164-3634-494D-BF64-C195C65E335E}">
      <dgm:prSet/>
      <dgm:spPr/>
      <dgm:t>
        <a:bodyPr/>
        <a:lstStyle/>
        <a:p>
          <a:endParaRPr lang="ru-RU"/>
        </a:p>
      </dgm:t>
    </dgm:pt>
    <dgm:pt modelId="{8FBA1044-37C9-4CD4-B0C4-960B3915BD52}" type="sibTrans" cxnId="{77DCD164-3634-494D-BF64-C195C65E335E}">
      <dgm:prSet/>
      <dgm:spPr/>
      <dgm:t>
        <a:bodyPr/>
        <a:lstStyle/>
        <a:p>
          <a:endParaRPr lang="ru-RU"/>
        </a:p>
      </dgm:t>
    </dgm:pt>
    <dgm:pt modelId="{DF4E6E12-74F7-40D7-897C-6826C7B2D96E}">
      <dgm:prSet phldrT="[Текст]" phldr="1"/>
      <dgm:spPr/>
      <dgm:t>
        <a:bodyPr/>
        <a:lstStyle/>
        <a:p>
          <a:endParaRPr lang="ru-RU"/>
        </a:p>
      </dgm:t>
    </dgm:pt>
    <dgm:pt modelId="{28CD834D-2DB7-43BC-913B-7747EE351428}" type="parTrans" cxnId="{7F1BDA56-7617-4020-A215-6656AF6E6266}">
      <dgm:prSet/>
      <dgm:spPr/>
      <dgm:t>
        <a:bodyPr/>
        <a:lstStyle/>
        <a:p>
          <a:endParaRPr lang="ru-RU"/>
        </a:p>
      </dgm:t>
    </dgm:pt>
    <dgm:pt modelId="{5C26EF6D-24E8-41D0-A3F6-3DBE49782F8D}" type="sibTrans" cxnId="{7F1BDA56-7617-4020-A215-6656AF6E6266}">
      <dgm:prSet/>
      <dgm:spPr/>
      <dgm:t>
        <a:bodyPr/>
        <a:lstStyle/>
        <a:p>
          <a:endParaRPr lang="ru-RU"/>
        </a:p>
      </dgm:t>
    </dgm:pt>
    <dgm:pt modelId="{A0A2A29E-F41A-479B-B83E-A591686D874C}">
      <dgm:prSet phldrT="[Текст]" phldr="1"/>
      <dgm:spPr/>
      <dgm:t>
        <a:bodyPr/>
        <a:lstStyle/>
        <a:p>
          <a:endParaRPr lang="ru-RU" dirty="0"/>
        </a:p>
      </dgm:t>
    </dgm:pt>
    <dgm:pt modelId="{4426A01D-6791-4621-BF0E-C3D4FBA1C8D0}" type="parTrans" cxnId="{C5D939A0-8E0D-4C55-8087-355B6A4F6D50}">
      <dgm:prSet/>
      <dgm:spPr/>
      <dgm:t>
        <a:bodyPr/>
        <a:lstStyle/>
        <a:p>
          <a:endParaRPr lang="ru-RU"/>
        </a:p>
      </dgm:t>
    </dgm:pt>
    <dgm:pt modelId="{D5DC80EF-6E2F-466C-A022-81E95757A120}" type="sibTrans" cxnId="{C5D939A0-8E0D-4C55-8087-355B6A4F6D50}">
      <dgm:prSet/>
      <dgm:spPr/>
      <dgm:t>
        <a:bodyPr/>
        <a:lstStyle/>
        <a:p>
          <a:endParaRPr lang="ru-RU"/>
        </a:p>
      </dgm:t>
    </dgm:pt>
    <dgm:pt modelId="{0E59FC52-2D0B-4E79-B9E3-E38BFF4CC2A6}">
      <dgm:prSet phldrT="[Текст]"/>
      <dgm:spPr/>
      <dgm:t>
        <a:bodyPr/>
        <a:lstStyle/>
        <a:p>
          <a:r>
            <a:rPr lang="ru-RU" dirty="0" smtClean="0"/>
            <a:t>ОО</a:t>
          </a:r>
          <a:endParaRPr lang="ru-RU" dirty="0"/>
        </a:p>
      </dgm:t>
    </dgm:pt>
    <dgm:pt modelId="{BD9CE6EC-27A4-4EAF-AC5C-66934F875C69}" type="parTrans" cxnId="{53056E72-AAB7-4A87-B32A-F0587E004A41}">
      <dgm:prSet/>
      <dgm:spPr/>
      <dgm:t>
        <a:bodyPr/>
        <a:lstStyle/>
        <a:p>
          <a:endParaRPr lang="ru-RU"/>
        </a:p>
      </dgm:t>
    </dgm:pt>
    <dgm:pt modelId="{AAE76B38-D812-4A05-85EA-E99FF4A1D711}" type="sibTrans" cxnId="{53056E72-AAB7-4A87-B32A-F0587E004A41}">
      <dgm:prSet/>
      <dgm:spPr/>
      <dgm:t>
        <a:bodyPr/>
        <a:lstStyle/>
        <a:p>
          <a:endParaRPr lang="ru-RU"/>
        </a:p>
      </dgm:t>
    </dgm:pt>
    <dgm:pt modelId="{4BF2FDB4-6EB5-49AB-B453-E030E0F45FA9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9857FBDB-7E1C-48C7-BCBC-ED647EE0062C}" type="parTrans" cxnId="{EF466B8C-8AFE-4E5C-AEEC-8FAFB0B2E1FA}">
      <dgm:prSet/>
      <dgm:spPr/>
      <dgm:t>
        <a:bodyPr/>
        <a:lstStyle/>
        <a:p>
          <a:endParaRPr lang="ru-RU"/>
        </a:p>
      </dgm:t>
    </dgm:pt>
    <dgm:pt modelId="{BEED5113-A3F6-4C06-A72A-FF26643C99A9}" type="sibTrans" cxnId="{EF466B8C-8AFE-4E5C-AEEC-8FAFB0B2E1FA}">
      <dgm:prSet/>
      <dgm:spPr/>
      <dgm:t>
        <a:bodyPr/>
        <a:lstStyle/>
        <a:p>
          <a:endParaRPr lang="ru-RU"/>
        </a:p>
      </dgm:t>
    </dgm:pt>
    <dgm:pt modelId="{0F91F789-A7AD-4F09-AAD1-8A9726C0486F}">
      <dgm:prSet phldrT="[Текст]"/>
      <dgm:spPr/>
      <dgm:t>
        <a:bodyPr/>
        <a:lstStyle/>
        <a:p>
          <a:endParaRPr lang="ru-RU"/>
        </a:p>
      </dgm:t>
    </dgm:pt>
    <dgm:pt modelId="{560B7FC5-6ADA-4709-A5B2-E1F567A84AE6}" type="parTrans" cxnId="{D3F20709-2661-431E-B6D7-6E95273F89EC}">
      <dgm:prSet/>
      <dgm:spPr/>
      <dgm:t>
        <a:bodyPr/>
        <a:lstStyle/>
        <a:p>
          <a:endParaRPr lang="ru-RU"/>
        </a:p>
      </dgm:t>
    </dgm:pt>
    <dgm:pt modelId="{208D59F5-0E30-4721-B1E5-3E24D3E49A49}" type="sibTrans" cxnId="{D3F20709-2661-431E-B6D7-6E95273F89EC}">
      <dgm:prSet/>
      <dgm:spPr/>
      <dgm:t>
        <a:bodyPr/>
        <a:lstStyle/>
        <a:p>
          <a:endParaRPr lang="ru-RU"/>
        </a:p>
      </dgm:t>
    </dgm:pt>
    <dgm:pt modelId="{E329FE2D-D1FE-4399-BBCC-0F6999138227}">
      <dgm:prSet phldrT="[Текст]"/>
      <dgm:spPr/>
      <dgm:t>
        <a:bodyPr/>
        <a:lstStyle/>
        <a:p>
          <a:endParaRPr lang="ru-RU"/>
        </a:p>
      </dgm:t>
    </dgm:pt>
    <dgm:pt modelId="{D2240C1E-C6A8-480E-A200-751FAF67C64F}" type="parTrans" cxnId="{B4647087-3843-4D8F-A8DD-FD802D371656}">
      <dgm:prSet/>
      <dgm:spPr/>
      <dgm:t>
        <a:bodyPr/>
        <a:lstStyle/>
        <a:p>
          <a:endParaRPr lang="ru-RU"/>
        </a:p>
      </dgm:t>
    </dgm:pt>
    <dgm:pt modelId="{881A515C-BEFD-4ECD-BD3E-4853CDA9C52D}" type="sibTrans" cxnId="{B4647087-3843-4D8F-A8DD-FD802D371656}">
      <dgm:prSet/>
      <dgm:spPr/>
      <dgm:t>
        <a:bodyPr/>
        <a:lstStyle/>
        <a:p>
          <a:endParaRPr lang="ru-RU"/>
        </a:p>
      </dgm:t>
    </dgm:pt>
    <dgm:pt modelId="{E7BE76A6-3948-4963-A11D-E178F9D41F31}">
      <dgm:prSet phldrT="[Текст]"/>
      <dgm:spPr/>
      <dgm:t>
        <a:bodyPr/>
        <a:lstStyle/>
        <a:p>
          <a:endParaRPr lang="ru-RU" dirty="0"/>
        </a:p>
      </dgm:t>
    </dgm:pt>
    <dgm:pt modelId="{4509E935-B0B9-4FB9-A33F-E0C2F494B9B1}" type="parTrans" cxnId="{53AB8A76-C73E-4C63-9463-F8FDDFAE153C}">
      <dgm:prSet/>
      <dgm:spPr/>
      <dgm:t>
        <a:bodyPr/>
        <a:lstStyle/>
        <a:p>
          <a:endParaRPr lang="ru-RU"/>
        </a:p>
      </dgm:t>
    </dgm:pt>
    <dgm:pt modelId="{8F0C2A9C-FF32-4E94-AAE8-C487DC86C182}" type="sibTrans" cxnId="{53AB8A76-C73E-4C63-9463-F8FDDFAE153C}">
      <dgm:prSet/>
      <dgm:spPr/>
      <dgm:t>
        <a:bodyPr/>
        <a:lstStyle/>
        <a:p>
          <a:endParaRPr lang="ru-RU"/>
        </a:p>
      </dgm:t>
    </dgm:pt>
    <dgm:pt modelId="{04858D8F-5B93-4DD0-8F5C-7AC375B7C4A7}" type="pres">
      <dgm:prSet presAssocID="{8E9AA000-C697-4C82-8BEF-7C2B20ECE53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FCB59E-98CA-48E8-809F-9970186EBA9C}" type="pres">
      <dgm:prSet presAssocID="{2A3329A6-8B54-414B-BD60-47C106CB7564}" presName="gear1" presStyleLbl="node1" presStyleIdx="0" presStyleCnt="3" custLinFactNeighborX="-3306" custLinFactNeighborY="8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04720-71B2-4964-A09A-A4E432D8DE96}" type="pres">
      <dgm:prSet presAssocID="{2A3329A6-8B54-414B-BD60-47C106CB7564}" presName="gear1srcNode" presStyleLbl="node1" presStyleIdx="0" presStyleCnt="3"/>
      <dgm:spPr/>
      <dgm:t>
        <a:bodyPr/>
        <a:lstStyle/>
        <a:p>
          <a:endParaRPr lang="ru-RU"/>
        </a:p>
      </dgm:t>
    </dgm:pt>
    <dgm:pt modelId="{A6707C42-CE4A-48BA-A5D2-1619103D8A72}" type="pres">
      <dgm:prSet presAssocID="{2A3329A6-8B54-414B-BD60-47C106CB7564}" presName="gear1dstNode" presStyleLbl="node1" presStyleIdx="0" presStyleCnt="3"/>
      <dgm:spPr/>
      <dgm:t>
        <a:bodyPr/>
        <a:lstStyle/>
        <a:p>
          <a:endParaRPr lang="ru-RU"/>
        </a:p>
      </dgm:t>
    </dgm:pt>
    <dgm:pt modelId="{F8EEDC4F-F278-4947-B2C2-6C16107AE84C}" type="pres">
      <dgm:prSet presAssocID="{0E59FC52-2D0B-4E79-B9E3-E38BFF4CC2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F7ED5-690D-4142-A627-573817D5319B}" type="pres">
      <dgm:prSet presAssocID="{0E59FC52-2D0B-4E79-B9E3-E38BFF4CC2A6}" presName="gear2srcNode" presStyleLbl="node1" presStyleIdx="1" presStyleCnt="3"/>
      <dgm:spPr/>
      <dgm:t>
        <a:bodyPr/>
        <a:lstStyle/>
        <a:p>
          <a:endParaRPr lang="ru-RU"/>
        </a:p>
      </dgm:t>
    </dgm:pt>
    <dgm:pt modelId="{47B17379-1C5B-4AD4-9198-1C7E2E889852}" type="pres">
      <dgm:prSet presAssocID="{0E59FC52-2D0B-4E79-B9E3-E38BFF4CC2A6}" presName="gear2dstNode" presStyleLbl="node1" presStyleIdx="1" presStyleCnt="3"/>
      <dgm:spPr/>
      <dgm:t>
        <a:bodyPr/>
        <a:lstStyle/>
        <a:p>
          <a:endParaRPr lang="ru-RU"/>
        </a:p>
      </dgm:t>
    </dgm:pt>
    <dgm:pt modelId="{2441543B-EFBB-443D-87F2-725622E8E27E}" type="pres">
      <dgm:prSet presAssocID="{4BF2FDB4-6EB5-49AB-B453-E030E0F45FA9}" presName="gear3" presStyleLbl="node1" presStyleIdx="2" presStyleCnt="3"/>
      <dgm:spPr/>
      <dgm:t>
        <a:bodyPr/>
        <a:lstStyle/>
        <a:p>
          <a:endParaRPr lang="ru-RU"/>
        </a:p>
      </dgm:t>
    </dgm:pt>
    <dgm:pt modelId="{198D783B-996E-4484-A267-D3D1CCD82FBF}" type="pres">
      <dgm:prSet presAssocID="{4BF2FDB4-6EB5-49AB-B453-E030E0F45FA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84A66-041F-49C0-9031-E81DFAF80A21}" type="pres">
      <dgm:prSet presAssocID="{4BF2FDB4-6EB5-49AB-B453-E030E0F45FA9}" presName="gear3srcNode" presStyleLbl="node1" presStyleIdx="2" presStyleCnt="3"/>
      <dgm:spPr/>
      <dgm:t>
        <a:bodyPr/>
        <a:lstStyle/>
        <a:p>
          <a:endParaRPr lang="ru-RU"/>
        </a:p>
      </dgm:t>
    </dgm:pt>
    <dgm:pt modelId="{792B537F-75EF-4010-BA86-C8E1F2794192}" type="pres">
      <dgm:prSet presAssocID="{4BF2FDB4-6EB5-49AB-B453-E030E0F45FA9}" presName="gear3dstNode" presStyleLbl="node1" presStyleIdx="2" presStyleCnt="3"/>
      <dgm:spPr/>
      <dgm:t>
        <a:bodyPr/>
        <a:lstStyle/>
        <a:p>
          <a:endParaRPr lang="ru-RU"/>
        </a:p>
      </dgm:t>
    </dgm:pt>
    <dgm:pt modelId="{CA141DC8-856A-4767-8D70-D373F8E0CE2E}" type="pres">
      <dgm:prSet presAssocID="{8FBA1044-37C9-4CD4-B0C4-960B3915BD52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00165261-D3B0-4EBB-AB96-94A57CBB6EF1}" type="pres">
      <dgm:prSet presAssocID="{AAE76B38-D812-4A05-85EA-E99FF4A1D71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8E19F85F-646D-4A6F-ADFE-F362DAFFDBC1}" type="pres">
      <dgm:prSet presAssocID="{BEED5113-A3F6-4C06-A72A-FF26643C99A9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FDB9762-A298-4EC6-AA87-75935460BE14}" type="presOf" srcId="{8FBA1044-37C9-4CD4-B0C4-960B3915BD52}" destId="{CA141DC8-856A-4767-8D70-D373F8E0CE2E}" srcOrd="0" destOrd="0" presId="urn:microsoft.com/office/officeart/2005/8/layout/gear1"/>
    <dgm:cxn modelId="{CCC62057-AD1E-4AA5-BD01-6B5D79CD9386}" type="presOf" srcId="{0E59FC52-2D0B-4E79-B9E3-E38BFF4CC2A6}" destId="{47B17379-1C5B-4AD4-9198-1C7E2E889852}" srcOrd="2" destOrd="0" presId="urn:microsoft.com/office/officeart/2005/8/layout/gear1"/>
    <dgm:cxn modelId="{8D2E422E-7EC1-424B-A9EF-5B7CAC444442}" type="presOf" srcId="{BEED5113-A3F6-4C06-A72A-FF26643C99A9}" destId="{8E19F85F-646D-4A6F-ADFE-F362DAFFDBC1}" srcOrd="0" destOrd="0" presId="urn:microsoft.com/office/officeart/2005/8/layout/gear1"/>
    <dgm:cxn modelId="{D3F20709-2661-431E-B6D7-6E95273F89EC}" srcId="{8E9AA000-C697-4C82-8BEF-7C2B20ECE534}" destId="{0F91F789-A7AD-4F09-AAD1-8A9726C0486F}" srcOrd="3" destOrd="0" parTransId="{560B7FC5-6ADA-4709-A5B2-E1F567A84AE6}" sibTransId="{208D59F5-0E30-4721-B1E5-3E24D3E49A49}"/>
    <dgm:cxn modelId="{2BAF02D5-3D4C-4C03-93E9-4D50BE1DD2F8}" type="presOf" srcId="{AAE76B38-D812-4A05-85EA-E99FF4A1D711}" destId="{00165261-D3B0-4EBB-AB96-94A57CBB6EF1}" srcOrd="0" destOrd="0" presId="urn:microsoft.com/office/officeart/2005/8/layout/gear1"/>
    <dgm:cxn modelId="{03AD22E1-CD79-4184-917A-9163F6244CEB}" type="presOf" srcId="{0E59FC52-2D0B-4E79-B9E3-E38BFF4CC2A6}" destId="{5A1F7ED5-690D-4142-A627-573817D5319B}" srcOrd="1" destOrd="0" presId="urn:microsoft.com/office/officeart/2005/8/layout/gear1"/>
    <dgm:cxn modelId="{93CF09A1-7918-4D55-A1F1-BA1F341FA694}" type="presOf" srcId="{4BF2FDB4-6EB5-49AB-B453-E030E0F45FA9}" destId="{2441543B-EFBB-443D-87F2-725622E8E27E}" srcOrd="0" destOrd="0" presId="urn:microsoft.com/office/officeart/2005/8/layout/gear1"/>
    <dgm:cxn modelId="{F0631BAD-E59D-4CED-8130-F67990A2430F}" type="presOf" srcId="{2A3329A6-8B54-414B-BD60-47C106CB7564}" destId="{A6707C42-CE4A-48BA-A5D2-1619103D8A72}" srcOrd="2" destOrd="0" presId="urn:microsoft.com/office/officeart/2005/8/layout/gear1"/>
    <dgm:cxn modelId="{32D68654-ABA4-4FDC-9A57-BDA85A8004E0}" type="presOf" srcId="{4BF2FDB4-6EB5-49AB-B453-E030E0F45FA9}" destId="{59C84A66-041F-49C0-9031-E81DFAF80A21}" srcOrd="2" destOrd="0" presId="urn:microsoft.com/office/officeart/2005/8/layout/gear1"/>
    <dgm:cxn modelId="{EF466B8C-8AFE-4E5C-AEEC-8FAFB0B2E1FA}" srcId="{8E9AA000-C697-4C82-8BEF-7C2B20ECE534}" destId="{4BF2FDB4-6EB5-49AB-B453-E030E0F45FA9}" srcOrd="2" destOrd="0" parTransId="{9857FBDB-7E1C-48C7-BCBC-ED647EE0062C}" sibTransId="{BEED5113-A3F6-4C06-A72A-FF26643C99A9}"/>
    <dgm:cxn modelId="{AE506223-335F-4817-9206-C66518E4A837}" type="presOf" srcId="{4BF2FDB4-6EB5-49AB-B453-E030E0F45FA9}" destId="{792B537F-75EF-4010-BA86-C8E1F2794192}" srcOrd="3" destOrd="0" presId="urn:microsoft.com/office/officeart/2005/8/layout/gear1"/>
    <dgm:cxn modelId="{AC7DB7E1-BEFD-4163-AD0E-7B5A7616BDAC}" type="presOf" srcId="{4BF2FDB4-6EB5-49AB-B453-E030E0F45FA9}" destId="{198D783B-996E-4484-A267-D3D1CCD82FBF}" srcOrd="1" destOrd="0" presId="urn:microsoft.com/office/officeart/2005/8/layout/gear1"/>
    <dgm:cxn modelId="{93945D8F-A581-48A7-9DD2-A87A27342F8F}" type="presOf" srcId="{0E59FC52-2D0B-4E79-B9E3-E38BFF4CC2A6}" destId="{F8EEDC4F-F278-4947-B2C2-6C16107AE84C}" srcOrd="0" destOrd="0" presId="urn:microsoft.com/office/officeart/2005/8/layout/gear1"/>
    <dgm:cxn modelId="{E6597BF8-5A81-4A1F-A18E-AE902B966F37}" type="presOf" srcId="{2A3329A6-8B54-414B-BD60-47C106CB7564}" destId="{8EFCB59E-98CA-48E8-809F-9970186EBA9C}" srcOrd="0" destOrd="0" presId="urn:microsoft.com/office/officeart/2005/8/layout/gear1"/>
    <dgm:cxn modelId="{53056E72-AAB7-4A87-B32A-F0587E004A41}" srcId="{8E9AA000-C697-4C82-8BEF-7C2B20ECE534}" destId="{0E59FC52-2D0B-4E79-B9E3-E38BFF4CC2A6}" srcOrd="1" destOrd="0" parTransId="{BD9CE6EC-27A4-4EAF-AC5C-66934F875C69}" sibTransId="{AAE76B38-D812-4A05-85EA-E99FF4A1D711}"/>
    <dgm:cxn modelId="{F4906205-C52B-4112-A896-2B2549D3304C}" type="presOf" srcId="{8E9AA000-C697-4C82-8BEF-7C2B20ECE534}" destId="{04858D8F-5B93-4DD0-8F5C-7AC375B7C4A7}" srcOrd="0" destOrd="0" presId="urn:microsoft.com/office/officeart/2005/8/layout/gear1"/>
    <dgm:cxn modelId="{C5D939A0-8E0D-4C55-8087-355B6A4F6D50}" srcId="{8E9AA000-C697-4C82-8BEF-7C2B20ECE534}" destId="{A0A2A29E-F41A-479B-B83E-A591686D874C}" srcOrd="7" destOrd="0" parTransId="{4426A01D-6791-4621-BF0E-C3D4FBA1C8D0}" sibTransId="{D5DC80EF-6E2F-466C-A022-81E95757A120}"/>
    <dgm:cxn modelId="{7F1BDA56-7617-4020-A215-6656AF6E6266}" srcId="{8E9AA000-C697-4C82-8BEF-7C2B20ECE534}" destId="{DF4E6E12-74F7-40D7-897C-6826C7B2D96E}" srcOrd="6" destOrd="0" parTransId="{28CD834D-2DB7-43BC-913B-7747EE351428}" sibTransId="{5C26EF6D-24E8-41D0-A3F6-3DBE49782F8D}"/>
    <dgm:cxn modelId="{B4647087-3843-4D8F-A8DD-FD802D371656}" srcId="{8E9AA000-C697-4C82-8BEF-7C2B20ECE534}" destId="{E329FE2D-D1FE-4399-BBCC-0F6999138227}" srcOrd="4" destOrd="0" parTransId="{D2240C1E-C6A8-480E-A200-751FAF67C64F}" sibTransId="{881A515C-BEFD-4ECD-BD3E-4853CDA9C52D}"/>
    <dgm:cxn modelId="{53AB8A76-C73E-4C63-9463-F8FDDFAE153C}" srcId="{8E9AA000-C697-4C82-8BEF-7C2B20ECE534}" destId="{E7BE76A6-3948-4963-A11D-E178F9D41F31}" srcOrd="5" destOrd="0" parTransId="{4509E935-B0B9-4FB9-A33F-E0C2F494B9B1}" sibTransId="{8F0C2A9C-FF32-4E94-AAE8-C487DC86C182}"/>
    <dgm:cxn modelId="{77DCD164-3634-494D-BF64-C195C65E335E}" srcId="{8E9AA000-C697-4C82-8BEF-7C2B20ECE534}" destId="{2A3329A6-8B54-414B-BD60-47C106CB7564}" srcOrd="0" destOrd="0" parTransId="{2612E164-8A0B-4A2B-9B45-6E238B90B07B}" sibTransId="{8FBA1044-37C9-4CD4-B0C4-960B3915BD52}"/>
    <dgm:cxn modelId="{A13985CF-7DCD-4ADD-ACF1-DAB79B55D7A8}" type="presOf" srcId="{2A3329A6-8B54-414B-BD60-47C106CB7564}" destId="{10904720-71B2-4964-A09A-A4E432D8DE96}" srcOrd="1" destOrd="0" presId="urn:microsoft.com/office/officeart/2005/8/layout/gear1"/>
    <dgm:cxn modelId="{4193823C-C68D-48A1-890B-ABC7CA29B6EB}" type="presParOf" srcId="{04858D8F-5B93-4DD0-8F5C-7AC375B7C4A7}" destId="{8EFCB59E-98CA-48E8-809F-9970186EBA9C}" srcOrd="0" destOrd="0" presId="urn:microsoft.com/office/officeart/2005/8/layout/gear1"/>
    <dgm:cxn modelId="{2EB71358-8BC9-42AE-86AB-C519CF0D1675}" type="presParOf" srcId="{04858D8F-5B93-4DD0-8F5C-7AC375B7C4A7}" destId="{10904720-71B2-4964-A09A-A4E432D8DE96}" srcOrd="1" destOrd="0" presId="urn:microsoft.com/office/officeart/2005/8/layout/gear1"/>
    <dgm:cxn modelId="{AFDB4382-100B-4F5F-B0E4-AF19FD2E9F37}" type="presParOf" srcId="{04858D8F-5B93-4DD0-8F5C-7AC375B7C4A7}" destId="{A6707C42-CE4A-48BA-A5D2-1619103D8A72}" srcOrd="2" destOrd="0" presId="urn:microsoft.com/office/officeart/2005/8/layout/gear1"/>
    <dgm:cxn modelId="{39DEB1D3-6023-45A5-BE5C-3F2F66D9B346}" type="presParOf" srcId="{04858D8F-5B93-4DD0-8F5C-7AC375B7C4A7}" destId="{F8EEDC4F-F278-4947-B2C2-6C16107AE84C}" srcOrd="3" destOrd="0" presId="urn:microsoft.com/office/officeart/2005/8/layout/gear1"/>
    <dgm:cxn modelId="{4FA9B5BD-3E01-48D8-88DF-E26A37D00820}" type="presParOf" srcId="{04858D8F-5B93-4DD0-8F5C-7AC375B7C4A7}" destId="{5A1F7ED5-690D-4142-A627-573817D5319B}" srcOrd="4" destOrd="0" presId="urn:microsoft.com/office/officeart/2005/8/layout/gear1"/>
    <dgm:cxn modelId="{C5328183-C97C-415C-8E5D-FD0CA6748633}" type="presParOf" srcId="{04858D8F-5B93-4DD0-8F5C-7AC375B7C4A7}" destId="{47B17379-1C5B-4AD4-9198-1C7E2E889852}" srcOrd="5" destOrd="0" presId="urn:microsoft.com/office/officeart/2005/8/layout/gear1"/>
    <dgm:cxn modelId="{6485A180-BE68-4AE8-A0C9-A01B519ED95A}" type="presParOf" srcId="{04858D8F-5B93-4DD0-8F5C-7AC375B7C4A7}" destId="{2441543B-EFBB-443D-87F2-725622E8E27E}" srcOrd="6" destOrd="0" presId="urn:microsoft.com/office/officeart/2005/8/layout/gear1"/>
    <dgm:cxn modelId="{96B8C922-99DB-4CDA-9894-1F27B3DB4600}" type="presParOf" srcId="{04858D8F-5B93-4DD0-8F5C-7AC375B7C4A7}" destId="{198D783B-996E-4484-A267-D3D1CCD82FBF}" srcOrd="7" destOrd="0" presId="urn:microsoft.com/office/officeart/2005/8/layout/gear1"/>
    <dgm:cxn modelId="{1F4BBDF8-18E6-4355-802E-FBC56C4BF383}" type="presParOf" srcId="{04858D8F-5B93-4DD0-8F5C-7AC375B7C4A7}" destId="{59C84A66-041F-49C0-9031-E81DFAF80A21}" srcOrd="8" destOrd="0" presId="urn:microsoft.com/office/officeart/2005/8/layout/gear1"/>
    <dgm:cxn modelId="{B2C82D1A-335A-488E-B183-2780838B4854}" type="presParOf" srcId="{04858D8F-5B93-4DD0-8F5C-7AC375B7C4A7}" destId="{792B537F-75EF-4010-BA86-C8E1F2794192}" srcOrd="9" destOrd="0" presId="urn:microsoft.com/office/officeart/2005/8/layout/gear1"/>
    <dgm:cxn modelId="{CA379E65-218F-40B0-A96D-C7578E6A2FC5}" type="presParOf" srcId="{04858D8F-5B93-4DD0-8F5C-7AC375B7C4A7}" destId="{CA141DC8-856A-4767-8D70-D373F8E0CE2E}" srcOrd="10" destOrd="0" presId="urn:microsoft.com/office/officeart/2005/8/layout/gear1"/>
    <dgm:cxn modelId="{12765B80-7689-4A9F-AB92-F01CD6FE0F84}" type="presParOf" srcId="{04858D8F-5B93-4DD0-8F5C-7AC375B7C4A7}" destId="{00165261-D3B0-4EBB-AB96-94A57CBB6EF1}" srcOrd="11" destOrd="0" presId="urn:microsoft.com/office/officeart/2005/8/layout/gear1"/>
    <dgm:cxn modelId="{45535581-5277-48F8-BDD4-27AC51E1F5BA}" type="presParOf" srcId="{04858D8F-5B93-4DD0-8F5C-7AC375B7C4A7}" destId="{8E19F85F-646D-4A6F-ADFE-F362DAFFDBC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9AA000-C697-4C82-8BEF-7C2B20ECE534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2A3329A6-8B54-414B-BD60-47C106CB7564}">
      <dgm:prSet phldrT="[Текст]" custT="1"/>
      <dgm:spPr/>
      <dgm:t>
        <a:bodyPr/>
        <a:lstStyle/>
        <a:p>
          <a:r>
            <a:rPr lang="ru-RU" sz="1800" dirty="0" smtClean="0"/>
            <a:t>БФ</a:t>
          </a:r>
          <a:endParaRPr lang="ru-RU" sz="1800" dirty="0"/>
        </a:p>
      </dgm:t>
    </dgm:pt>
    <dgm:pt modelId="{2612E164-8A0B-4A2B-9B45-6E238B90B07B}" type="parTrans" cxnId="{77DCD164-3634-494D-BF64-C195C65E335E}">
      <dgm:prSet/>
      <dgm:spPr/>
      <dgm:t>
        <a:bodyPr/>
        <a:lstStyle/>
        <a:p>
          <a:endParaRPr lang="ru-RU"/>
        </a:p>
      </dgm:t>
    </dgm:pt>
    <dgm:pt modelId="{8FBA1044-37C9-4CD4-B0C4-960B3915BD52}" type="sibTrans" cxnId="{77DCD164-3634-494D-BF64-C195C65E335E}">
      <dgm:prSet/>
      <dgm:spPr/>
      <dgm:t>
        <a:bodyPr/>
        <a:lstStyle/>
        <a:p>
          <a:endParaRPr lang="ru-RU"/>
        </a:p>
      </dgm:t>
    </dgm:pt>
    <dgm:pt modelId="{DF4E6E12-74F7-40D7-897C-6826C7B2D96E}">
      <dgm:prSet phldrT="[Текст]" phldr="1"/>
      <dgm:spPr/>
      <dgm:t>
        <a:bodyPr/>
        <a:lstStyle/>
        <a:p>
          <a:endParaRPr lang="ru-RU"/>
        </a:p>
      </dgm:t>
    </dgm:pt>
    <dgm:pt modelId="{28CD834D-2DB7-43BC-913B-7747EE351428}" type="parTrans" cxnId="{7F1BDA56-7617-4020-A215-6656AF6E6266}">
      <dgm:prSet/>
      <dgm:spPr/>
      <dgm:t>
        <a:bodyPr/>
        <a:lstStyle/>
        <a:p>
          <a:endParaRPr lang="ru-RU"/>
        </a:p>
      </dgm:t>
    </dgm:pt>
    <dgm:pt modelId="{5C26EF6D-24E8-41D0-A3F6-3DBE49782F8D}" type="sibTrans" cxnId="{7F1BDA56-7617-4020-A215-6656AF6E6266}">
      <dgm:prSet/>
      <dgm:spPr/>
      <dgm:t>
        <a:bodyPr/>
        <a:lstStyle/>
        <a:p>
          <a:endParaRPr lang="ru-RU"/>
        </a:p>
      </dgm:t>
    </dgm:pt>
    <dgm:pt modelId="{A0A2A29E-F41A-479B-B83E-A591686D874C}">
      <dgm:prSet phldrT="[Текст]" phldr="1"/>
      <dgm:spPr/>
      <dgm:t>
        <a:bodyPr/>
        <a:lstStyle/>
        <a:p>
          <a:endParaRPr lang="ru-RU" dirty="0"/>
        </a:p>
      </dgm:t>
    </dgm:pt>
    <dgm:pt modelId="{4426A01D-6791-4621-BF0E-C3D4FBA1C8D0}" type="parTrans" cxnId="{C5D939A0-8E0D-4C55-8087-355B6A4F6D50}">
      <dgm:prSet/>
      <dgm:spPr/>
      <dgm:t>
        <a:bodyPr/>
        <a:lstStyle/>
        <a:p>
          <a:endParaRPr lang="ru-RU"/>
        </a:p>
      </dgm:t>
    </dgm:pt>
    <dgm:pt modelId="{D5DC80EF-6E2F-466C-A022-81E95757A120}" type="sibTrans" cxnId="{C5D939A0-8E0D-4C55-8087-355B6A4F6D50}">
      <dgm:prSet/>
      <dgm:spPr/>
      <dgm:t>
        <a:bodyPr/>
        <a:lstStyle/>
        <a:p>
          <a:endParaRPr lang="ru-RU"/>
        </a:p>
      </dgm:t>
    </dgm:pt>
    <dgm:pt modelId="{0E59FC52-2D0B-4E79-B9E3-E38BFF4CC2A6}">
      <dgm:prSet phldrT="[Текст]"/>
      <dgm:spPr/>
      <dgm:t>
        <a:bodyPr/>
        <a:lstStyle/>
        <a:p>
          <a:r>
            <a:rPr lang="ru-RU" dirty="0" smtClean="0"/>
            <a:t>Учреждения культуры</a:t>
          </a:r>
          <a:endParaRPr lang="ru-RU" dirty="0"/>
        </a:p>
      </dgm:t>
    </dgm:pt>
    <dgm:pt modelId="{BD9CE6EC-27A4-4EAF-AC5C-66934F875C69}" type="parTrans" cxnId="{53056E72-AAB7-4A87-B32A-F0587E004A41}">
      <dgm:prSet/>
      <dgm:spPr/>
      <dgm:t>
        <a:bodyPr/>
        <a:lstStyle/>
        <a:p>
          <a:endParaRPr lang="ru-RU"/>
        </a:p>
      </dgm:t>
    </dgm:pt>
    <dgm:pt modelId="{AAE76B38-D812-4A05-85EA-E99FF4A1D711}" type="sibTrans" cxnId="{53056E72-AAB7-4A87-B32A-F0587E004A41}">
      <dgm:prSet/>
      <dgm:spPr/>
      <dgm:t>
        <a:bodyPr/>
        <a:lstStyle/>
        <a:p>
          <a:endParaRPr lang="ru-RU"/>
        </a:p>
      </dgm:t>
    </dgm:pt>
    <dgm:pt modelId="{4BF2FDB4-6EB5-49AB-B453-E030E0F45FA9}">
      <dgm:prSet phldrT="[Текст]"/>
      <dgm:spPr/>
      <dgm:t>
        <a:bodyPr/>
        <a:lstStyle/>
        <a:p>
          <a:r>
            <a:rPr lang="ru-RU" dirty="0" smtClean="0"/>
            <a:t>Базы отдыха</a:t>
          </a:r>
          <a:endParaRPr lang="ru-RU" dirty="0"/>
        </a:p>
      </dgm:t>
    </dgm:pt>
    <dgm:pt modelId="{9857FBDB-7E1C-48C7-BCBC-ED647EE0062C}" type="parTrans" cxnId="{EF466B8C-8AFE-4E5C-AEEC-8FAFB0B2E1FA}">
      <dgm:prSet/>
      <dgm:spPr/>
      <dgm:t>
        <a:bodyPr/>
        <a:lstStyle/>
        <a:p>
          <a:endParaRPr lang="ru-RU"/>
        </a:p>
      </dgm:t>
    </dgm:pt>
    <dgm:pt modelId="{BEED5113-A3F6-4C06-A72A-FF26643C99A9}" type="sibTrans" cxnId="{EF466B8C-8AFE-4E5C-AEEC-8FAFB0B2E1FA}">
      <dgm:prSet/>
      <dgm:spPr/>
      <dgm:t>
        <a:bodyPr/>
        <a:lstStyle/>
        <a:p>
          <a:endParaRPr lang="ru-RU"/>
        </a:p>
      </dgm:t>
    </dgm:pt>
    <dgm:pt modelId="{0F91F789-A7AD-4F09-AAD1-8A9726C0486F}">
      <dgm:prSet phldrT="[Текст]"/>
      <dgm:spPr/>
      <dgm:t>
        <a:bodyPr/>
        <a:lstStyle/>
        <a:p>
          <a:endParaRPr lang="ru-RU"/>
        </a:p>
      </dgm:t>
    </dgm:pt>
    <dgm:pt modelId="{560B7FC5-6ADA-4709-A5B2-E1F567A84AE6}" type="parTrans" cxnId="{D3F20709-2661-431E-B6D7-6E95273F89EC}">
      <dgm:prSet/>
      <dgm:spPr/>
      <dgm:t>
        <a:bodyPr/>
        <a:lstStyle/>
        <a:p>
          <a:endParaRPr lang="ru-RU"/>
        </a:p>
      </dgm:t>
    </dgm:pt>
    <dgm:pt modelId="{208D59F5-0E30-4721-B1E5-3E24D3E49A49}" type="sibTrans" cxnId="{D3F20709-2661-431E-B6D7-6E95273F89EC}">
      <dgm:prSet/>
      <dgm:spPr/>
      <dgm:t>
        <a:bodyPr/>
        <a:lstStyle/>
        <a:p>
          <a:endParaRPr lang="ru-RU"/>
        </a:p>
      </dgm:t>
    </dgm:pt>
    <dgm:pt modelId="{E329FE2D-D1FE-4399-BBCC-0F6999138227}">
      <dgm:prSet phldrT="[Текст]"/>
      <dgm:spPr/>
      <dgm:t>
        <a:bodyPr/>
        <a:lstStyle/>
        <a:p>
          <a:endParaRPr lang="ru-RU"/>
        </a:p>
      </dgm:t>
    </dgm:pt>
    <dgm:pt modelId="{D2240C1E-C6A8-480E-A200-751FAF67C64F}" type="parTrans" cxnId="{B4647087-3843-4D8F-A8DD-FD802D371656}">
      <dgm:prSet/>
      <dgm:spPr/>
      <dgm:t>
        <a:bodyPr/>
        <a:lstStyle/>
        <a:p>
          <a:endParaRPr lang="ru-RU"/>
        </a:p>
      </dgm:t>
    </dgm:pt>
    <dgm:pt modelId="{881A515C-BEFD-4ECD-BD3E-4853CDA9C52D}" type="sibTrans" cxnId="{B4647087-3843-4D8F-A8DD-FD802D371656}">
      <dgm:prSet/>
      <dgm:spPr/>
      <dgm:t>
        <a:bodyPr/>
        <a:lstStyle/>
        <a:p>
          <a:endParaRPr lang="ru-RU"/>
        </a:p>
      </dgm:t>
    </dgm:pt>
    <dgm:pt modelId="{E7BE76A6-3948-4963-A11D-E178F9D41F31}">
      <dgm:prSet phldrT="[Текст]"/>
      <dgm:spPr/>
      <dgm:t>
        <a:bodyPr/>
        <a:lstStyle/>
        <a:p>
          <a:endParaRPr lang="ru-RU" dirty="0"/>
        </a:p>
      </dgm:t>
    </dgm:pt>
    <dgm:pt modelId="{4509E935-B0B9-4FB9-A33F-E0C2F494B9B1}" type="parTrans" cxnId="{53AB8A76-C73E-4C63-9463-F8FDDFAE153C}">
      <dgm:prSet/>
      <dgm:spPr/>
      <dgm:t>
        <a:bodyPr/>
        <a:lstStyle/>
        <a:p>
          <a:endParaRPr lang="ru-RU"/>
        </a:p>
      </dgm:t>
    </dgm:pt>
    <dgm:pt modelId="{8F0C2A9C-FF32-4E94-AAE8-C487DC86C182}" type="sibTrans" cxnId="{53AB8A76-C73E-4C63-9463-F8FDDFAE153C}">
      <dgm:prSet/>
      <dgm:spPr/>
      <dgm:t>
        <a:bodyPr/>
        <a:lstStyle/>
        <a:p>
          <a:endParaRPr lang="ru-RU"/>
        </a:p>
      </dgm:t>
    </dgm:pt>
    <dgm:pt modelId="{04858D8F-5B93-4DD0-8F5C-7AC375B7C4A7}" type="pres">
      <dgm:prSet presAssocID="{8E9AA000-C697-4C82-8BEF-7C2B20ECE53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FCB59E-98CA-48E8-809F-9970186EBA9C}" type="pres">
      <dgm:prSet presAssocID="{2A3329A6-8B54-414B-BD60-47C106CB7564}" presName="gear1" presStyleLbl="node1" presStyleIdx="0" presStyleCnt="3" custScaleX="73554" custScaleY="73205" custLinFactNeighborX="-10082" custLinFactNeighborY="-294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04720-71B2-4964-A09A-A4E432D8DE96}" type="pres">
      <dgm:prSet presAssocID="{2A3329A6-8B54-414B-BD60-47C106CB7564}" presName="gear1srcNode" presStyleLbl="node1" presStyleIdx="0" presStyleCnt="3"/>
      <dgm:spPr/>
      <dgm:t>
        <a:bodyPr/>
        <a:lstStyle/>
        <a:p>
          <a:endParaRPr lang="ru-RU"/>
        </a:p>
      </dgm:t>
    </dgm:pt>
    <dgm:pt modelId="{A6707C42-CE4A-48BA-A5D2-1619103D8A72}" type="pres">
      <dgm:prSet presAssocID="{2A3329A6-8B54-414B-BD60-47C106CB7564}" presName="gear1dstNode" presStyleLbl="node1" presStyleIdx="0" presStyleCnt="3"/>
      <dgm:spPr/>
      <dgm:t>
        <a:bodyPr/>
        <a:lstStyle/>
        <a:p>
          <a:endParaRPr lang="ru-RU"/>
        </a:p>
      </dgm:t>
    </dgm:pt>
    <dgm:pt modelId="{F8EEDC4F-F278-4947-B2C2-6C16107AE84C}" type="pres">
      <dgm:prSet presAssocID="{0E59FC52-2D0B-4E79-B9E3-E38BFF4CC2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F7ED5-690D-4142-A627-573817D5319B}" type="pres">
      <dgm:prSet presAssocID="{0E59FC52-2D0B-4E79-B9E3-E38BFF4CC2A6}" presName="gear2srcNode" presStyleLbl="node1" presStyleIdx="1" presStyleCnt="3"/>
      <dgm:spPr/>
      <dgm:t>
        <a:bodyPr/>
        <a:lstStyle/>
        <a:p>
          <a:endParaRPr lang="ru-RU"/>
        </a:p>
      </dgm:t>
    </dgm:pt>
    <dgm:pt modelId="{47B17379-1C5B-4AD4-9198-1C7E2E889852}" type="pres">
      <dgm:prSet presAssocID="{0E59FC52-2D0B-4E79-B9E3-E38BFF4CC2A6}" presName="gear2dstNode" presStyleLbl="node1" presStyleIdx="1" presStyleCnt="3"/>
      <dgm:spPr/>
      <dgm:t>
        <a:bodyPr/>
        <a:lstStyle/>
        <a:p>
          <a:endParaRPr lang="ru-RU"/>
        </a:p>
      </dgm:t>
    </dgm:pt>
    <dgm:pt modelId="{2441543B-EFBB-443D-87F2-725622E8E27E}" type="pres">
      <dgm:prSet presAssocID="{4BF2FDB4-6EB5-49AB-B453-E030E0F45FA9}" presName="gear3" presStyleLbl="node1" presStyleIdx="2" presStyleCnt="3"/>
      <dgm:spPr/>
      <dgm:t>
        <a:bodyPr/>
        <a:lstStyle/>
        <a:p>
          <a:endParaRPr lang="ru-RU"/>
        </a:p>
      </dgm:t>
    </dgm:pt>
    <dgm:pt modelId="{198D783B-996E-4484-A267-D3D1CCD82FBF}" type="pres">
      <dgm:prSet presAssocID="{4BF2FDB4-6EB5-49AB-B453-E030E0F45FA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84A66-041F-49C0-9031-E81DFAF80A21}" type="pres">
      <dgm:prSet presAssocID="{4BF2FDB4-6EB5-49AB-B453-E030E0F45FA9}" presName="gear3srcNode" presStyleLbl="node1" presStyleIdx="2" presStyleCnt="3"/>
      <dgm:spPr/>
      <dgm:t>
        <a:bodyPr/>
        <a:lstStyle/>
        <a:p>
          <a:endParaRPr lang="ru-RU"/>
        </a:p>
      </dgm:t>
    </dgm:pt>
    <dgm:pt modelId="{792B537F-75EF-4010-BA86-C8E1F2794192}" type="pres">
      <dgm:prSet presAssocID="{4BF2FDB4-6EB5-49AB-B453-E030E0F45FA9}" presName="gear3dstNode" presStyleLbl="node1" presStyleIdx="2" presStyleCnt="3"/>
      <dgm:spPr/>
      <dgm:t>
        <a:bodyPr/>
        <a:lstStyle/>
        <a:p>
          <a:endParaRPr lang="ru-RU"/>
        </a:p>
      </dgm:t>
    </dgm:pt>
    <dgm:pt modelId="{CA141DC8-856A-4767-8D70-D373F8E0CE2E}" type="pres">
      <dgm:prSet presAssocID="{8FBA1044-37C9-4CD4-B0C4-960B3915BD52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00165261-D3B0-4EBB-AB96-94A57CBB6EF1}" type="pres">
      <dgm:prSet presAssocID="{AAE76B38-D812-4A05-85EA-E99FF4A1D71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8E19F85F-646D-4A6F-ADFE-F362DAFFDBC1}" type="pres">
      <dgm:prSet presAssocID="{BEED5113-A3F6-4C06-A72A-FF26643C99A9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CD1A3B5-BEFD-44B6-B401-563BC941B425}" type="presOf" srcId="{2A3329A6-8B54-414B-BD60-47C106CB7564}" destId="{8EFCB59E-98CA-48E8-809F-9970186EBA9C}" srcOrd="0" destOrd="0" presId="urn:microsoft.com/office/officeart/2005/8/layout/gear1"/>
    <dgm:cxn modelId="{379AD8DA-0D5F-4AD2-8BF8-246E2363AEDC}" type="presOf" srcId="{8FBA1044-37C9-4CD4-B0C4-960B3915BD52}" destId="{CA141DC8-856A-4767-8D70-D373F8E0CE2E}" srcOrd="0" destOrd="0" presId="urn:microsoft.com/office/officeart/2005/8/layout/gear1"/>
    <dgm:cxn modelId="{D3F20709-2661-431E-B6D7-6E95273F89EC}" srcId="{8E9AA000-C697-4C82-8BEF-7C2B20ECE534}" destId="{0F91F789-A7AD-4F09-AAD1-8A9726C0486F}" srcOrd="3" destOrd="0" parTransId="{560B7FC5-6ADA-4709-A5B2-E1F567A84AE6}" sibTransId="{208D59F5-0E30-4721-B1E5-3E24D3E49A49}"/>
    <dgm:cxn modelId="{9CEB9663-0C3E-46A7-A560-703C71CB7B3E}" type="presOf" srcId="{4BF2FDB4-6EB5-49AB-B453-E030E0F45FA9}" destId="{198D783B-996E-4484-A267-D3D1CCD82FBF}" srcOrd="1" destOrd="0" presId="urn:microsoft.com/office/officeart/2005/8/layout/gear1"/>
    <dgm:cxn modelId="{1A83246E-DCDB-4405-83D1-F6D3B642F09A}" type="presOf" srcId="{BEED5113-A3F6-4C06-A72A-FF26643C99A9}" destId="{8E19F85F-646D-4A6F-ADFE-F362DAFFDBC1}" srcOrd="0" destOrd="0" presId="urn:microsoft.com/office/officeart/2005/8/layout/gear1"/>
    <dgm:cxn modelId="{6D5329F7-56B8-459E-B111-2BA16E72C0A6}" type="presOf" srcId="{2A3329A6-8B54-414B-BD60-47C106CB7564}" destId="{A6707C42-CE4A-48BA-A5D2-1619103D8A72}" srcOrd="2" destOrd="0" presId="urn:microsoft.com/office/officeart/2005/8/layout/gear1"/>
    <dgm:cxn modelId="{BF5B9D1E-8C4B-454E-9EBD-6E0E132AD80D}" type="presOf" srcId="{4BF2FDB4-6EB5-49AB-B453-E030E0F45FA9}" destId="{2441543B-EFBB-443D-87F2-725622E8E27E}" srcOrd="0" destOrd="0" presId="urn:microsoft.com/office/officeart/2005/8/layout/gear1"/>
    <dgm:cxn modelId="{EF466B8C-8AFE-4E5C-AEEC-8FAFB0B2E1FA}" srcId="{8E9AA000-C697-4C82-8BEF-7C2B20ECE534}" destId="{4BF2FDB4-6EB5-49AB-B453-E030E0F45FA9}" srcOrd="2" destOrd="0" parTransId="{9857FBDB-7E1C-48C7-BCBC-ED647EE0062C}" sibTransId="{BEED5113-A3F6-4C06-A72A-FF26643C99A9}"/>
    <dgm:cxn modelId="{9C2FE445-53DB-4FDD-BDF2-15EB1DEFA0A1}" type="presOf" srcId="{4BF2FDB4-6EB5-49AB-B453-E030E0F45FA9}" destId="{59C84A66-041F-49C0-9031-E81DFAF80A21}" srcOrd="2" destOrd="0" presId="urn:microsoft.com/office/officeart/2005/8/layout/gear1"/>
    <dgm:cxn modelId="{DD75B935-05DF-46AA-8A97-1673FA7DAD1C}" type="presOf" srcId="{4BF2FDB4-6EB5-49AB-B453-E030E0F45FA9}" destId="{792B537F-75EF-4010-BA86-C8E1F2794192}" srcOrd="3" destOrd="0" presId="urn:microsoft.com/office/officeart/2005/8/layout/gear1"/>
    <dgm:cxn modelId="{5ECD9F0F-2F90-4F64-927E-78D99727EC41}" type="presOf" srcId="{0E59FC52-2D0B-4E79-B9E3-E38BFF4CC2A6}" destId="{F8EEDC4F-F278-4947-B2C2-6C16107AE84C}" srcOrd="0" destOrd="0" presId="urn:microsoft.com/office/officeart/2005/8/layout/gear1"/>
    <dgm:cxn modelId="{53056E72-AAB7-4A87-B32A-F0587E004A41}" srcId="{8E9AA000-C697-4C82-8BEF-7C2B20ECE534}" destId="{0E59FC52-2D0B-4E79-B9E3-E38BFF4CC2A6}" srcOrd="1" destOrd="0" parTransId="{BD9CE6EC-27A4-4EAF-AC5C-66934F875C69}" sibTransId="{AAE76B38-D812-4A05-85EA-E99FF4A1D711}"/>
    <dgm:cxn modelId="{C5D939A0-8E0D-4C55-8087-355B6A4F6D50}" srcId="{8E9AA000-C697-4C82-8BEF-7C2B20ECE534}" destId="{A0A2A29E-F41A-479B-B83E-A591686D874C}" srcOrd="7" destOrd="0" parTransId="{4426A01D-6791-4621-BF0E-C3D4FBA1C8D0}" sibTransId="{D5DC80EF-6E2F-466C-A022-81E95757A120}"/>
    <dgm:cxn modelId="{2945213F-9AA8-446F-95EA-3BE6EC5700E8}" type="presOf" srcId="{AAE76B38-D812-4A05-85EA-E99FF4A1D711}" destId="{00165261-D3B0-4EBB-AB96-94A57CBB6EF1}" srcOrd="0" destOrd="0" presId="urn:microsoft.com/office/officeart/2005/8/layout/gear1"/>
    <dgm:cxn modelId="{9E72D899-F4EE-4404-BFBF-C53C388AD4CC}" type="presOf" srcId="{0E59FC52-2D0B-4E79-B9E3-E38BFF4CC2A6}" destId="{47B17379-1C5B-4AD4-9198-1C7E2E889852}" srcOrd="2" destOrd="0" presId="urn:microsoft.com/office/officeart/2005/8/layout/gear1"/>
    <dgm:cxn modelId="{7F1BDA56-7617-4020-A215-6656AF6E6266}" srcId="{8E9AA000-C697-4C82-8BEF-7C2B20ECE534}" destId="{DF4E6E12-74F7-40D7-897C-6826C7B2D96E}" srcOrd="6" destOrd="0" parTransId="{28CD834D-2DB7-43BC-913B-7747EE351428}" sibTransId="{5C26EF6D-24E8-41D0-A3F6-3DBE49782F8D}"/>
    <dgm:cxn modelId="{B4647087-3843-4D8F-A8DD-FD802D371656}" srcId="{8E9AA000-C697-4C82-8BEF-7C2B20ECE534}" destId="{E329FE2D-D1FE-4399-BBCC-0F6999138227}" srcOrd="4" destOrd="0" parTransId="{D2240C1E-C6A8-480E-A200-751FAF67C64F}" sibTransId="{881A515C-BEFD-4ECD-BD3E-4853CDA9C52D}"/>
    <dgm:cxn modelId="{7C63388C-1C22-40AE-BB73-ADCB3A897AF6}" type="presOf" srcId="{2A3329A6-8B54-414B-BD60-47C106CB7564}" destId="{10904720-71B2-4964-A09A-A4E432D8DE96}" srcOrd="1" destOrd="0" presId="urn:microsoft.com/office/officeart/2005/8/layout/gear1"/>
    <dgm:cxn modelId="{53AB8A76-C73E-4C63-9463-F8FDDFAE153C}" srcId="{8E9AA000-C697-4C82-8BEF-7C2B20ECE534}" destId="{E7BE76A6-3948-4963-A11D-E178F9D41F31}" srcOrd="5" destOrd="0" parTransId="{4509E935-B0B9-4FB9-A33F-E0C2F494B9B1}" sibTransId="{8F0C2A9C-FF32-4E94-AAE8-C487DC86C182}"/>
    <dgm:cxn modelId="{E57C25F2-8FB4-4488-BD2F-2387291F48D2}" type="presOf" srcId="{8E9AA000-C697-4C82-8BEF-7C2B20ECE534}" destId="{04858D8F-5B93-4DD0-8F5C-7AC375B7C4A7}" srcOrd="0" destOrd="0" presId="urn:microsoft.com/office/officeart/2005/8/layout/gear1"/>
    <dgm:cxn modelId="{A6425670-66D3-41FA-AFCC-1E6851B1DF05}" type="presOf" srcId="{0E59FC52-2D0B-4E79-B9E3-E38BFF4CC2A6}" destId="{5A1F7ED5-690D-4142-A627-573817D5319B}" srcOrd="1" destOrd="0" presId="urn:microsoft.com/office/officeart/2005/8/layout/gear1"/>
    <dgm:cxn modelId="{77DCD164-3634-494D-BF64-C195C65E335E}" srcId="{8E9AA000-C697-4C82-8BEF-7C2B20ECE534}" destId="{2A3329A6-8B54-414B-BD60-47C106CB7564}" srcOrd="0" destOrd="0" parTransId="{2612E164-8A0B-4A2B-9B45-6E238B90B07B}" sibTransId="{8FBA1044-37C9-4CD4-B0C4-960B3915BD52}"/>
    <dgm:cxn modelId="{6A12C843-1507-4A35-BB37-215C25DC1A66}" type="presParOf" srcId="{04858D8F-5B93-4DD0-8F5C-7AC375B7C4A7}" destId="{8EFCB59E-98CA-48E8-809F-9970186EBA9C}" srcOrd="0" destOrd="0" presId="urn:microsoft.com/office/officeart/2005/8/layout/gear1"/>
    <dgm:cxn modelId="{51FABB01-FB6A-4540-837C-69F236BB6BBE}" type="presParOf" srcId="{04858D8F-5B93-4DD0-8F5C-7AC375B7C4A7}" destId="{10904720-71B2-4964-A09A-A4E432D8DE96}" srcOrd="1" destOrd="0" presId="urn:microsoft.com/office/officeart/2005/8/layout/gear1"/>
    <dgm:cxn modelId="{C48F2B7E-6E88-42D6-A5D2-7FD14DF7EBA2}" type="presParOf" srcId="{04858D8F-5B93-4DD0-8F5C-7AC375B7C4A7}" destId="{A6707C42-CE4A-48BA-A5D2-1619103D8A72}" srcOrd="2" destOrd="0" presId="urn:microsoft.com/office/officeart/2005/8/layout/gear1"/>
    <dgm:cxn modelId="{2154AD04-371E-483A-9BDC-289D088AA025}" type="presParOf" srcId="{04858D8F-5B93-4DD0-8F5C-7AC375B7C4A7}" destId="{F8EEDC4F-F278-4947-B2C2-6C16107AE84C}" srcOrd="3" destOrd="0" presId="urn:microsoft.com/office/officeart/2005/8/layout/gear1"/>
    <dgm:cxn modelId="{5598FC3E-DC7F-447B-9C8B-4A23BB82E7FC}" type="presParOf" srcId="{04858D8F-5B93-4DD0-8F5C-7AC375B7C4A7}" destId="{5A1F7ED5-690D-4142-A627-573817D5319B}" srcOrd="4" destOrd="0" presId="urn:microsoft.com/office/officeart/2005/8/layout/gear1"/>
    <dgm:cxn modelId="{43D28552-5DE9-4BDB-9A38-ADA267361ADD}" type="presParOf" srcId="{04858D8F-5B93-4DD0-8F5C-7AC375B7C4A7}" destId="{47B17379-1C5B-4AD4-9198-1C7E2E889852}" srcOrd="5" destOrd="0" presId="urn:microsoft.com/office/officeart/2005/8/layout/gear1"/>
    <dgm:cxn modelId="{144A2C9D-0501-46D9-82D5-40DE6C9AD33E}" type="presParOf" srcId="{04858D8F-5B93-4DD0-8F5C-7AC375B7C4A7}" destId="{2441543B-EFBB-443D-87F2-725622E8E27E}" srcOrd="6" destOrd="0" presId="urn:microsoft.com/office/officeart/2005/8/layout/gear1"/>
    <dgm:cxn modelId="{040F8EEC-3117-4765-8855-93C8842BCE5D}" type="presParOf" srcId="{04858D8F-5B93-4DD0-8F5C-7AC375B7C4A7}" destId="{198D783B-996E-4484-A267-D3D1CCD82FBF}" srcOrd="7" destOrd="0" presId="urn:microsoft.com/office/officeart/2005/8/layout/gear1"/>
    <dgm:cxn modelId="{8B1A154B-E834-4CCD-B289-1D019A03858F}" type="presParOf" srcId="{04858D8F-5B93-4DD0-8F5C-7AC375B7C4A7}" destId="{59C84A66-041F-49C0-9031-E81DFAF80A21}" srcOrd="8" destOrd="0" presId="urn:microsoft.com/office/officeart/2005/8/layout/gear1"/>
    <dgm:cxn modelId="{47B804AF-CC7D-4296-B4B0-23A14BE245E8}" type="presParOf" srcId="{04858D8F-5B93-4DD0-8F5C-7AC375B7C4A7}" destId="{792B537F-75EF-4010-BA86-C8E1F2794192}" srcOrd="9" destOrd="0" presId="urn:microsoft.com/office/officeart/2005/8/layout/gear1"/>
    <dgm:cxn modelId="{D58BF0DA-1EAB-4299-94F1-F40667AF379B}" type="presParOf" srcId="{04858D8F-5B93-4DD0-8F5C-7AC375B7C4A7}" destId="{CA141DC8-856A-4767-8D70-D373F8E0CE2E}" srcOrd="10" destOrd="0" presId="urn:microsoft.com/office/officeart/2005/8/layout/gear1"/>
    <dgm:cxn modelId="{10C5C582-CD43-47A6-B62F-2C4555A4A622}" type="presParOf" srcId="{04858D8F-5B93-4DD0-8F5C-7AC375B7C4A7}" destId="{00165261-D3B0-4EBB-AB96-94A57CBB6EF1}" srcOrd="11" destOrd="0" presId="urn:microsoft.com/office/officeart/2005/8/layout/gear1"/>
    <dgm:cxn modelId="{7BA4A6AF-5A77-4F7D-B4D1-D252DFA6B296}" type="presParOf" srcId="{04858D8F-5B93-4DD0-8F5C-7AC375B7C4A7}" destId="{8E19F85F-646D-4A6F-ADFE-F362DAFFDBC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9AA000-C697-4C82-8BEF-7C2B20ECE534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2A3329A6-8B54-414B-BD60-47C106CB7564}">
      <dgm:prSet phldrT="[Текст]"/>
      <dgm:spPr/>
      <dgm:t>
        <a:bodyPr/>
        <a:lstStyle/>
        <a:p>
          <a:r>
            <a:rPr lang="ru-RU" dirty="0" smtClean="0"/>
            <a:t>Предприятия</a:t>
          </a:r>
          <a:endParaRPr lang="ru-RU" dirty="0"/>
        </a:p>
      </dgm:t>
    </dgm:pt>
    <dgm:pt modelId="{2612E164-8A0B-4A2B-9B45-6E238B90B07B}" type="parTrans" cxnId="{77DCD164-3634-494D-BF64-C195C65E335E}">
      <dgm:prSet/>
      <dgm:spPr/>
      <dgm:t>
        <a:bodyPr/>
        <a:lstStyle/>
        <a:p>
          <a:endParaRPr lang="ru-RU"/>
        </a:p>
      </dgm:t>
    </dgm:pt>
    <dgm:pt modelId="{8FBA1044-37C9-4CD4-B0C4-960B3915BD52}" type="sibTrans" cxnId="{77DCD164-3634-494D-BF64-C195C65E335E}">
      <dgm:prSet/>
      <dgm:spPr/>
      <dgm:t>
        <a:bodyPr/>
        <a:lstStyle/>
        <a:p>
          <a:endParaRPr lang="ru-RU"/>
        </a:p>
      </dgm:t>
    </dgm:pt>
    <dgm:pt modelId="{DF4E6E12-74F7-40D7-897C-6826C7B2D96E}">
      <dgm:prSet phldrT="[Текст]" phldr="1"/>
      <dgm:spPr/>
      <dgm:t>
        <a:bodyPr/>
        <a:lstStyle/>
        <a:p>
          <a:endParaRPr lang="ru-RU"/>
        </a:p>
      </dgm:t>
    </dgm:pt>
    <dgm:pt modelId="{28CD834D-2DB7-43BC-913B-7747EE351428}" type="parTrans" cxnId="{7F1BDA56-7617-4020-A215-6656AF6E6266}">
      <dgm:prSet/>
      <dgm:spPr/>
      <dgm:t>
        <a:bodyPr/>
        <a:lstStyle/>
        <a:p>
          <a:endParaRPr lang="ru-RU"/>
        </a:p>
      </dgm:t>
    </dgm:pt>
    <dgm:pt modelId="{5C26EF6D-24E8-41D0-A3F6-3DBE49782F8D}" type="sibTrans" cxnId="{7F1BDA56-7617-4020-A215-6656AF6E6266}">
      <dgm:prSet/>
      <dgm:spPr/>
      <dgm:t>
        <a:bodyPr/>
        <a:lstStyle/>
        <a:p>
          <a:endParaRPr lang="ru-RU"/>
        </a:p>
      </dgm:t>
    </dgm:pt>
    <dgm:pt modelId="{A0A2A29E-F41A-479B-B83E-A591686D874C}">
      <dgm:prSet phldrT="[Текст]" phldr="1"/>
      <dgm:spPr/>
      <dgm:t>
        <a:bodyPr/>
        <a:lstStyle/>
        <a:p>
          <a:endParaRPr lang="ru-RU" dirty="0"/>
        </a:p>
      </dgm:t>
    </dgm:pt>
    <dgm:pt modelId="{4426A01D-6791-4621-BF0E-C3D4FBA1C8D0}" type="parTrans" cxnId="{C5D939A0-8E0D-4C55-8087-355B6A4F6D50}">
      <dgm:prSet/>
      <dgm:spPr/>
      <dgm:t>
        <a:bodyPr/>
        <a:lstStyle/>
        <a:p>
          <a:endParaRPr lang="ru-RU"/>
        </a:p>
      </dgm:t>
    </dgm:pt>
    <dgm:pt modelId="{D5DC80EF-6E2F-466C-A022-81E95757A120}" type="sibTrans" cxnId="{C5D939A0-8E0D-4C55-8087-355B6A4F6D50}">
      <dgm:prSet/>
      <dgm:spPr/>
      <dgm:t>
        <a:bodyPr/>
        <a:lstStyle/>
        <a:p>
          <a:endParaRPr lang="ru-RU"/>
        </a:p>
      </dgm:t>
    </dgm:pt>
    <dgm:pt modelId="{0E59FC52-2D0B-4E79-B9E3-E38BFF4CC2A6}">
      <dgm:prSet phldrT="[Текст]"/>
      <dgm:spPr/>
      <dgm:t>
        <a:bodyPr/>
        <a:lstStyle/>
        <a:p>
          <a:r>
            <a:rPr lang="ru-RU" dirty="0" smtClean="0"/>
            <a:t>ФИРО, НИРО</a:t>
          </a:r>
          <a:endParaRPr lang="ru-RU" dirty="0"/>
        </a:p>
      </dgm:t>
    </dgm:pt>
    <dgm:pt modelId="{BD9CE6EC-27A4-4EAF-AC5C-66934F875C69}" type="parTrans" cxnId="{53056E72-AAB7-4A87-B32A-F0587E004A41}">
      <dgm:prSet/>
      <dgm:spPr/>
      <dgm:t>
        <a:bodyPr/>
        <a:lstStyle/>
        <a:p>
          <a:endParaRPr lang="ru-RU"/>
        </a:p>
      </dgm:t>
    </dgm:pt>
    <dgm:pt modelId="{AAE76B38-D812-4A05-85EA-E99FF4A1D711}" type="sibTrans" cxnId="{53056E72-AAB7-4A87-B32A-F0587E004A41}">
      <dgm:prSet/>
      <dgm:spPr/>
      <dgm:t>
        <a:bodyPr/>
        <a:lstStyle/>
        <a:p>
          <a:endParaRPr lang="ru-RU"/>
        </a:p>
      </dgm:t>
    </dgm:pt>
    <dgm:pt modelId="{4BF2FDB4-6EB5-49AB-B453-E030E0F45FA9}">
      <dgm:prSet phldrT="[Текст]"/>
      <dgm:spPr/>
      <dgm:t>
        <a:bodyPr/>
        <a:lstStyle/>
        <a:p>
          <a:r>
            <a:rPr lang="ru-RU" dirty="0" smtClean="0"/>
            <a:t>СМИ</a:t>
          </a:r>
          <a:endParaRPr lang="ru-RU" dirty="0"/>
        </a:p>
      </dgm:t>
    </dgm:pt>
    <dgm:pt modelId="{9857FBDB-7E1C-48C7-BCBC-ED647EE0062C}" type="parTrans" cxnId="{EF466B8C-8AFE-4E5C-AEEC-8FAFB0B2E1FA}">
      <dgm:prSet/>
      <dgm:spPr/>
      <dgm:t>
        <a:bodyPr/>
        <a:lstStyle/>
        <a:p>
          <a:endParaRPr lang="ru-RU"/>
        </a:p>
      </dgm:t>
    </dgm:pt>
    <dgm:pt modelId="{BEED5113-A3F6-4C06-A72A-FF26643C99A9}" type="sibTrans" cxnId="{EF466B8C-8AFE-4E5C-AEEC-8FAFB0B2E1FA}">
      <dgm:prSet/>
      <dgm:spPr/>
      <dgm:t>
        <a:bodyPr/>
        <a:lstStyle/>
        <a:p>
          <a:endParaRPr lang="ru-RU"/>
        </a:p>
      </dgm:t>
    </dgm:pt>
    <dgm:pt modelId="{0F91F789-A7AD-4F09-AAD1-8A9726C0486F}">
      <dgm:prSet phldrT="[Текст]"/>
      <dgm:spPr/>
      <dgm:t>
        <a:bodyPr/>
        <a:lstStyle/>
        <a:p>
          <a:endParaRPr lang="ru-RU"/>
        </a:p>
      </dgm:t>
    </dgm:pt>
    <dgm:pt modelId="{560B7FC5-6ADA-4709-A5B2-E1F567A84AE6}" type="parTrans" cxnId="{D3F20709-2661-431E-B6D7-6E95273F89EC}">
      <dgm:prSet/>
      <dgm:spPr/>
      <dgm:t>
        <a:bodyPr/>
        <a:lstStyle/>
        <a:p>
          <a:endParaRPr lang="ru-RU"/>
        </a:p>
      </dgm:t>
    </dgm:pt>
    <dgm:pt modelId="{208D59F5-0E30-4721-B1E5-3E24D3E49A49}" type="sibTrans" cxnId="{D3F20709-2661-431E-B6D7-6E95273F89EC}">
      <dgm:prSet/>
      <dgm:spPr/>
      <dgm:t>
        <a:bodyPr/>
        <a:lstStyle/>
        <a:p>
          <a:endParaRPr lang="ru-RU"/>
        </a:p>
      </dgm:t>
    </dgm:pt>
    <dgm:pt modelId="{E329FE2D-D1FE-4399-BBCC-0F6999138227}">
      <dgm:prSet phldrT="[Текст]"/>
      <dgm:spPr/>
      <dgm:t>
        <a:bodyPr/>
        <a:lstStyle/>
        <a:p>
          <a:endParaRPr lang="ru-RU"/>
        </a:p>
      </dgm:t>
    </dgm:pt>
    <dgm:pt modelId="{D2240C1E-C6A8-480E-A200-751FAF67C64F}" type="parTrans" cxnId="{B4647087-3843-4D8F-A8DD-FD802D371656}">
      <dgm:prSet/>
      <dgm:spPr/>
      <dgm:t>
        <a:bodyPr/>
        <a:lstStyle/>
        <a:p>
          <a:endParaRPr lang="ru-RU"/>
        </a:p>
      </dgm:t>
    </dgm:pt>
    <dgm:pt modelId="{881A515C-BEFD-4ECD-BD3E-4853CDA9C52D}" type="sibTrans" cxnId="{B4647087-3843-4D8F-A8DD-FD802D371656}">
      <dgm:prSet/>
      <dgm:spPr/>
      <dgm:t>
        <a:bodyPr/>
        <a:lstStyle/>
        <a:p>
          <a:endParaRPr lang="ru-RU"/>
        </a:p>
      </dgm:t>
    </dgm:pt>
    <dgm:pt modelId="{E7BE76A6-3948-4963-A11D-E178F9D41F31}">
      <dgm:prSet phldrT="[Текст]"/>
      <dgm:spPr/>
      <dgm:t>
        <a:bodyPr/>
        <a:lstStyle/>
        <a:p>
          <a:endParaRPr lang="ru-RU" dirty="0"/>
        </a:p>
      </dgm:t>
    </dgm:pt>
    <dgm:pt modelId="{4509E935-B0B9-4FB9-A33F-E0C2F494B9B1}" type="parTrans" cxnId="{53AB8A76-C73E-4C63-9463-F8FDDFAE153C}">
      <dgm:prSet/>
      <dgm:spPr/>
      <dgm:t>
        <a:bodyPr/>
        <a:lstStyle/>
        <a:p>
          <a:endParaRPr lang="ru-RU"/>
        </a:p>
      </dgm:t>
    </dgm:pt>
    <dgm:pt modelId="{8F0C2A9C-FF32-4E94-AAE8-C487DC86C182}" type="sibTrans" cxnId="{53AB8A76-C73E-4C63-9463-F8FDDFAE153C}">
      <dgm:prSet/>
      <dgm:spPr/>
      <dgm:t>
        <a:bodyPr/>
        <a:lstStyle/>
        <a:p>
          <a:endParaRPr lang="ru-RU"/>
        </a:p>
      </dgm:t>
    </dgm:pt>
    <dgm:pt modelId="{04858D8F-5B93-4DD0-8F5C-7AC375B7C4A7}" type="pres">
      <dgm:prSet presAssocID="{8E9AA000-C697-4C82-8BEF-7C2B20ECE53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FCB59E-98CA-48E8-809F-9970186EBA9C}" type="pres">
      <dgm:prSet presAssocID="{2A3329A6-8B54-414B-BD60-47C106CB7564}" presName="gear1" presStyleLbl="node1" presStyleIdx="0" presStyleCnt="3" custScaleX="73554" custScaleY="65380" custLinFactNeighborX="-10082" custLinFactNeighborY="-241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04720-71B2-4964-A09A-A4E432D8DE96}" type="pres">
      <dgm:prSet presAssocID="{2A3329A6-8B54-414B-BD60-47C106CB7564}" presName="gear1srcNode" presStyleLbl="node1" presStyleIdx="0" presStyleCnt="3"/>
      <dgm:spPr/>
      <dgm:t>
        <a:bodyPr/>
        <a:lstStyle/>
        <a:p>
          <a:endParaRPr lang="ru-RU"/>
        </a:p>
      </dgm:t>
    </dgm:pt>
    <dgm:pt modelId="{A6707C42-CE4A-48BA-A5D2-1619103D8A72}" type="pres">
      <dgm:prSet presAssocID="{2A3329A6-8B54-414B-BD60-47C106CB7564}" presName="gear1dstNode" presStyleLbl="node1" presStyleIdx="0" presStyleCnt="3"/>
      <dgm:spPr/>
      <dgm:t>
        <a:bodyPr/>
        <a:lstStyle/>
        <a:p>
          <a:endParaRPr lang="ru-RU"/>
        </a:p>
      </dgm:t>
    </dgm:pt>
    <dgm:pt modelId="{F8EEDC4F-F278-4947-B2C2-6C16107AE84C}" type="pres">
      <dgm:prSet presAssocID="{0E59FC52-2D0B-4E79-B9E3-E38BFF4CC2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F7ED5-690D-4142-A627-573817D5319B}" type="pres">
      <dgm:prSet presAssocID="{0E59FC52-2D0B-4E79-B9E3-E38BFF4CC2A6}" presName="gear2srcNode" presStyleLbl="node1" presStyleIdx="1" presStyleCnt="3"/>
      <dgm:spPr/>
      <dgm:t>
        <a:bodyPr/>
        <a:lstStyle/>
        <a:p>
          <a:endParaRPr lang="ru-RU"/>
        </a:p>
      </dgm:t>
    </dgm:pt>
    <dgm:pt modelId="{47B17379-1C5B-4AD4-9198-1C7E2E889852}" type="pres">
      <dgm:prSet presAssocID="{0E59FC52-2D0B-4E79-B9E3-E38BFF4CC2A6}" presName="gear2dstNode" presStyleLbl="node1" presStyleIdx="1" presStyleCnt="3"/>
      <dgm:spPr/>
      <dgm:t>
        <a:bodyPr/>
        <a:lstStyle/>
        <a:p>
          <a:endParaRPr lang="ru-RU"/>
        </a:p>
      </dgm:t>
    </dgm:pt>
    <dgm:pt modelId="{2441543B-EFBB-443D-87F2-725622E8E27E}" type="pres">
      <dgm:prSet presAssocID="{4BF2FDB4-6EB5-49AB-B453-E030E0F45FA9}" presName="gear3" presStyleLbl="node1" presStyleIdx="2" presStyleCnt="3"/>
      <dgm:spPr/>
      <dgm:t>
        <a:bodyPr/>
        <a:lstStyle/>
        <a:p>
          <a:endParaRPr lang="ru-RU"/>
        </a:p>
      </dgm:t>
    </dgm:pt>
    <dgm:pt modelId="{198D783B-996E-4484-A267-D3D1CCD82FBF}" type="pres">
      <dgm:prSet presAssocID="{4BF2FDB4-6EB5-49AB-B453-E030E0F45FA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84A66-041F-49C0-9031-E81DFAF80A21}" type="pres">
      <dgm:prSet presAssocID="{4BF2FDB4-6EB5-49AB-B453-E030E0F45FA9}" presName="gear3srcNode" presStyleLbl="node1" presStyleIdx="2" presStyleCnt="3"/>
      <dgm:spPr/>
      <dgm:t>
        <a:bodyPr/>
        <a:lstStyle/>
        <a:p>
          <a:endParaRPr lang="ru-RU"/>
        </a:p>
      </dgm:t>
    </dgm:pt>
    <dgm:pt modelId="{792B537F-75EF-4010-BA86-C8E1F2794192}" type="pres">
      <dgm:prSet presAssocID="{4BF2FDB4-6EB5-49AB-B453-E030E0F45FA9}" presName="gear3dstNode" presStyleLbl="node1" presStyleIdx="2" presStyleCnt="3"/>
      <dgm:spPr/>
      <dgm:t>
        <a:bodyPr/>
        <a:lstStyle/>
        <a:p>
          <a:endParaRPr lang="ru-RU"/>
        </a:p>
      </dgm:t>
    </dgm:pt>
    <dgm:pt modelId="{CA141DC8-856A-4767-8D70-D373F8E0CE2E}" type="pres">
      <dgm:prSet presAssocID="{8FBA1044-37C9-4CD4-B0C4-960B3915BD52}" presName="connector1" presStyleLbl="sibTrans2D1" presStyleIdx="0" presStyleCnt="3" custAng="3449136" custLinFactNeighborX="-13979" custLinFactNeighborY="-23200"/>
      <dgm:spPr/>
      <dgm:t>
        <a:bodyPr/>
        <a:lstStyle/>
        <a:p>
          <a:endParaRPr lang="ru-RU"/>
        </a:p>
      </dgm:t>
    </dgm:pt>
    <dgm:pt modelId="{00165261-D3B0-4EBB-AB96-94A57CBB6EF1}" type="pres">
      <dgm:prSet presAssocID="{AAE76B38-D812-4A05-85EA-E99FF4A1D71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8E19F85F-646D-4A6F-ADFE-F362DAFFDBC1}" type="pres">
      <dgm:prSet presAssocID="{BEED5113-A3F6-4C06-A72A-FF26643C99A9}" presName="connector3" presStyleLbl="sibTrans2D1" presStyleIdx="2" presStyleCnt="3" custAng="8461194"/>
      <dgm:spPr/>
      <dgm:t>
        <a:bodyPr/>
        <a:lstStyle/>
        <a:p>
          <a:endParaRPr lang="ru-RU"/>
        </a:p>
      </dgm:t>
    </dgm:pt>
  </dgm:ptLst>
  <dgm:cxnLst>
    <dgm:cxn modelId="{AF8BE35F-F728-4632-8D65-1E66D2668B18}" type="presOf" srcId="{0E59FC52-2D0B-4E79-B9E3-E38BFF4CC2A6}" destId="{47B17379-1C5B-4AD4-9198-1C7E2E889852}" srcOrd="2" destOrd="0" presId="urn:microsoft.com/office/officeart/2005/8/layout/gear1"/>
    <dgm:cxn modelId="{0524A58E-AFE4-4F4F-8EC8-36381615A9EF}" type="presOf" srcId="{2A3329A6-8B54-414B-BD60-47C106CB7564}" destId="{10904720-71B2-4964-A09A-A4E432D8DE96}" srcOrd="1" destOrd="0" presId="urn:microsoft.com/office/officeart/2005/8/layout/gear1"/>
    <dgm:cxn modelId="{B9123610-4D58-4E1B-A8B2-8EABA0365212}" type="presOf" srcId="{2A3329A6-8B54-414B-BD60-47C106CB7564}" destId="{8EFCB59E-98CA-48E8-809F-9970186EBA9C}" srcOrd="0" destOrd="0" presId="urn:microsoft.com/office/officeart/2005/8/layout/gear1"/>
    <dgm:cxn modelId="{95A9063C-0BDD-401B-B99F-2C704F40277D}" type="presOf" srcId="{2A3329A6-8B54-414B-BD60-47C106CB7564}" destId="{A6707C42-CE4A-48BA-A5D2-1619103D8A72}" srcOrd="2" destOrd="0" presId="urn:microsoft.com/office/officeart/2005/8/layout/gear1"/>
    <dgm:cxn modelId="{D3F20709-2661-431E-B6D7-6E95273F89EC}" srcId="{8E9AA000-C697-4C82-8BEF-7C2B20ECE534}" destId="{0F91F789-A7AD-4F09-AAD1-8A9726C0486F}" srcOrd="3" destOrd="0" parTransId="{560B7FC5-6ADA-4709-A5B2-E1F567A84AE6}" sibTransId="{208D59F5-0E30-4721-B1E5-3E24D3E49A49}"/>
    <dgm:cxn modelId="{AFC0C98E-9FF8-48BD-86D6-15BCD366E1CB}" type="presOf" srcId="{BEED5113-A3F6-4C06-A72A-FF26643C99A9}" destId="{8E19F85F-646D-4A6F-ADFE-F362DAFFDBC1}" srcOrd="0" destOrd="0" presId="urn:microsoft.com/office/officeart/2005/8/layout/gear1"/>
    <dgm:cxn modelId="{861DAE9A-C9FD-4F4C-9BD7-88CEF20E43F4}" type="presOf" srcId="{8FBA1044-37C9-4CD4-B0C4-960B3915BD52}" destId="{CA141DC8-856A-4767-8D70-D373F8E0CE2E}" srcOrd="0" destOrd="0" presId="urn:microsoft.com/office/officeart/2005/8/layout/gear1"/>
    <dgm:cxn modelId="{EF466B8C-8AFE-4E5C-AEEC-8FAFB0B2E1FA}" srcId="{8E9AA000-C697-4C82-8BEF-7C2B20ECE534}" destId="{4BF2FDB4-6EB5-49AB-B453-E030E0F45FA9}" srcOrd="2" destOrd="0" parTransId="{9857FBDB-7E1C-48C7-BCBC-ED647EE0062C}" sibTransId="{BEED5113-A3F6-4C06-A72A-FF26643C99A9}"/>
    <dgm:cxn modelId="{C88AE7BF-409D-4987-B39E-7113BA19808F}" type="presOf" srcId="{4BF2FDB4-6EB5-49AB-B453-E030E0F45FA9}" destId="{2441543B-EFBB-443D-87F2-725622E8E27E}" srcOrd="0" destOrd="0" presId="urn:microsoft.com/office/officeart/2005/8/layout/gear1"/>
    <dgm:cxn modelId="{D9F7F45E-1B94-4960-A3CF-C16F5040A031}" type="presOf" srcId="{4BF2FDB4-6EB5-49AB-B453-E030E0F45FA9}" destId="{198D783B-996E-4484-A267-D3D1CCD82FBF}" srcOrd="1" destOrd="0" presId="urn:microsoft.com/office/officeart/2005/8/layout/gear1"/>
    <dgm:cxn modelId="{53056E72-AAB7-4A87-B32A-F0587E004A41}" srcId="{8E9AA000-C697-4C82-8BEF-7C2B20ECE534}" destId="{0E59FC52-2D0B-4E79-B9E3-E38BFF4CC2A6}" srcOrd="1" destOrd="0" parTransId="{BD9CE6EC-27A4-4EAF-AC5C-66934F875C69}" sibTransId="{AAE76B38-D812-4A05-85EA-E99FF4A1D711}"/>
    <dgm:cxn modelId="{C5D939A0-8E0D-4C55-8087-355B6A4F6D50}" srcId="{8E9AA000-C697-4C82-8BEF-7C2B20ECE534}" destId="{A0A2A29E-F41A-479B-B83E-A591686D874C}" srcOrd="7" destOrd="0" parTransId="{4426A01D-6791-4621-BF0E-C3D4FBA1C8D0}" sibTransId="{D5DC80EF-6E2F-466C-A022-81E95757A120}"/>
    <dgm:cxn modelId="{69E151D6-CAA7-4AE6-A974-6A4490601421}" type="presOf" srcId="{0E59FC52-2D0B-4E79-B9E3-E38BFF4CC2A6}" destId="{5A1F7ED5-690D-4142-A627-573817D5319B}" srcOrd="1" destOrd="0" presId="urn:microsoft.com/office/officeart/2005/8/layout/gear1"/>
    <dgm:cxn modelId="{7F1BDA56-7617-4020-A215-6656AF6E6266}" srcId="{8E9AA000-C697-4C82-8BEF-7C2B20ECE534}" destId="{DF4E6E12-74F7-40D7-897C-6826C7B2D96E}" srcOrd="6" destOrd="0" parTransId="{28CD834D-2DB7-43BC-913B-7747EE351428}" sibTransId="{5C26EF6D-24E8-41D0-A3F6-3DBE49782F8D}"/>
    <dgm:cxn modelId="{B4647087-3843-4D8F-A8DD-FD802D371656}" srcId="{8E9AA000-C697-4C82-8BEF-7C2B20ECE534}" destId="{E329FE2D-D1FE-4399-BBCC-0F6999138227}" srcOrd="4" destOrd="0" parTransId="{D2240C1E-C6A8-480E-A200-751FAF67C64F}" sibTransId="{881A515C-BEFD-4ECD-BD3E-4853CDA9C52D}"/>
    <dgm:cxn modelId="{53AB8A76-C73E-4C63-9463-F8FDDFAE153C}" srcId="{8E9AA000-C697-4C82-8BEF-7C2B20ECE534}" destId="{E7BE76A6-3948-4963-A11D-E178F9D41F31}" srcOrd="5" destOrd="0" parTransId="{4509E935-B0B9-4FB9-A33F-E0C2F494B9B1}" sibTransId="{8F0C2A9C-FF32-4E94-AAE8-C487DC86C182}"/>
    <dgm:cxn modelId="{07CBBAFE-FBD6-4194-AE51-995403DC4CEE}" type="presOf" srcId="{4BF2FDB4-6EB5-49AB-B453-E030E0F45FA9}" destId="{792B537F-75EF-4010-BA86-C8E1F2794192}" srcOrd="3" destOrd="0" presId="urn:microsoft.com/office/officeart/2005/8/layout/gear1"/>
    <dgm:cxn modelId="{16167612-F2EA-47E7-B3C6-77291C48969F}" type="presOf" srcId="{8E9AA000-C697-4C82-8BEF-7C2B20ECE534}" destId="{04858D8F-5B93-4DD0-8F5C-7AC375B7C4A7}" srcOrd="0" destOrd="0" presId="urn:microsoft.com/office/officeart/2005/8/layout/gear1"/>
    <dgm:cxn modelId="{77DCD164-3634-494D-BF64-C195C65E335E}" srcId="{8E9AA000-C697-4C82-8BEF-7C2B20ECE534}" destId="{2A3329A6-8B54-414B-BD60-47C106CB7564}" srcOrd="0" destOrd="0" parTransId="{2612E164-8A0B-4A2B-9B45-6E238B90B07B}" sibTransId="{8FBA1044-37C9-4CD4-B0C4-960B3915BD52}"/>
    <dgm:cxn modelId="{EF90504A-4180-404B-9008-D1495FC7C52B}" type="presOf" srcId="{AAE76B38-D812-4A05-85EA-E99FF4A1D711}" destId="{00165261-D3B0-4EBB-AB96-94A57CBB6EF1}" srcOrd="0" destOrd="0" presId="urn:microsoft.com/office/officeart/2005/8/layout/gear1"/>
    <dgm:cxn modelId="{EC8344FB-DEA9-497F-B906-8643B8DB91DA}" type="presOf" srcId="{0E59FC52-2D0B-4E79-B9E3-E38BFF4CC2A6}" destId="{F8EEDC4F-F278-4947-B2C2-6C16107AE84C}" srcOrd="0" destOrd="0" presId="urn:microsoft.com/office/officeart/2005/8/layout/gear1"/>
    <dgm:cxn modelId="{B415B4FD-961A-4EB5-A995-A34404F83529}" type="presOf" srcId="{4BF2FDB4-6EB5-49AB-B453-E030E0F45FA9}" destId="{59C84A66-041F-49C0-9031-E81DFAF80A21}" srcOrd="2" destOrd="0" presId="urn:microsoft.com/office/officeart/2005/8/layout/gear1"/>
    <dgm:cxn modelId="{D1BC84A0-68DF-4D19-9E5D-26289C16116C}" type="presParOf" srcId="{04858D8F-5B93-4DD0-8F5C-7AC375B7C4A7}" destId="{8EFCB59E-98CA-48E8-809F-9970186EBA9C}" srcOrd="0" destOrd="0" presId="urn:microsoft.com/office/officeart/2005/8/layout/gear1"/>
    <dgm:cxn modelId="{3326AD48-87A1-4133-9682-F0CA64107366}" type="presParOf" srcId="{04858D8F-5B93-4DD0-8F5C-7AC375B7C4A7}" destId="{10904720-71B2-4964-A09A-A4E432D8DE96}" srcOrd="1" destOrd="0" presId="urn:microsoft.com/office/officeart/2005/8/layout/gear1"/>
    <dgm:cxn modelId="{7B1FFBBE-C9E4-4F78-A09F-FA6E54C338D3}" type="presParOf" srcId="{04858D8F-5B93-4DD0-8F5C-7AC375B7C4A7}" destId="{A6707C42-CE4A-48BA-A5D2-1619103D8A72}" srcOrd="2" destOrd="0" presId="urn:microsoft.com/office/officeart/2005/8/layout/gear1"/>
    <dgm:cxn modelId="{F7096D07-0AD3-46A3-BEB2-6EFA024A1714}" type="presParOf" srcId="{04858D8F-5B93-4DD0-8F5C-7AC375B7C4A7}" destId="{F8EEDC4F-F278-4947-B2C2-6C16107AE84C}" srcOrd="3" destOrd="0" presId="urn:microsoft.com/office/officeart/2005/8/layout/gear1"/>
    <dgm:cxn modelId="{1AD0E709-92F8-4E78-A5E2-C19A69987028}" type="presParOf" srcId="{04858D8F-5B93-4DD0-8F5C-7AC375B7C4A7}" destId="{5A1F7ED5-690D-4142-A627-573817D5319B}" srcOrd="4" destOrd="0" presId="urn:microsoft.com/office/officeart/2005/8/layout/gear1"/>
    <dgm:cxn modelId="{613EC46D-1415-41A6-8D06-1F66D850E85C}" type="presParOf" srcId="{04858D8F-5B93-4DD0-8F5C-7AC375B7C4A7}" destId="{47B17379-1C5B-4AD4-9198-1C7E2E889852}" srcOrd="5" destOrd="0" presId="urn:microsoft.com/office/officeart/2005/8/layout/gear1"/>
    <dgm:cxn modelId="{975CC626-F459-4F9B-90D8-7CB39C54AEEA}" type="presParOf" srcId="{04858D8F-5B93-4DD0-8F5C-7AC375B7C4A7}" destId="{2441543B-EFBB-443D-87F2-725622E8E27E}" srcOrd="6" destOrd="0" presId="urn:microsoft.com/office/officeart/2005/8/layout/gear1"/>
    <dgm:cxn modelId="{75638838-7327-44CD-9BDB-301A1BE08668}" type="presParOf" srcId="{04858D8F-5B93-4DD0-8F5C-7AC375B7C4A7}" destId="{198D783B-996E-4484-A267-D3D1CCD82FBF}" srcOrd="7" destOrd="0" presId="urn:microsoft.com/office/officeart/2005/8/layout/gear1"/>
    <dgm:cxn modelId="{80367F22-A8DE-4F62-A903-EC2EE2DB2672}" type="presParOf" srcId="{04858D8F-5B93-4DD0-8F5C-7AC375B7C4A7}" destId="{59C84A66-041F-49C0-9031-E81DFAF80A21}" srcOrd="8" destOrd="0" presId="urn:microsoft.com/office/officeart/2005/8/layout/gear1"/>
    <dgm:cxn modelId="{6F523092-12BC-4A68-A816-ED2EE9709DD3}" type="presParOf" srcId="{04858D8F-5B93-4DD0-8F5C-7AC375B7C4A7}" destId="{792B537F-75EF-4010-BA86-C8E1F2794192}" srcOrd="9" destOrd="0" presId="urn:microsoft.com/office/officeart/2005/8/layout/gear1"/>
    <dgm:cxn modelId="{1AB52ADB-59E9-4C05-9D12-06D0E1C2F1B2}" type="presParOf" srcId="{04858D8F-5B93-4DD0-8F5C-7AC375B7C4A7}" destId="{CA141DC8-856A-4767-8D70-D373F8E0CE2E}" srcOrd="10" destOrd="0" presId="urn:microsoft.com/office/officeart/2005/8/layout/gear1"/>
    <dgm:cxn modelId="{63215641-918E-4E38-AC6D-BAAACC23D55B}" type="presParOf" srcId="{04858D8F-5B93-4DD0-8F5C-7AC375B7C4A7}" destId="{00165261-D3B0-4EBB-AB96-94A57CBB6EF1}" srcOrd="11" destOrd="0" presId="urn:microsoft.com/office/officeart/2005/8/layout/gear1"/>
    <dgm:cxn modelId="{1920568A-FE36-4A2E-96D6-B095AF493285}" type="presParOf" srcId="{04858D8F-5B93-4DD0-8F5C-7AC375B7C4A7}" destId="{8E19F85F-646D-4A6F-ADFE-F362DAFFDBC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9AA000-C697-4C82-8BEF-7C2B20ECE534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2A3329A6-8B54-414B-BD60-47C106CB7564}">
      <dgm:prSet phldrT="[Текст]" custT="1"/>
      <dgm:spPr/>
      <dgm:t>
        <a:bodyPr/>
        <a:lstStyle/>
        <a:p>
          <a:r>
            <a:rPr lang="ru-RU" sz="1400" dirty="0" smtClean="0"/>
            <a:t>РПЦ</a:t>
          </a:r>
          <a:endParaRPr lang="ru-RU" sz="1400" dirty="0"/>
        </a:p>
      </dgm:t>
    </dgm:pt>
    <dgm:pt modelId="{2612E164-8A0B-4A2B-9B45-6E238B90B07B}" type="parTrans" cxnId="{77DCD164-3634-494D-BF64-C195C65E335E}">
      <dgm:prSet/>
      <dgm:spPr/>
      <dgm:t>
        <a:bodyPr/>
        <a:lstStyle/>
        <a:p>
          <a:endParaRPr lang="ru-RU"/>
        </a:p>
      </dgm:t>
    </dgm:pt>
    <dgm:pt modelId="{8FBA1044-37C9-4CD4-B0C4-960B3915BD52}" type="sibTrans" cxnId="{77DCD164-3634-494D-BF64-C195C65E335E}">
      <dgm:prSet/>
      <dgm:spPr/>
      <dgm:t>
        <a:bodyPr/>
        <a:lstStyle/>
        <a:p>
          <a:endParaRPr lang="ru-RU"/>
        </a:p>
      </dgm:t>
    </dgm:pt>
    <dgm:pt modelId="{DF4E6E12-74F7-40D7-897C-6826C7B2D96E}">
      <dgm:prSet phldrT="[Текст]" phldr="1"/>
      <dgm:spPr/>
      <dgm:t>
        <a:bodyPr/>
        <a:lstStyle/>
        <a:p>
          <a:endParaRPr lang="ru-RU"/>
        </a:p>
      </dgm:t>
    </dgm:pt>
    <dgm:pt modelId="{28CD834D-2DB7-43BC-913B-7747EE351428}" type="parTrans" cxnId="{7F1BDA56-7617-4020-A215-6656AF6E6266}">
      <dgm:prSet/>
      <dgm:spPr/>
      <dgm:t>
        <a:bodyPr/>
        <a:lstStyle/>
        <a:p>
          <a:endParaRPr lang="ru-RU"/>
        </a:p>
      </dgm:t>
    </dgm:pt>
    <dgm:pt modelId="{5C26EF6D-24E8-41D0-A3F6-3DBE49782F8D}" type="sibTrans" cxnId="{7F1BDA56-7617-4020-A215-6656AF6E6266}">
      <dgm:prSet/>
      <dgm:spPr/>
      <dgm:t>
        <a:bodyPr/>
        <a:lstStyle/>
        <a:p>
          <a:endParaRPr lang="ru-RU"/>
        </a:p>
      </dgm:t>
    </dgm:pt>
    <dgm:pt modelId="{A0A2A29E-F41A-479B-B83E-A591686D874C}">
      <dgm:prSet phldrT="[Текст]" phldr="1"/>
      <dgm:spPr/>
      <dgm:t>
        <a:bodyPr/>
        <a:lstStyle/>
        <a:p>
          <a:endParaRPr lang="ru-RU" dirty="0"/>
        </a:p>
      </dgm:t>
    </dgm:pt>
    <dgm:pt modelId="{4426A01D-6791-4621-BF0E-C3D4FBA1C8D0}" type="parTrans" cxnId="{C5D939A0-8E0D-4C55-8087-355B6A4F6D50}">
      <dgm:prSet/>
      <dgm:spPr/>
      <dgm:t>
        <a:bodyPr/>
        <a:lstStyle/>
        <a:p>
          <a:endParaRPr lang="ru-RU"/>
        </a:p>
      </dgm:t>
    </dgm:pt>
    <dgm:pt modelId="{D5DC80EF-6E2F-466C-A022-81E95757A120}" type="sibTrans" cxnId="{C5D939A0-8E0D-4C55-8087-355B6A4F6D50}">
      <dgm:prSet/>
      <dgm:spPr/>
      <dgm:t>
        <a:bodyPr/>
        <a:lstStyle/>
        <a:p>
          <a:endParaRPr lang="ru-RU"/>
        </a:p>
      </dgm:t>
    </dgm:pt>
    <dgm:pt modelId="{0E59FC52-2D0B-4E79-B9E3-E38BFF4CC2A6}">
      <dgm:prSet phldrT="[Текст]"/>
      <dgm:spPr/>
      <dgm:t>
        <a:bodyPr/>
        <a:lstStyle/>
        <a:p>
          <a:r>
            <a:rPr lang="ru-RU" dirty="0" smtClean="0"/>
            <a:t>Органы власти</a:t>
          </a:r>
          <a:endParaRPr lang="ru-RU" dirty="0"/>
        </a:p>
      </dgm:t>
    </dgm:pt>
    <dgm:pt modelId="{BD9CE6EC-27A4-4EAF-AC5C-66934F875C69}" type="parTrans" cxnId="{53056E72-AAB7-4A87-B32A-F0587E004A41}">
      <dgm:prSet/>
      <dgm:spPr/>
      <dgm:t>
        <a:bodyPr/>
        <a:lstStyle/>
        <a:p>
          <a:endParaRPr lang="ru-RU"/>
        </a:p>
      </dgm:t>
    </dgm:pt>
    <dgm:pt modelId="{AAE76B38-D812-4A05-85EA-E99FF4A1D711}" type="sibTrans" cxnId="{53056E72-AAB7-4A87-B32A-F0587E004A41}">
      <dgm:prSet/>
      <dgm:spPr/>
      <dgm:t>
        <a:bodyPr/>
        <a:lstStyle/>
        <a:p>
          <a:endParaRPr lang="ru-RU"/>
        </a:p>
      </dgm:t>
    </dgm:pt>
    <dgm:pt modelId="{4BF2FDB4-6EB5-49AB-B453-E030E0F45FA9}">
      <dgm:prSet phldrT="[Текст]" custT="1"/>
      <dgm:spPr/>
      <dgm:t>
        <a:bodyPr/>
        <a:lstStyle/>
        <a:p>
          <a:r>
            <a:rPr lang="ru-RU" sz="700" dirty="0" smtClean="0"/>
            <a:t>Некоммерческие ОО</a:t>
          </a:r>
          <a:endParaRPr lang="ru-RU" sz="700" dirty="0"/>
        </a:p>
      </dgm:t>
    </dgm:pt>
    <dgm:pt modelId="{9857FBDB-7E1C-48C7-BCBC-ED647EE0062C}" type="parTrans" cxnId="{EF466B8C-8AFE-4E5C-AEEC-8FAFB0B2E1FA}">
      <dgm:prSet/>
      <dgm:spPr/>
      <dgm:t>
        <a:bodyPr/>
        <a:lstStyle/>
        <a:p>
          <a:endParaRPr lang="ru-RU"/>
        </a:p>
      </dgm:t>
    </dgm:pt>
    <dgm:pt modelId="{BEED5113-A3F6-4C06-A72A-FF26643C99A9}" type="sibTrans" cxnId="{EF466B8C-8AFE-4E5C-AEEC-8FAFB0B2E1FA}">
      <dgm:prSet/>
      <dgm:spPr/>
      <dgm:t>
        <a:bodyPr/>
        <a:lstStyle/>
        <a:p>
          <a:endParaRPr lang="ru-RU"/>
        </a:p>
      </dgm:t>
    </dgm:pt>
    <dgm:pt modelId="{0F91F789-A7AD-4F09-AAD1-8A9726C0486F}">
      <dgm:prSet phldrT="[Текст]"/>
      <dgm:spPr/>
      <dgm:t>
        <a:bodyPr/>
        <a:lstStyle/>
        <a:p>
          <a:endParaRPr lang="ru-RU"/>
        </a:p>
      </dgm:t>
    </dgm:pt>
    <dgm:pt modelId="{560B7FC5-6ADA-4709-A5B2-E1F567A84AE6}" type="parTrans" cxnId="{D3F20709-2661-431E-B6D7-6E95273F89EC}">
      <dgm:prSet/>
      <dgm:spPr/>
      <dgm:t>
        <a:bodyPr/>
        <a:lstStyle/>
        <a:p>
          <a:endParaRPr lang="ru-RU"/>
        </a:p>
      </dgm:t>
    </dgm:pt>
    <dgm:pt modelId="{208D59F5-0E30-4721-B1E5-3E24D3E49A49}" type="sibTrans" cxnId="{D3F20709-2661-431E-B6D7-6E95273F89EC}">
      <dgm:prSet/>
      <dgm:spPr/>
      <dgm:t>
        <a:bodyPr/>
        <a:lstStyle/>
        <a:p>
          <a:endParaRPr lang="ru-RU"/>
        </a:p>
      </dgm:t>
    </dgm:pt>
    <dgm:pt modelId="{E329FE2D-D1FE-4399-BBCC-0F6999138227}">
      <dgm:prSet phldrT="[Текст]"/>
      <dgm:spPr/>
      <dgm:t>
        <a:bodyPr/>
        <a:lstStyle/>
        <a:p>
          <a:endParaRPr lang="ru-RU"/>
        </a:p>
      </dgm:t>
    </dgm:pt>
    <dgm:pt modelId="{D2240C1E-C6A8-480E-A200-751FAF67C64F}" type="parTrans" cxnId="{B4647087-3843-4D8F-A8DD-FD802D371656}">
      <dgm:prSet/>
      <dgm:spPr/>
      <dgm:t>
        <a:bodyPr/>
        <a:lstStyle/>
        <a:p>
          <a:endParaRPr lang="ru-RU"/>
        </a:p>
      </dgm:t>
    </dgm:pt>
    <dgm:pt modelId="{881A515C-BEFD-4ECD-BD3E-4853CDA9C52D}" type="sibTrans" cxnId="{B4647087-3843-4D8F-A8DD-FD802D371656}">
      <dgm:prSet/>
      <dgm:spPr/>
      <dgm:t>
        <a:bodyPr/>
        <a:lstStyle/>
        <a:p>
          <a:endParaRPr lang="ru-RU"/>
        </a:p>
      </dgm:t>
    </dgm:pt>
    <dgm:pt modelId="{E7BE76A6-3948-4963-A11D-E178F9D41F31}">
      <dgm:prSet phldrT="[Текст]"/>
      <dgm:spPr/>
      <dgm:t>
        <a:bodyPr/>
        <a:lstStyle/>
        <a:p>
          <a:endParaRPr lang="ru-RU" dirty="0"/>
        </a:p>
      </dgm:t>
    </dgm:pt>
    <dgm:pt modelId="{4509E935-B0B9-4FB9-A33F-E0C2F494B9B1}" type="parTrans" cxnId="{53AB8A76-C73E-4C63-9463-F8FDDFAE153C}">
      <dgm:prSet/>
      <dgm:spPr/>
      <dgm:t>
        <a:bodyPr/>
        <a:lstStyle/>
        <a:p>
          <a:endParaRPr lang="ru-RU"/>
        </a:p>
      </dgm:t>
    </dgm:pt>
    <dgm:pt modelId="{8F0C2A9C-FF32-4E94-AAE8-C487DC86C182}" type="sibTrans" cxnId="{53AB8A76-C73E-4C63-9463-F8FDDFAE153C}">
      <dgm:prSet/>
      <dgm:spPr/>
      <dgm:t>
        <a:bodyPr/>
        <a:lstStyle/>
        <a:p>
          <a:endParaRPr lang="ru-RU"/>
        </a:p>
      </dgm:t>
    </dgm:pt>
    <dgm:pt modelId="{04858D8F-5B93-4DD0-8F5C-7AC375B7C4A7}" type="pres">
      <dgm:prSet presAssocID="{8E9AA000-C697-4C82-8BEF-7C2B20ECE53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FCB59E-98CA-48E8-809F-9970186EBA9C}" type="pres">
      <dgm:prSet presAssocID="{2A3329A6-8B54-414B-BD60-47C106CB7564}" presName="gear1" presStyleLbl="node1" presStyleIdx="0" presStyleCnt="3" custScaleX="85488" custScaleY="73205" custLinFactNeighborX="-6697" custLinFactNeighborY="-45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04720-71B2-4964-A09A-A4E432D8DE96}" type="pres">
      <dgm:prSet presAssocID="{2A3329A6-8B54-414B-BD60-47C106CB7564}" presName="gear1srcNode" presStyleLbl="node1" presStyleIdx="0" presStyleCnt="3"/>
      <dgm:spPr/>
      <dgm:t>
        <a:bodyPr/>
        <a:lstStyle/>
        <a:p>
          <a:endParaRPr lang="ru-RU"/>
        </a:p>
      </dgm:t>
    </dgm:pt>
    <dgm:pt modelId="{A6707C42-CE4A-48BA-A5D2-1619103D8A72}" type="pres">
      <dgm:prSet presAssocID="{2A3329A6-8B54-414B-BD60-47C106CB7564}" presName="gear1dstNode" presStyleLbl="node1" presStyleIdx="0" presStyleCnt="3"/>
      <dgm:spPr/>
      <dgm:t>
        <a:bodyPr/>
        <a:lstStyle/>
        <a:p>
          <a:endParaRPr lang="ru-RU"/>
        </a:p>
      </dgm:t>
    </dgm:pt>
    <dgm:pt modelId="{F8EEDC4F-F278-4947-B2C2-6C16107AE84C}" type="pres">
      <dgm:prSet presAssocID="{0E59FC52-2D0B-4E79-B9E3-E38BFF4CC2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F7ED5-690D-4142-A627-573817D5319B}" type="pres">
      <dgm:prSet presAssocID="{0E59FC52-2D0B-4E79-B9E3-E38BFF4CC2A6}" presName="gear2srcNode" presStyleLbl="node1" presStyleIdx="1" presStyleCnt="3"/>
      <dgm:spPr/>
      <dgm:t>
        <a:bodyPr/>
        <a:lstStyle/>
        <a:p>
          <a:endParaRPr lang="ru-RU"/>
        </a:p>
      </dgm:t>
    </dgm:pt>
    <dgm:pt modelId="{47B17379-1C5B-4AD4-9198-1C7E2E889852}" type="pres">
      <dgm:prSet presAssocID="{0E59FC52-2D0B-4E79-B9E3-E38BFF4CC2A6}" presName="gear2dstNode" presStyleLbl="node1" presStyleIdx="1" presStyleCnt="3"/>
      <dgm:spPr/>
      <dgm:t>
        <a:bodyPr/>
        <a:lstStyle/>
        <a:p>
          <a:endParaRPr lang="ru-RU"/>
        </a:p>
      </dgm:t>
    </dgm:pt>
    <dgm:pt modelId="{2441543B-EFBB-443D-87F2-725622E8E27E}" type="pres">
      <dgm:prSet presAssocID="{4BF2FDB4-6EB5-49AB-B453-E030E0F45FA9}" presName="gear3" presStyleLbl="node1" presStyleIdx="2" presStyleCnt="3"/>
      <dgm:spPr/>
      <dgm:t>
        <a:bodyPr/>
        <a:lstStyle/>
        <a:p>
          <a:endParaRPr lang="ru-RU"/>
        </a:p>
      </dgm:t>
    </dgm:pt>
    <dgm:pt modelId="{198D783B-996E-4484-A267-D3D1CCD82FBF}" type="pres">
      <dgm:prSet presAssocID="{4BF2FDB4-6EB5-49AB-B453-E030E0F45FA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84A66-041F-49C0-9031-E81DFAF80A21}" type="pres">
      <dgm:prSet presAssocID="{4BF2FDB4-6EB5-49AB-B453-E030E0F45FA9}" presName="gear3srcNode" presStyleLbl="node1" presStyleIdx="2" presStyleCnt="3"/>
      <dgm:spPr/>
      <dgm:t>
        <a:bodyPr/>
        <a:lstStyle/>
        <a:p>
          <a:endParaRPr lang="ru-RU"/>
        </a:p>
      </dgm:t>
    </dgm:pt>
    <dgm:pt modelId="{792B537F-75EF-4010-BA86-C8E1F2794192}" type="pres">
      <dgm:prSet presAssocID="{4BF2FDB4-6EB5-49AB-B453-E030E0F45FA9}" presName="gear3dstNode" presStyleLbl="node1" presStyleIdx="2" presStyleCnt="3"/>
      <dgm:spPr/>
      <dgm:t>
        <a:bodyPr/>
        <a:lstStyle/>
        <a:p>
          <a:endParaRPr lang="ru-RU"/>
        </a:p>
      </dgm:t>
    </dgm:pt>
    <dgm:pt modelId="{CA141DC8-856A-4767-8D70-D373F8E0CE2E}" type="pres">
      <dgm:prSet presAssocID="{8FBA1044-37C9-4CD4-B0C4-960B3915BD52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00165261-D3B0-4EBB-AB96-94A57CBB6EF1}" type="pres">
      <dgm:prSet presAssocID="{AAE76B38-D812-4A05-85EA-E99FF4A1D71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8E19F85F-646D-4A6F-ADFE-F362DAFFDBC1}" type="pres">
      <dgm:prSet presAssocID="{BEED5113-A3F6-4C06-A72A-FF26643C99A9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793864E-86F1-4666-A81B-E85CC60E1D98}" type="presOf" srcId="{4BF2FDB4-6EB5-49AB-B453-E030E0F45FA9}" destId="{59C84A66-041F-49C0-9031-E81DFAF80A21}" srcOrd="2" destOrd="0" presId="urn:microsoft.com/office/officeart/2005/8/layout/gear1"/>
    <dgm:cxn modelId="{E3D48679-7BC5-407B-947E-E9EBEC462B01}" type="presOf" srcId="{AAE76B38-D812-4A05-85EA-E99FF4A1D711}" destId="{00165261-D3B0-4EBB-AB96-94A57CBB6EF1}" srcOrd="0" destOrd="0" presId="urn:microsoft.com/office/officeart/2005/8/layout/gear1"/>
    <dgm:cxn modelId="{D3F20709-2661-431E-B6D7-6E95273F89EC}" srcId="{8E9AA000-C697-4C82-8BEF-7C2B20ECE534}" destId="{0F91F789-A7AD-4F09-AAD1-8A9726C0486F}" srcOrd="3" destOrd="0" parTransId="{560B7FC5-6ADA-4709-A5B2-E1F567A84AE6}" sibTransId="{208D59F5-0E30-4721-B1E5-3E24D3E49A49}"/>
    <dgm:cxn modelId="{7785137B-F599-4053-9CF6-64B973B0C590}" type="presOf" srcId="{0E59FC52-2D0B-4E79-B9E3-E38BFF4CC2A6}" destId="{5A1F7ED5-690D-4142-A627-573817D5319B}" srcOrd="1" destOrd="0" presId="urn:microsoft.com/office/officeart/2005/8/layout/gear1"/>
    <dgm:cxn modelId="{7343BA86-9DA0-4B2C-BABE-8EA5AC644FF7}" type="presOf" srcId="{4BF2FDB4-6EB5-49AB-B453-E030E0F45FA9}" destId="{792B537F-75EF-4010-BA86-C8E1F2794192}" srcOrd="3" destOrd="0" presId="urn:microsoft.com/office/officeart/2005/8/layout/gear1"/>
    <dgm:cxn modelId="{9040E2F3-D6AD-4621-B367-206ABAACF9AB}" type="presOf" srcId="{2A3329A6-8B54-414B-BD60-47C106CB7564}" destId="{10904720-71B2-4964-A09A-A4E432D8DE96}" srcOrd="1" destOrd="0" presId="urn:microsoft.com/office/officeart/2005/8/layout/gear1"/>
    <dgm:cxn modelId="{EF466B8C-8AFE-4E5C-AEEC-8FAFB0B2E1FA}" srcId="{8E9AA000-C697-4C82-8BEF-7C2B20ECE534}" destId="{4BF2FDB4-6EB5-49AB-B453-E030E0F45FA9}" srcOrd="2" destOrd="0" parTransId="{9857FBDB-7E1C-48C7-BCBC-ED647EE0062C}" sibTransId="{BEED5113-A3F6-4C06-A72A-FF26643C99A9}"/>
    <dgm:cxn modelId="{44BF5E47-7688-4672-818B-52DDB3B60CB3}" type="presOf" srcId="{8FBA1044-37C9-4CD4-B0C4-960B3915BD52}" destId="{CA141DC8-856A-4767-8D70-D373F8E0CE2E}" srcOrd="0" destOrd="0" presId="urn:microsoft.com/office/officeart/2005/8/layout/gear1"/>
    <dgm:cxn modelId="{84BA7080-788D-42C4-B542-10980F0B198C}" type="presOf" srcId="{0E59FC52-2D0B-4E79-B9E3-E38BFF4CC2A6}" destId="{F8EEDC4F-F278-4947-B2C2-6C16107AE84C}" srcOrd="0" destOrd="0" presId="urn:microsoft.com/office/officeart/2005/8/layout/gear1"/>
    <dgm:cxn modelId="{02EF961C-AA65-4DE5-8AD2-3B8394457DBF}" type="presOf" srcId="{4BF2FDB4-6EB5-49AB-B453-E030E0F45FA9}" destId="{198D783B-996E-4484-A267-D3D1CCD82FBF}" srcOrd="1" destOrd="0" presId="urn:microsoft.com/office/officeart/2005/8/layout/gear1"/>
    <dgm:cxn modelId="{53056E72-AAB7-4A87-B32A-F0587E004A41}" srcId="{8E9AA000-C697-4C82-8BEF-7C2B20ECE534}" destId="{0E59FC52-2D0B-4E79-B9E3-E38BFF4CC2A6}" srcOrd="1" destOrd="0" parTransId="{BD9CE6EC-27A4-4EAF-AC5C-66934F875C69}" sibTransId="{AAE76B38-D812-4A05-85EA-E99FF4A1D711}"/>
    <dgm:cxn modelId="{5CC16716-0D19-46F9-B83C-7F83B6A4E538}" type="presOf" srcId="{2A3329A6-8B54-414B-BD60-47C106CB7564}" destId="{8EFCB59E-98CA-48E8-809F-9970186EBA9C}" srcOrd="0" destOrd="0" presId="urn:microsoft.com/office/officeart/2005/8/layout/gear1"/>
    <dgm:cxn modelId="{C5D939A0-8E0D-4C55-8087-355B6A4F6D50}" srcId="{8E9AA000-C697-4C82-8BEF-7C2B20ECE534}" destId="{A0A2A29E-F41A-479B-B83E-A591686D874C}" srcOrd="7" destOrd="0" parTransId="{4426A01D-6791-4621-BF0E-C3D4FBA1C8D0}" sibTransId="{D5DC80EF-6E2F-466C-A022-81E95757A120}"/>
    <dgm:cxn modelId="{7F1BDA56-7617-4020-A215-6656AF6E6266}" srcId="{8E9AA000-C697-4C82-8BEF-7C2B20ECE534}" destId="{DF4E6E12-74F7-40D7-897C-6826C7B2D96E}" srcOrd="6" destOrd="0" parTransId="{28CD834D-2DB7-43BC-913B-7747EE351428}" sibTransId="{5C26EF6D-24E8-41D0-A3F6-3DBE49782F8D}"/>
    <dgm:cxn modelId="{7280A198-5F2D-45F4-9EFA-1484939B8605}" type="presOf" srcId="{2A3329A6-8B54-414B-BD60-47C106CB7564}" destId="{A6707C42-CE4A-48BA-A5D2-1619103D8A72}" srcOrd="2" destOrd="0" presId="urn:microsoft.com/office/officeart/2005/8/layout/gear1"/>
    <dgm:cxn modelId="{B4647087-3843-4D8F-A8DD-FD802D371656}" srcId="{8E9AA000-C697-4C82-8BEF-7C2B20ECE534}" destId="{E329FE2D-D1FE-4399-BBCC-0F6999138227}" srcOrd="4" destOrd="0" parTransId="{D2240C1E-C6A8-480E-A200-751FAF67C64F}" sibTransId="{881A515C-BEFD-4ECD-BD3E-4853CDA9C52D}"/>
    <dgm:cxn modelId="{94C3FCFD-D8A2-4367-8ABA-909CAAB5F348}" type="presOf" srcId="{0E59FC52-2D0B-4E79-B9E3-E38BFF4CC2A6}" destId="{47B17379-1C5B-4AD4-9198-1C7E2E889852}" srcOrd="2" destOrd="0" presId="urn:microsoft.com/office/officeart/2005/8/layout/gear1"/>
    <dgm:cxn modelId="{73AD2AD8-8E84-4205-8A17-90AF95E82D5D}" type="presOf" srcId="{BEED5113-A3F6-4C06-A72A-FF26643C99A9}" destId="{8E19F85F-646D-4A6F-ADFE-F362DAFFDBC1}" srcOrd="0" destOrd="0" presId="urn:microsoft.com/office/officeart/2005/8/layout/gear1"/>
    <dgm:cxn modelId="{53AB8A76-C73E-4C63-9463-F8FDDFAE153C}" srcId="{8E9AA000-C697-4C82-8BEF-7C2B20ECE534}" destId="{E7BE76A6-3948-4963-A11D-E178F9D41F31}" srcOrd="5" destOrd="0" parTransId="{4509E935-B0B9-4FB9-A33F-E0C2F494B9B1}" sibTransId="{8F0C2A9C-FF32-4E94-AAE8-C487DC86C182}"/>
    <dgm:cxn modelId="{EB829AC7-8FE4-4BBE-9035-259108C4BCDD}" type="presOf" srcId="{4BF2FDB4-6EB5-49AB-B453-E030E0F45FA9}" destId="{2441543B-EFBB-443D-87F2-725622E8E27E}" srcOrd="0" destOrd="0" presId="urn:microsoft.com/office/officeart/2005/8/layout/gear1"/>
    <dgm:cxn modelId="{77DCD164-3634-494D-BF64-C195C65E335E}" srcId="{8E9AA000-C697-4C82-8BEF-7C2B20ECE534}" destId="{2A3329A6-8B54-414B-BD60-47C106CB7564}" srcOrd="0" destOrd="0" parTransId="{2612E164-8A0B-4A2B-9B45-6E238B90B07B}" sibTransId="{8FBA1044-37C9-4CD4-B0C4-960B3915BD52}"/>
    <dgm:cxn modelId="{E19C341F-B085-45A9-8E6C-7780BF77F899}" type="presOf" srcId="{8E9AA000-C697-4C82-8BEF-7C2B20ECE534}" destId="{04858D8F-5B93-4DD0-8F5C-7AC375B7C4A7}" srcOrd="0" destOrd="0" presId="urn:microsoft.com/office/officeart/2005/8/layout/gear1"/>
    <dgm:cxn modelId="{0F7F8F2E-5D98-4BB3-8F64-75412606C5B3}" type="presParOf" srcId="{04858D8F-5B93-4DD0-8F5C-7AC375B7C4A7}" destId="{8EFCB59E-98CA-48E8-809F-9970186EBA9C}" srcOrd="0" destOrd="0" presId="urn:microsoft.com/office/officeart/2005/8/layout/gear1"/>
    <dgm:cxn modelId="{048BAF2C-C8BC-4C66-9676-36D016917893}" type="presParOf" srcId="{04858D8F-5B93-4DD0-8F5C-7AC375B7C4A7}" destId="{10904720-71B2-4964-A09A-A4E432D8DE96}" srcOrd="1" destOrd="0" presId="urn:microsoft.com/office/officeart/2005/8/layout/gear1"/>
    <dgm:cxn modelId="{069BB45E-FCD9-4111-8B3A-66D19B8259D9}" type="presParOf" srcId="{04858D8F-5B93-4DD0-8F5C-7AC375B7C4A7}" destId="{A6707C42-CE4A-48BA-A5D2-1619103D8A72}" srcOrd="2" destOrd="0" presId="urn:microsoft.com/office/officeart/2005/8/layout/gear1"/>
    <dgm:cxn modelId="{F54EB7D7-30E4-4339-8505-09730677A23C}" type="presParOf" srcId="{04858D8F-5B93-4DD0-8F5C-7AC375B7C4A7}" destId="{F8EEDC4F-F278-4947-B2C2-6C16107AE84C}" srcOrd="3" destOrd="0" presId="urn:microsoft.com/office/officeart/2005/8/layout/gear1"/>
    <dgm:cxn modelId="{B9DBFAD6-6ED9-4D55-A9FE-A6FF9186B0F7}" type="presParOf" srcId="{04858D8F-5B93-4DD0-8F5C-7AC375B7C4A7}" destId="{5A1F7ED5-690D-4142-A627-573817D5319B}" srcOrd="4" destOrd="0" presId="urn:microsoft.com/office/officeart/2005/8/layout/gear1"/>
    <dgm:cxn modelId="{03758762-CCAC-4BBB-BF20-FD3BFA9CFE33}" type="presParOf" srcId="{04858D8F-5B93-4DD0-8F5C-7AC375B7C4A7}" destId="{47B17379-1C5B-4AD4-9198-1C7E2E889852}" srcOrd="5" destOrd="0" presId="urn:microsoft.com/office/officeart/2005/8/layout/gear1"/>
    <dgm:cxn modelId="{430BE295-3E6B-4E82-AB8D-D2B51D5EC876}" type="presParOf" srcId="{04858D8F-5B93-4DD0-8F5C-7AC375B7C4A7}" destId="{2441543B-EFBB-443D-87F2-725622E8E27E}" srcOrd="6" destOrd="0" presId="urn:microsoft.com/office/officeart/2005/8/layout/gear1"/>
    <dgm:cxn modelId="{07A84632-889B-4E18-AB43-2C444009A710}" type="presParOf" srcId="{04858D8F-5B93-4DD0-8F5C-7AC375B7C4A7}" destId="{198D783B-996E-4484-A267-D3D1CCD82FBF}" srcOrd="7" destOrd="0" presId="urn:microsoft.com/office/officeart/2005/8/layout/gear1"/>
    <dgm:cxn modelId="{4EC66806-BEE7-4A91-A75F-170E3A9772A3}" type="presParOf" srcId="{04858D8F-5B93-4DD0-8F5C-7AC375B7C4A7}" destId="{59C84A66-041F-49C0-9031-E81DFAF80A21}" srcOrd="8" destOrd="0" presId="urn:microsoft.com/office/officeart/2005/8/layout/gear1"/>
    <dgm:cxn modelId="{44FE777B-2350-4F28-84A1-C2AC50A81609}" type="presParOf" srcId="{04858D8F-5B93-4DD0-8F5C-7AC375B7C4A7}" destId="{792B537F-75EF-4010-BA86-C8E1F2794192}" srcOrd="9" destOrd="0" presId="urn:microsoft.com/office/officeart/2005/8/layout/gear1"/>
    <dgm:cxn modelId="{1168BE9C-3995-4DB1-841F-BBDFED86BB24}" type="presParOf" srcId="{04858D8F-5B93-4DD0-8F5C-7AC375B7C4A7}" destId="{CA141DC8-856A-4767-8D70-D373F8E0CE2E}" srcOrd="10" destOrd="0" presId="urn:microsoft.com/office/officeart/2005/8/layout/gear1"/>
    <dgm:cxn modelId="{0E395F39-5DC4-42BF-9DC8-8D38A1E4EBC5}" type="presParOf" srcId="{04858D8F-5B93-4DD0-8F5C-7AC375B7C4A7}" destId="{00165261-D3B0-4EBB-AB96-94A57CBB6EF1}" srcOrd="11" destOrd="0" presId="urn:microsoft.com/office/officeart/2005/8/layout/gear1"/>
    <dgm:cxn modelId="{93016ADD-E86F-4034-881A-1671224F4C42}" type="presParOf" srcId="{04858D8F-5B93-4DD0-8F5C-7AC375B7C4A7}" destId="{8E19F85F-646D-4A6F-ADFE-F362DAFFDBC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9963" y="719138"/>
            <a:ext cx="4795837" cy="359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556125"/>
            <a:ext cx="5389563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0663"/>
            <a:ext cx="2919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110663"/>
            <a:ext cx="291941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fld id="{C899AE75-354F-45F4-B1B4-45E7B3B21B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3666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03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616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3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816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3898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064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896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835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AE75-354F-45F4-B1B4-45E7B3B21BD1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143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609874C4-C380-43E8-9A72-C28DB8A6BE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7070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3083B-0A49-4D8A-8CF5-8A80D986E4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73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30497-13D5-4831-A1F6-76902ACEB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81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8F571A-F8E5-40A8-B0FB-DA724350713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7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F532280-432C-4816-BFA2-83D3087ECE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099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EBD1A-76B4-48CE-8F39-700DF18ADD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22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E836E-1822-4E53-9894-421FA401CB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91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8AF40A-3ACE-4FB7-B239-6709B2C4FAF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6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E1F27-3E5F-4852-9F57-771919C185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198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AD7C30-0125-407F-897B-60CD18F437F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65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ACD1CF-5EED-41BE-8F77-A949D1ABEE6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14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01191C25-7572-431C-8EA9-B9EC0180C89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0" r:id="rId4"/>
    <p:sldLayoutId id="2147484351" r:id="rId5"/>
    <p:sldLayoutId id="2147484358" r:id="rId6"/>
    <p:sldLayoutId id="2147484352" r:id="rId7"/>
    <p:sldLayoutId id="2147484359" r:id="rId8"/>
    <p:sldLayoutId id="2147484360" r:id="rId9"/>
    <p:sldLayoutId id="2147484353" r:id="rId10"/>
    <p:sldLayoutId id="214748435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1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59.jpeg"/><Relationship Id="rId21" Type="http://schemas.openxmlformats.org/officeDocument/2006/relationships/image" Target="../media/image77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2" Type="http://schemas.openxmlformats.org/officeDocument/2006/relationships/image" Target="../media/image58.jpeg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24" Type="http://schemas.openxmlformats.org/officeDocument/2006/relationships/image" Target="../media/image80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emf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3.jpeg"/><Relationship Id="rId7" Type="http://schemas.openxmlformats.org/officeDocument/2006/relationships/image" Target="../media/image134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kstovoddut" TargetMode="External"/><Relationship Id="rId11" Type="http://schemas.openxmlformats.org/officeDocument/2006/relationships/image" Target="../media/image137.jpeg"/><Relationship Id="rId5" Type="http://schemas.openxmlformats.org/officeDocument/2006/relationships/hyperlink" Target="http://www.ddut.nnov.ru/" TargetMode="External"/><Relationship Id="rId10" Type="http://schemas.openxmlformats.org/officeDocument/2006/relationships/image" Target="../media/image82.jpeg"/><Relationship Id="rId4" Type="http://schemas.openxmlformats.org/officeDocument/2006/relationships/hyperlink" Target="mailto:ddut@mail.ru" TargetMode="External"/><Relationship Id="rId9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24"/>
            <a:ext cx="8244408" cy="3881742"/>
          </a:xfrm>
          <a:prstGeom prst="rect">
            <a:avLst/>
          </a:prstGeom>
        </p:spPr>
      </p:pic>
      <p:pic>
        <p:nvPicPr>
          <p:cNvPr id="3074" name="Picture 2" descr="https://dostoprimechatelnosti-m.ru/wp-content/uploads/2017/06/kst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9491"/>
            <a:ext cx="3528392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0.userapi.com/nVWhQ1su_dspNfAQ7PYrNEN8WZO_PWWMhRyJjg/nhZpQf-tha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099"/>
          <a:stretch/>
        </p:blipFill>
        <p:spPr bwMode="auto">
          <a:xfrm>
            <a:off x="3897491" y="4009490"/>
            <a:ext cx="4841697" cy="28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zem-nn.ru/wp-content/uploads/2018/03/logoz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006611" cy="8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niann.ru/_data/objects/0051/3157/icon.jpg?1504885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99750" l="344" r="99313">
                        <a14:backgroundMark x1="11684" y1="30625" x2="11684" y2="3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71" y="4297347"/>
            <a:ext cx="2160240" cy="19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10</a:t>
            </a:fld>
            <a:endParaRPr lang="ru-RU" altLang="ru-RU"/>
          </a:p>
        </p:txBody>
      </p:sp>
      <p:pic>
        <p:nvPicPr>
          <p:cNvPr id="3076" name="Picture 4" descr="https://i5.walmartimages.com/asr/af7d34d5-5e3a-43dc-96f6-f8e50de93a1d_1.45576a2ad73f38a2bda33c6ee3559dc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61" y="2209153"/>
            <a:ext cx="2081264" cy="20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6005166" y="3488430"/>
            <a:ext cx="2683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Работа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 одаренными детьми</a:t>
            </a:r>
            <a:endParaRPr lang="ru-RU" sz="16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https://static.tildacdn.com/tild3863-6264-4362-a236-313533643934/rainbow-png-high-q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33" y="4236721"/>
            <a:ext cx="4147955" cy="293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ru.islcollective.com/preview/201110/f/islcollective-worksheet_12155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2" y="3899860"/>
            <a:ext cx="3896767" cy="275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385200" y="3367377"/>
            <a:ext cx="3363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образовательного процесса</a:t>
            </a:r>
            <a:endParaRPr lang="ru-RU" sz="16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0" name="Picture 8" descr="https://kcson-ilan.ru/wp-content/uploads/2022/03/%D0%BA%D0%B0%D1%80%D1%82%D0%B8%D0%BD%D0%BA%D0%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9026"/>
            <a:ext cx="2836076" cy="21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511096" y="174529"/>
            <a:ext cx="2856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</a:t>
            </a: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аботы с детьми с ОВЗ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 детьми-инвалидами</a:t>
            </a:r>
            <a:endParaRPr lang="ru-RU" sz="16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2" name="Picture 10" descr="https://catherineasquithgallery.com/uploads/posts/2021-03/1614551682_25-p-kartinka-noti-na-belom-fone-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90" y="758867"/>
            <a:ext cx="2738489" cy="15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5217275" y="161145"/>
            <a:ext cx="3268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воспитательного процесса</a:t>
            </a:r>
            <a:endParaRPr lang="ru-RU" sz="16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9666658">
            <a:off x="5595728" y="2546961"/>
            <a:ext cx="805319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933342" flipH="1">
            <a:off x="3052517" y="2552198"/>
            <a:ext cx="785679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933342" flipV="1">
            <a:off x="5587775" y="3200120"/>
            <a:ext cx="908593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9666658" flipH="1" flipV="1">
            <a:off x="3081539" y="3119673"/>
            <a:ext cx="75423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 flipV="1">
            <a:off x="4136937" y="4623304"/>
            <a:ext cx="908593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4142964" flipV="1">
            <a:off x="3732290" y="1659967"/>
            <a:ext cx="908593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8270423" flipV="1">
            <a:off x="4447077" y="1663171"/>
            <a:ext cx="908593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20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313311" y="127947"/>
            <a:ext cx="7265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образовательного процесса</a:t>
            </a:r>
            <a:endParaRPr lang="ru-RU" sz="24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2" name="Рисунок 9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Прямоугольник 10"/>
          <p:cNvSpPr>
            <a:spLocks noChangeArrowheads="1"/>
          </p:cNvSpPr>
          <p:nvPr/>
        </p:nvSpPr>
        <p:spPr bwMode="auto">
          <a:xfrm>
            <a:off x="5292268" y="6401016"/>
            <a:ext cx="2614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занятия</a:t>
            </a:r>
          </a:p>
        </p:txBody>
      </p:sp>
      <p:sp>
        <p:nvSpPr>
          <p:cNvPr id="3084" name="Прямоугольник 11"/>
          <p:cNvSpPr>
            <a:spLocks noChangeArrowheads="1"/>
          </p:cNvSpPr>
          <p:nvPr/>
        </p:nvSpPr>
        <p:spPr bwMode="auto">
          <a:xfrm>
            <a:off x="255934" y="6383350"/>
            <a:ext cx="3917256" cy="35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по </a:t>
            </a:r>
            <a:r>
              <a:rPr lang="ru-RU" alt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месту 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жительства</a:t>
            </a:r>
          </a:p>
        </p:txBody>
      </p:sp>
      <p:sp>
        <p:nvSpPr>
          <p:cNvPr id="3085" name="Прямоугольник 12"/>
          <p:cNvSpPr>
            <a:spLocks noChangeArrowheads="1"/>
          </p:cNvSpPr>
          <p:nvPr/>
        </p:nvSpPr>
        <p:spPr bwMode="auto">
          <a:xfrm>
            <a:off x="5531891" y="3497864"/>
            <a:ext cx="2365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Инклюзивное обучение</a:t>
            </a:r>
          </a:p>
        </p:txBody>
      </p:sp>
      <p:sp>
        <p:nvSpPr>
          <p:cNvPr id="3086" name="Прямоугольник 13"/>
          <p:cNvSpPr>
            <a:spLocks noChangeArrowheads="1"/>
          </p:cNvSpPr>
          <p:nvPr/>
        </p:nvSpPr>
        <p:spPr bwMode="auto">
          <a:xfrm>
            <a:off x="833608" y="3497864"/>
            <a:ext cx="2109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Групповые занятия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0" y="1255778"/>
            <a:ext cx="3062737" cy="2297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55" y="3963213"/>
            <a:ext cx="3298533" cy="247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6925" b="30050"/>
          <a:stretch/>
        </p:blipFill>
        <p:spPr>
          <a:xfrm>
            <a:off x="564741" y="3842660"/>
            <a:ext cx="3071155" cy="2540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0" t="32282" b="13381"/>
          <a:stretch/>
        </p:blipFill>
        <p:spPr>
          <a:xfrm>
            <a:off x="4803059" y="1227138"/>
            <a:ext cx="3354524" cy="2325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313311" y="127947"/>
            <a:ext cx="7265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образовательного процесса</a:t>
            </a:r>
            <a:endParaRPr lang="ru-RU" sz="24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7" y="677862"/>
            <a:ext cx="3849526" cy="2557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77862"/>
            <a:ext cx="3419872" cy="2564904"/>
          </a:xfrm>
          <a:prstGeom prst="rect">
            <a:avLst/>
          </a:prstGeom>
        </p:spPr>
      </p:pic>
      <p:pic>
        <p:nvPicPr>
          <p:cNvPr id="3082" name="Рисунок 9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7818"/>
            <a:ext cx="3461077" cy="3292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37" y="3364853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313311" y="127947"/>
            <a:ext cx="7265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образовательного процесса</a:t>
            </a:r>
            <a:endParaRPr lang="ru-RU" sz="24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3082" name="Рисунок 9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2144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6" r="6712"/>
          <a:stretch/>
        </p:blipFill>
        <p:spPr>
          <a:xfrm>
            <a:off x="395536" y="4098842"/>
            <a:ext cx="4104456" cy="2399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4" y="1183572"/>
            <a:ext cx="4108608" cy="2739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03" y="4098842"/>
            <a:ext cx="3199382" cy="2399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61" y="1156601"/>
            <a:ext cx="3688055" cy="27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313311" y="127947"/>
            <a:ext cx="7265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образовательного процесса</a:t>
            </a:r>
            <a:endParaRPr lang="ru-RU" sz="24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3082" name="Рисунок 9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" y="24841"/>
            <a:ext cx="1359627" cy="119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17451"/>
          <a:stretch/>
        </p:blipFill>
        <p:spPr>
          <a:xfrm>
            <a:off x="750094" y="1227778"/>
            <a:ext cx="3855697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547"/>
          <a:stretch/>
        </p:blipFill>
        <p:spPr>
          <a:xfrm>
            <a:off x="4748477" y="623788"/>
            <a:ext cx="3855697" cy="5037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67928"/>
            <a:ext cx="3707904" cy="27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15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43" y="2437457"/>
            <a:ext cx="2517894" cy="3776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4" y="116632"/>
            <a:ext cx="2268252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43" y="116632"/>
            <a:ext cx="3060645" cy="2195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3" y="2348880"/>
            <a:ext cx="2755071" cy="1836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6" y="116632"/>
            <a:ext cx="2732518" cy="2032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2"/>
          <a:stretch/>
        </p:blipFill>
        <p:spPr>
          <a:xfrm>
            <a:off x="3271714" y="3227683"/>
            <a:ext cx="2268252" cy="3004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3" y="4385156"/>
            <a:ext cx="2743712" cy="18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144092" y="99157"/>
            <a:ext cx="88569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sz="2000" dirty="0" smtClean="0">
                <a:solidFill>
                  <a:srgbClr val="C00000"/>
                </a:solidFill>
              </a:rPr>
              <a:t>Организация воспитательной работы с детьми с ОВЗ и детьми-инвалидами</a:t>
            </a:r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280" y="955138"/>
            <a:ext cx="512038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>
                <a:solidFill>
                  <a:srgbClr val="C00000"/>
                </a:solidFill>
              </a:rPr>
              <a:t>ПАРАМЕТРЫ ОЦЕНКИ РЕЗУЛЬТАТИВНОСТИ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dk1"/>
                </a:solidFill>
              </a:rPr>
              <a:t>Совершенствование форм и методов социализации детей с ОВЗ и инвалидностью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dk1"/>
                </a:solidFill>
              </a:rPr>
              <a:t>Психолого-педагогическая </a:t>
            </a:r>
            <a:r>
              <a:rPr lang="ru-RU" sz="1200" dirty="0">
                <a:solidFill>
                  <a:schemeClr val="dk1"/>
                </a:solidFill>
              </a:rPr>
              <a:t>поддержка семьи «особого» ребенка</a:t>
            </a:r>
            <a:endParaRPr lang="en-US" sz="1200" dirty="0">
              <a:solidFill>
                <a:schemeClr val="dk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90699" y="2033243"/>
            <a:ext cx="2563675" cy="1923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162211" y="2040792"/>
            <a:ext cx="302433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БЛАГОТВОРИТЕЛЬНЫЕ </a:t>
            </a:r>
            <a:endParaRPr lang="ru-RU" altLang="ru-RU" sz="16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ru-RU" alt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</a:t>
            </a:r>
            <a:endParaRPr lang="ru-RU" altLang="ru-RU" sz="1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eaLnBrk="1" hangingPunct="1"/>
            <a:endParaRPr lang="ru-RU" altLang="ru-RU" sz="18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419872" y="3401468"/>
            <a:ext cx="2016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</a:t>
            </a:r>
          </a:p>
          <a:p>
            <a:pPr eaLnBrk="1" hangingPunct="1"/>
            <a:r>
              <a:rPr lang="ru-RU" alt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</a:t>
            </a:r>
            <a:endParaRPr lang="ru-RU" altLang="ru-RU" sz="18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print">
            <a:extLst/>
          </a:blip>
          <a:srcRect r="8343" b="13110"/>
          <a:stretch/>
        </p:blipFill>
        <p:spPr bwMode="auto">
          <a:xfrm>
            <a:off x="300440" y="2068801"/>
            <a:ext cx="3075943" cy="2085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563888" y="5969723"/>
            <a:ext cx="4214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ПОХОД </a:t>
            </a:r>
            <a:endParaRPr lang="ru-RU" altLang="ru-RU" sz="16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ВЫХОДНОГО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</a:t>
            </a:r>
            <a:endParaRPr lang="ru-RU" altLang="ru-RU" sz="18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0440" y="4560957"/>
            <a:ext cx="3119432" cy="204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056329" y="4653136"/>
            <a:ext cx="2698045" cy="204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329241" y="4729111"/>
            <a:ext cx="37119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</a:t>
            </a:r>
            <a:endParaRPr lang="ru-RU" altLang="ru-RU" sz="18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83280" y="496608"/>
            <a:ext cx="5757863" cy="3460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ru-RU" sz="1400" cap="small" dirty="0">
                <a:solidFill>
                  <a:srgbClr val="0070C0"/>
                </a:solidFill>
                <a:latin typeface="+mj-lt"/>
                <a:ea typeface="+mj-ea"/>
                <a:cs typeface="Times New Roman" pitchFamily="18" charset="0"/>
              </a:rPr>
              <a:t>Социализация детей через комплекс мероприятий</a:t>
            </a:r>
            <a:endParaRPr lang="ru-RU" sz="1400" b="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40960" y="1343000"/>
            <a:ext cx="279088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 b="1" dirty="0" smtClean="0"/>
              <a:t>Психолого-педагогическое сопровождение детей с ОВЗ осуществляется по 5 основным направлениям:</a:t>
            </a:r>
            <a:endParaRPr lang="ru-RU" altLang="ru-RU" sz="1400" b="0" dirty="0" smtClean="0"/>
          </a:p>
          <a:p>
            <a:pPr eaLnBrk="1" hangingPunct="1"/>
            <a:r>
              <a:rPr lang="ru-RU" altLang="ru-RU" sz="1400" b="1" dirty="0" smtClean="0"/>
              <a:t>Диагностика</a:t>
            </a:r>
            <a:endParaRPr lang="ru-RU" altLang="ru-RU" sz="1400" b="0" dirty="0" smtClean="0"/>
          </a:p>
          <a:p>
            <a:pPr eaLnBrk="1" hangingPunct="1"/>
            <a:r>
              <a:rPr lang="ru-RU" altLang="ru-RU" sz="1400" b="1" dirty="0" smtClean="0"/>
              <a:t>Коррекционно-развивающие занятия</a:t>
            </a:r>
            <a:endParaRPr lang="ru-RU" altLang="ru-RU" sz="1400" b="0" dirty="0" smtClean="0"/>
          </a:p>
          <a:p>
            <a:pPr eaLnBrk="1" hangingPunct="1"/>
            <a:r>
              <a:rPr lang="ru-RU" altLang="ru-RU" sz="1400" b="1" dirty="0" smtClean="0"/>
              <a:t>Консультирование родителей,  педагогов, обучающихся.</a:t>
            </a:r>
            <a:endParaRPr lang="ru-RU" altLang="ru-RU" sz="1400" b="0" dirty="0" smtClean="0"/>
          </a:p>
          <a:p>
            <a:pPr eaLnBrk="1" hangingPunct="1"/>
            <a:r>
              <a:rPr lang="ru-RU" altLang="ru-RU" sz="1400" b="1" dirty="0" smtClean="0"/>
              <a:t>Организация системы профилактических мероприятий для родителей, педагогов и обучающихся</a:t>
            </a:r>
            <a:endParaRPr lang="ru-RU" altLang="ru-RU" sz="1400" b="0" dirty="0" smtClean="0"/>
          </a:p>
          <a:p>
            <a:pPr eaLnBrk="1" hangingPunct="1"/>
            <a:r>
              <a:rPr lang="ru-RU" altLang="ru-RU" sz="1400" b="1" dirty="0" smtClean="0"/>
              <a:t>Информационно-просветительская деятельность  </a:t>
            </a:r>
            <a:endParaRPr lang="ru-RU" altLang="ru-RU" sz="1400" b="0" dirty="0" smtClean="0"/>
          </a:p>
          <a:p>
            <a:pPr eaLnBrk="1" hangingPunct="1"/>
            <a:endParaRPr lang="ru-RU" altLang="ru-RU" sz="1400" b="0" dirty="0" smtClean="0"/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2915816" y="188640"/>
            <a:ext cx="3706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sz="3200" dirty="0" smtClean="0">
                <a:solidFill>
                  <a:srgbClr val="C00000"/>
                </a:solidFill>
              </a:rPr>
              <a:t>Результаты работы</a:t>
            </a:r>
            <a:endParaRPr lang="ru-RU" altLang="ru-RU" sz="32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96" y="2634659"/>
            <a:ext cx="2266491" cy="1510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52246"/>
            <a:ext cx="1368152" cy="2435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https://sun9-73.userapi.com/impf/2f1tob0_AliWsRrtsyb8s4opqkGspQ4jSwZ6LQ/kLbU6YY2gGk.jpg?size=1920x1440&amp;quality=96&amp;proxy=1&amp;sign=e0cb6015139562e206ff8d72153d04a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19526"/>
          <a:stretch/>
        </p:blipFill>
        <p:spPr bwMode="auto">
          <a:xfrm>
            <a:off x="5874510" y="1317943"/>
            <a:ext cx="2729938" cy="1152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s://sun9-32.userapi.com/impf/ztPrIUZW9Zmoh2Q5dbYSaTAwWblreqmlUJpLUQ/PK6d_cEi4js.jpg?size=750x500&amp;quality=96&amp;proxy=1&amp;sign=cef06fcb636f243e205f01f4e047e10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98" y="2922691"/>
            <a:ext cx="1692188" cy="1128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18771" r="-2333" b="-1109"/>
          <a:stretch/>
        </p:blipFill>
        <p:spPr>
          <a:xfrm>
            <a:off x="6978103" y="4321898"/>
            <a:ext cx="1624584" cy="200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11925"/>
          <a:stretch/>
        </p:blipFill>
        <p:spPr>
          <a:xfrm>
            <a:off x="4788024" y="4227061"/>
            <a:ext cx="2504750" cy="1240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231">
            <a:off x="4312951" y="4704798"/>
            <a:ext cx="809714" cy="11450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231">
            <a:off x="3388846" y="4557468"/>
            <a:ext cx="809714" cy="11450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231">
            <a:off x="3900559" y="1062183"/>
            <a:ext cx="811033" cy="11450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231">
            <a:off x="4091111" y="1989569"/>
            <a:ext cx="809714" cy="1145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394">
            <a:off x="3024983" y="1088699"/>
            <a:ext cx="809714" cy="11450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231">
            <a:off x="3234454" y="2158331"/>
            <a:ext cx="814630" cy="11450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231">
            <a:off x="4180027" y="3096861"/>
            <a:ext cx="810843" cy="11450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9078">
            <a:off x="3860253" y="3808828"/>
            <a:ext cx="809714" cy="1145027"/>
          </a:xfrm>
          <a:prstGeom prst="rect">
            <a:avLst/>
          </a:prstGeom>
        </p:spPr>
      </p:pic>
      <p:pic>
        <p:nvPicPr>
          <p:cNvPr id="22" name="Рисунок 21" descr="alJQWoF3mLk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444827">
            <a:off x="5269203" y="5410759"/>
            <a:ext cx="868122" cy="12401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3359927" y="5628987"/>
            <a:ext cx="800581" cy="11014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0944">
            <a:off x="7617250" y="5890099"/>
            <a:ext cx="800582" cy="110143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4095678" y="5621663"/>
            <a:ext cx="800581" cy="11014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5862625" y="5680909"/>
            <a:ext cx="800581" cy="11014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3334760" y="3006740"/>
            <a:ext cx="800581" cy="11014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2970230" y="3659925"/>
            <a:ext cx="800581" cy="110143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3071537" y="4983235"/>
            <a:ext cx="800581" cy="11014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4667587" y="5671663"/>
            <a:ext cx="800581" cy="11014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133">
            <a:off x="6593357" y="5679596"/>
            <a:ext cx="800581" cy="1101437"/>
          </a:xfrm>
          <a:prstGeom prst="rect">
            <a:avLst/>
          </a:prstGeom>
        </p:spPr>
      </p:pic>
      <p:pic>
        <p:nvPicPr>
          <p:cNvPr id="32" name="Рисунок 31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5" y="0"/>
            <a:ext cx="1571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98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462732" y="836513"/>
            <a:ext cx="356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ПРОГУЛОЧНАЯ ГРУППА</a:t>
            </a:r>
            <a:endParaRPr lang="ru-RU" altLang="ru-RU" sz="12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21694" y="1231739"/>
            <a:ext cx="3118179" cy="229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5126433" y="836514"/>
            <a:ext cx="31706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СЕМЕЙНЫЕ МАСТЕР-КЛАССЫ</a:t>
            </a:r>
            <a:endParaRPr lang="ru-RU" alt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615729" y="3799622"/>
            <a:ext cx="4357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</a:t>
            </a:r>
            <a:r>
              <a:rPr lang="ru-RU" alt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ПАЛАТОЧНЫЙ ЛАГЕРЬ</a:t>
            </a:r>
            <a:endParaRPr lang="ru-RU" alt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print">
            <a:extLst/>
          </a:blip>
          <a:srcRect t="10834" r="5261" b="11899"/>
          <a:stretch/>
        </p:blipFill>
        <p:spPr bwMode="auto">
          <a:xfrm>
            <a:off x="5126433" y="4193457"/>
            <a:ext cx="3278737" cy="234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000250" y="428625"/>
            <a:ext cx="5757863" cy="3460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ru-RU" sz="1400" cap="small" dirty="0">
                <a:solidFill>
                  <a:srgbClr val="0070C0"/>
                </a:solidFill>
                <a:latin typeface="+mj-lt"/>
                <a:ea typeface="+mj-ea"/>
                <a:cs typeface="Times New Roman" pitchFamily="18" charset="0"/>
              </a:rPr>
              <a:t>Социализация детей через комплекс мероприятий</a:t>
            </a:r>
            <a:endParaRPr lang="ru-RU" sz="1400" b="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-108520" y="3829839"/>
            <a:ext cx="4824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КРАЕВЕДЕНИЕ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18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31739"/>
            <a:ext cx="3004987" cy="2253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09474"/>
            <a:ext cx="3129490" cy="23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41" y="3404623"/>
            <a:ext cx="3806611" cy="2854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93" y="10191770"/>
            <a:ext cx="3184148" cy="212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71725" y="79208"/>
            <a:ext cx="5757863" cy="34607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ru-RU" sz="1800" cap="small" dirty="0" smtClean="0">
                <a:solidFill>
                  <a:srgbClr val="0070C0"/>
                </a:solidFill>
                <a:latin typeface="+mj-lt"/>
                <a:ea typeface="+mj-ea"/>
                <a:cs typeface="Times New Roman" pitchFamily="18" charset="0"/>
              </a:rPr>
              <a:t>Туризм. Путешествия. Спорт.</a:t>
            </a:r>
            <a:endParaRPr lang="ru-RU" sz="1800" b="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19</a:t>
            </a:fld>
            <a:endParaRPr lang="ru-RU" altLang="ru-RU"/>
          </a:p>
        </p:txBody>
      </p:sp>
      <p:pic>
        <p:nvPicPr>
          <p:cNvPr id="4098" name="Picture 2" descr="https://sun9-54.userapi.com/s/v1/if2/--znXa6G3gj1gnUJzepWv44_Jm096JM94OoS8wzVG1MEEn3C-mtWsV7CFUXoZccRPnIZmV2nw1G177tNbPR3ARfS.jpg?size=1440x1920&amp;quality=9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20918" r="-478" b="26730"/>
          <a:stretch/>
        </p:blipFill>
        <p:spPr bwMode="auto">
          <a:xfrm>
            <a:off x="445973" y="716130"/>
            <a:ext cx="3851503" cy="268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38" y="698361"/>
            <a:ext cx="4089917" cy="230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43186"/>
            <a:ext cx="4480077" cy="252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50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2</a:t>
            </a:fld>
            <a:endParaRPr lang="ru-RU" altLang="ru-RU"/>
          </a:p>
        </p:txBody>
      </p:sp>
      <p:pic>
        <p:nvPicPr>
          <p:cNvPr id="2" name="Клыпов Вася сок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88640"/>
            <a:ext cx="844893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00013" y="191419"/>
            <a:ext cx="8229600" cy="64293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                            Кадры решают все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700808"/>
            <a:ext cx="4209166" cy="4861173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C00000"/>
                </a:solidFill>
              </a:rPr>
              <a:t>Научно-методическое руководство: 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400" dirty="0" smtClean="0">
                <a:solidFill>
                  <a:srgbClr val="C00000"/>
                </a:solidFill>
              </a:rPr>
              <a:t>     ГБОУ ДО НИРО кафедра специальной психологии и коррекционной педагогики,   доцент,  кандидат  психологических наук Синева Е.Б.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400" b="1" dirty="0" smtClean="0"/>
              <a:t>Тема:</a:t>
            </a:r>
            <a:endParaRPr lang="ru-RU" altLang="ru-RU" sz="14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400" dirty="0" smtClean="0">
                <a:solidFill>
                  <a:srgbClr val="0000CC"/>
                </a:solidFill>
              </a:rPr>
              <a:t>    «Разработка и апробация системы психолого-педагогических условий личностного и социально- коммуникативного развития детей с ОВЗ в организации дополнительного образования»   на  2016- 2020 </a:t>
            </a:r>
            <a:r>
              <a:rPr lang="ru-RU" altLang="ru-RU" sz="1400" dirty="0" err="1" smtClean="0">
                <a:solidFill>
                  <a:srgbClr val="0000CC"/>
                </a:solidFill>
              </a:rPr>
              <a:t>г.г</a:t>
            </a:r>
            <a:r>
              <a:rPr lang="ru-RU" altLang="ru-RU" sz="1400" dirty="0" smtClean="0">
                <a:solidFill>
                  <a:srgbClr val="0000CC"/>
                </a:solidFill>
              </a:rPr>
              <a:t>.</a:t>
            </a:r>
            <a:r>
              <a:rPr lang="ru-RU" altLang="ru-RU" sz="1100" dirty="0" smtClean="0">
                <a:solidFill>
                  <a:srgbClr val="0000CC"/>
                </a:solidFill>
              </a:rPr>
              <a:t> </a:t>
            </a:r>
            <a:endParaRPr lang="ru-RU" altLang="ru-RU" sz="1400" dirty="0" smtClean="0">
              <a:solidFill>
                <a:srgbClr val="0000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400" b="1" dirty="0" smtClean="0"/>
              <a:t>Тема:</a:t>
            </a:r>
            <a:r>
              <a:rPr lang="ru-RU" altLang="ru-RU" sz="1400" dirty="0" smtClean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400" dirty="0" smtClean="0"/>
              <a:t>    </a:t>
            </a:r>
            <a:r>
              <a:rPr lang="ru-RU" altLang="ru-RU" sz="1400" dirty="0" smtClean="0">
                <a:solidFill>
                  <a:srgbClr val="0000CC"/>
                </a:solidFill>
              </a:rPr>
              <a:t>«</a:t>
            </a:r>
            <a:r>
              <a:rPr lang="ru-RU" altLang="ru-RU" sz="1400" dirty="0" smtClean="0"/>
              <a:t> </a:t>
            </a:r>
            <a:r>
              <a:rPr lang="ru-RU" altLang="ru-RU" sz="1400" dirty="0" smtClean="0">
                <a:solidFill>
                  <a:srgbClr val="0000CC"/>
                </a:solidFill>
              </a:rPr>
              <a:t>Разработка моделей формирования активной  родительской позиции в процессе взаимодействия образовательной организации и семьи, воспитывающей ребенка с ОВЗ в условиях инклюзивного образования»  на </a:t>
            </a:r>
            <a:r>
              <a:rPr lang="ru-RU" altLang="ru-RU" sz="1400" b="1" dirty="0" smtClean="0"/>
              <a:t> </a:t>
            </a:r>
            <a:r>
              <a:rPr lang="ru-RU" altLang="ru-RU" sz="1400" dirty="0" smtClean="0">
                <a:solidFill>
                  <a:srgbClr val="0000CC"/>
                </a:solidFill>
              </a:rPr>
              <a:t>2020- 2023 </a:t>
            </a:r>
            <a:r>
              <a:rPr lang="ru-RU" altLang="ru-RU" sz="1400" dirty="0" err="1" smtClean="0">
                <a:solidFill>
                  <a:srgbClr val="0000CC"/>
                </a:solidFill>
              </a:rPr>
              <a:t>г.г</a:t>
            </a:r>
            <a:r>
              <a:rPr lang="ru-RU" altLang="ru-RU" sz="1400" dirty="0" smtClean="0">
                <a:solidFill>
                  <a:srgbClr val="0000CC"/>
                </a:solidFill>
              </a:rPr>
              <a:t>.</a:t>
            </a:r>
            <a:r>
              <a:rPr lang="ru-RU" altLang="ru-RU" sz="1100" dirty="0" smtClean="0">
                <a:solidFill>
                  <a:srgbClr val="0000CC"/>
                </a:solidFill>
              </a:rPr>
              <a:t> </a:t>
            </a:r>
            <a:endParaRPr lang="ru-RU" altLang="ru-RU" sz="1400" dirty="0" smtClean="0">
              <a:solidFill>
                <a:srgbClr val="0000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400" b="1" dirty="0" smtClean="0"/>
          </a:p>
          <a:p>
            <a:pPr eaLnBrk="1" hangingPunct="1"/>
            <a:endParaRPr lang="ru-RU" altLang="ru-RU" sz="1400" dirty="0" smtClean="0"/>
          </a:p>
          <a:p>
            <a:pPr eaLnBrk="1" hangingPunct="1"/>
            <a:endParaRPr lang="ru-RU" altLang="ru-RU" sz="2000" dirty="0" smtClean="0"/>
          </a:p>
        </p:txBody>
      </p:sp>
      <p:sp>
        <p:nvSpPr>
          <p:cNvPr id="8" name="Двойная стрелка влево/вправо 7"/>
          <p:cNvSpPr/>
          <p:nvPr/>
        </p:nvSpPr>
        <p:spPr bwMode="auto">
          <a:xfrm>
            <a:off x="4214813" y="5286375"/>
            <a:ext cx="928687" cy="46038"/>
          </a:xfrm>
          <a:prstGeom prst="left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Двойная стрелка вверх/вниз 9"/>
          <p:cNvSpPr/>
          <p:nvPr/>
        </p:nvSpPr>
        <p:spPr bwMode="auto">
          <a:xfrm>
            <a:off x="3714750" y="4286250"/>
            <a:ext cx="214313" cy="714375"/>
          </a:xfrm>
          <a:prstGeom prst="up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4666" y="617056"/>
            <a:ext cx="8229600" cy="64293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sm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Инновационная работа</a:t>
            </a:r>
          </a:p>
        </p:txBody>
      </p:sp>
      <p:pic>
        <p:nvPicPr>
          <p:cNvPr id="23559" name="Рисунок 6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1571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4860032" y="3351341"/>
            <a:ext cx="3811313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Всероссийская научно-практическая конференция «Взаимодействие общества с семьями, воспитывающими особого ребенка»</a:t>
            </a:r>
          </a:p>
          <a:p>
            <a:pPr algn="ctr"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(г. Кстово,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26.11.2019г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2" name="Штриховая стрелка вправо 1"/>
          <p:cNvSpPr/>
          <p:nvPr/>
        </p:nvSpPr>
        <p:spPr>
          <a:xfrm>
            <a:off x="4264885" y="3493349"/>
            <a:ext cx="501203" cy="1754326"/>
          </a:xfrm>
          <a:prstGeom prst="stripedRightArrow">
            <a:avLst>
              <a:gd name="adj1" fmla="val 64033"/>
              <a:gd name="adj2" fmla="val 77134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8" descr="C:\Users\user\Downloads\IMG_03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75" r="58274" b="39116"/>
          <a:stretch/>
        </p:blipFill>
        <p:spPr bwMode="auto">
          <a:xfrm>
            <a:off x="6332308" y="764703"/>
            <a:ext cx="1768083" cy="234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0" descr="C:\Users\user\Downloads\IMG_0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39337"/>
            <a:ext cx="1584176" cy="136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user\Desktop\IMG_67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88" y="5352844"/>
            <a:ext cx="1566220" cy="131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7" descr="C:\Users\user\AppData\Local\Microsoft\Windows\Temporary Internet Files\Content.Word\0-02-05-bb67f53ec5234631c908dbac5a406af573e667bacf6eda70855969bda3dd4031_25b031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78" y="1399297"/>
            <a:ext cx="1601324" cy="17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467600" cy="7254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Кадры решают все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477971" y="1521314"/>
            <a:ext cx="3857625" cy="1895475"/>
          </a:xfrm>
        </p:spPr>
        <p:txBody>
          <a:bodyPr rtlCol="0">
            <a:normAutofit fontScale="4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49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3700" dirty="0" smtClean="0"/>
              <a:t>«</a:t>
            </a:r>
            <a:r>
              <a:rPr lang="ru-RU" sz="2500" dirty="0" smtClean="0"/>
              <a:t>Особенности работы с детьми с ОВЗ и детьми-инвалидами.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500" dirty="0" smtClean="0"/>
              <a:t>Игровые методики и технологии в инклюзивном образовательном пространстве;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500" dirty="0" smtClean="0"/>
              <a:t>Использование эффективных форм взаимодействия с семьей особого ребенка;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sz="49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1857375" y="714375"/>
            <a:ext cx="650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 на базе ДДЮТ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4313" y="2143125"/>
            <a:ext cx="4286250" cy="511175"/>
          </a:xfrm>
          <a:prstGeom prst="rect">
            <a:avLst/>
          </a:prstGeom>
        </p:spPr>
        <p:txBody>
          <a:bodyPr anchor="b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endParaRPr lang="ru-RU" sz="2400" b="0" cap="small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8170" y="1190676"/>
            <a:ext cx="47704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>
                <a:solidFill>
                  <a:srgbClr val="C00000"/>
                </a:solidFill>
              </a:rPr>
              <a:t>Организация системы наставничества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>
                <a:solidFill>
                  <a:srgbClr val="C00000"/>
                </a:solidFill>
              </a:rPr>
              <a:t> «Школа молодого педагога»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63" y="2071688"/>
            <a:ext cx="3873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643313"/>
            <a:ext cx="4127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80337" y="3551514"/>
            <a:ext cx="45005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defRPr/>
            </a:pPr>
            <a:r>
              <a:rPr lang="ru-RU" sz="4900" dirty="0">
                <a:latin typeface="+mn-lt"/>
              </a:rPr>
              <a:t> </a:t>
            </a:r>
            <a:endParaRPr lang="ru-RU" sz="4900" b="0" dirty="0">
              <a:latin typeface="+mn-lt"/>
            </a:endParaRP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4900" b="0" dirty="0">
                <a:latin typeface="+mn-lt"/>
              </a:rPr>
              <a:t>Требования, предъявляемые к педагогу, работающему с детьми с ОВЗ и с детьми инвалидами. Организация образовательного процесса с детьми с ОВЗ и с детьми инвалидами. 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4900" b="0" dirty="0">
                <a:latin typeface="+mn-lt"/>
              </a:rPr>
              <a:t>Создание адаптированной образовательной программы для детей с особыми образовательными потребностями. 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4900" b="0" dirty="0">
                <a:latin typeface="+mn-lt"/>
              </a:rPr>
              <a:t>Использование специальных методов и приемов обучения в работе с детьми с ОВЗ и с детьми инвалидами.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4900" b="0" dirty="0">
                <a:latin typeface="+mn-lt"/>
              </a:rPr>
              <a:t>Психолого-педагогические особенности детей с ОВЗ и детей инвалидов.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4900" b="0" dirty="0">
                <a:latin typeface="+mn-lt"/>
              </a:rPr>
              <a:t>Особенности взаимодействия педагога с родителями обучающихся с ОВЗ и детей инвалидов. </a:t>
            </a:r>
          </a:p>
          <a:p>
            <a:pPr marL="13716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defRPr/>
            </a:pPr>
            <a:r>
              <a:rPr lang="ru-RU" sz="4900" b="0" dirty="0">
                <a:latin typeface="+mn-lt"/>
              </a:rPr>
              <a:t> 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endParaRPr lang="ru-RU" sz="2400" b="0" dirty="0">
              <a:latin typeface="+mn-lt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4500563" y="3870900"/>
            <a:ext cx="3857625" cy="19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70000" lnSpcReduction="20000"/>
          </a:bodyPr>
          <a:lstStyle/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2000" b="0" dirty="0">
                <a:latin typeface="+mn-lt"/>
              </a:rPr>
              <a:t>Конкурс  открытых занятий «Мой практический опыт» педагогов ДДЮТ, работающих с детьми с ОВЗ и детьми-инвалидами в 2018 г.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2000" b="0" dirty="0" smtClean="0">
                <a:latin typeface="+mn-lt"/>
              </a:rPr>
              <a:t>Конкурс </a:t>
            </a:r>
            <a:r>
              <a:rPr lang="ru-RU" sz="2000" b="0" dirty="0">
                <a:latin typeface="+mn-lt"/>
              </a:rPr>
              <a:t>методических материалов  «Педагогический вернисаж</a:t>
            </a:r>
            <a:r>
              <a:rPr lang="ru-RU" sz="2000" b="0" dirty="0" smtClean="0">
                <a:latin typeface="+mn-lt"/>
              </a:rPr>
              <a:t>» </a:t>
            </a:r>
            <a:r>
              <a:rPr lang="ru-RU" sz="2000" b="0" dirty="0">
                <a:latin typeface="+mn-lt"/>
              </a:rPr>
              <a:t>педагогических работников </a:t>
            </a:r>
            <a:r>
              <a:rPr lang="ru-RU" sz="2000" b="0" dirty="0" smtClean="0">
                <a:latin typeface="+mn-lt"/>
              </a:rPr>
              <a:t>ДДЮТ</a:t>
            </a:r>
            <a:r>
              <a:rPr lang="ru-RU" sz="2000" b="0" dirty="0">
                <a:latin typeface="+mn-lt"/>
              </a:rPr>
              <a:t>, работающих с детьми с </a:t>
            </a:r>
            <a:r>
              <a:rPr lang="ru-RU" sz="2000" b="0" dirty="0" smtClean="0">
                <a:latin typeface="+mn-lt"/>
              </a:rPr>
              <a:t>ОВЗ в 2019г</a:t>
            </a:r>
            <a:r>
              <a:rPr lang="ru-RU" sz="2000" b="0" dirty="0">
                <a:latin typeface="+mn-lt"/>
              </a:rPr>
              <a:t>.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defRPr/>
            </a:pPr>
            <a:r>
              <a:rPr lang="ru-RU" sz="2000" b="0" dirty="0">
                <a:latin typeface="+mn-lt"/>
              </a:rPr>
              <a:t> 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endParaRPr lang="ru-RU" sz="2400" b="0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5924" y="3389279"/>
            <a:ext cx="350043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defRPr/>
            </a:pPr>
            <a:r>
              <a:rPr lang="ru-RU" sz="2400" dirty="0">
                <a:solidFill>
                  <a:srgbClr val="C00000"/>
                </a:solidFill>
              </a:rPr>
              <a:t>   </a:t>
            </a:r>
            <a:r>
              <a:rPr lang="ru-RU" sz="2400" dirty="0" smtClean="0">
                <a:solidFill>
                  <a:srgbClr val="C00000"/>
                </a:solidFill>
              </a:rPr>
              <a:t>Творческая группа:</a:t>
            </a:r>
            <a:endParaRPr lang="ru-RU" sz="2400" b="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95890" y="3225011"/>
            <a:ext cx="40925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>
                <a:solidFill>
                  <a:srgbClr val="C00000"/>
                </a:solidFill>
              </a:rPr>
              <a:t>Конкурсы педагогического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>
                <a:solidFill>
                  <a:srgbClr val="C00000"/>
                </a:solidFill>
              </a:rPr>
              <a:t> мастерства</a:t>
            </a:r>
          </a:p>
        </p:txBody>
      </p:sp>
      <p:pic>
        <p:nvPicPr>
          <p:cNvPr id="22544" name="Рисунок 16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8"/>
            <a:ext cx="1500187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04"/>
          <a:stretch/>
        </p:blipFill>
        <p:spPr>
          <a:xfrm>
            <a:off x="611560" y="1397436"/>
            <a:ext cx="3329150" cy="205482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477971" y="5356571"/>
            <a:ext cx="40925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Программы самообразования педагогов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63" y="6344498"/>
            <a:ext cx="7643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Педсоветы, семинары, совещания, «круглые» столы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0"/>
            <a:ext cx="7467600" cy="5715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Кадры решают все</a:t>
            </a:r>
            <a:endParaRPr lang="ru-RU" b="1" dirty="0"/>
          </a:p>
        </p:txBody>
      </p:sp>
      <p:sp>
        <p:nvSpPr>
          <p:cNvPr id="4104" name="Прямоугольник 5"/>
          <p:cNvSpPr>
            <a:spLocks noGrp="1" noChangeArrowheads="1"/>
          </p:cNvSpPr>
          <p:nvPr>
            <p:ph sz="quarter" idx="1"/>
          </p:nvPr>
        </p:nvSpPr>
        <p:spPr>
          <a:xfrm>
            <a:off x="3005621" y="4457494"/>
            <a:ext cx="3633502" cy="276999"/>
          </a:xfrm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Специальная курсовая подготовка</a:t>
            </a:r>
          </a:p>
        </p:txBody>
      </p:sp>
      <p:graphicFrame>
        <p:nvGraphicFramePr>
          <p:cNvPr id="6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408756"/>
              </p:ext>
            </p:extLst>
          </p:nvPr>
        </p:nvGraphicFramePr>
        <p:xfrm>
          <a:off x="3635896" y="4836614"/>
          <a:ext cx="2512621" cy="183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374027"/>
              </p:ext>
            </p:extLst>
          </p:nvPr>
        </p:nvGraphicFramePr>
        <p:xfrm>
          <a:off x="3254647" y="2615704"/>
          <a:ext cx="2824031" cy="177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5"/>
          <p:cNvSpPr txBox="1">
            <a:spLocks noChangeArrowheads="1"/>
          </p:cNvSpPr>
          <p:nvPr/>
        </p:nvSpPr>
        <p:spPr bwMode="auto">
          <a:xfrm>
            <a:off x="2771800" y="2073759"/>
            <a:ext cx="382775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Имеющих </a:t>
            </a:r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высшую 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квалификационную </a:t>
            </a:r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категорию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Прямоугольник 5"/>
          <p:cNvSpPr txBox="1">
            <a:spLocks noChangeArrowheads="1"/>
          </p:cNvSpPr>
          <p:nvPr/>
        </p:nvSpPr>
        <p:spPr bwMode="auto">
          <a:xfrm>
            <a:off x="-468560" y="2118356"/>
            <a:ext cx="3923601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Имеющих 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аттестационную </a:t>
            </a:r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категорию</a:t>
            </a:r>
            <a:endParaRPr lang="ru-RU" sz="12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320727"/>
              </p:ext>
            </p:extLst>
          </p:nvPr>
        </p:nvGraphicFramePr>
        <p:xfrm>
          <a:off x="277193" y="4786714"/>
          <a:ext cx="3449638" cy="1954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07" name="Rectangle 1"/>
          <p:cNvSpPr>
            <a:spLocks noChangeArrowheads="1"/>
          </p:cNvSpPr>
          <p:nvPr/>
        </p:nvSpPr>
        <p:spPr bwMode="auto">
          <a:xfrm>
            <a:off x="277193" y="4457495"/>
            <a:ext cx="29986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</a:pPr>
            <a:r>
              <a:rPr lang="ru-RU" alt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Педагоги, работающие по АДОП</a:t>
            </a:r>
          </a:p>
        </p:txBody>
      </p:sp>
      <p:sp>
        <p:nvSpPr>
          <p:cNvPr id="4108" name="Прямоугольник 12"/>
          <p:cNvSpPr>
            <a:spLocks noChangeArrowheads="1"/>
          </p:cNvSpPr>
          <p:nvPr/>
        </p:nvSpPr>
        <p:spPr bwMode="auto">
          <a:xfrm>
            <a:off x="-32610" y="1877983"/>
            <a:ext cx="54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педагогических </a:t>
            </a:r>
            <a:r>
              <a:rPr lang="ru-RU" alt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endParaRPr lang="ru-RU" alt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1924347"/>
              </p:ext>
            </p:extLst>
          </p:nvPr>
        </p:nvGraphicFramePr>
        <p:xfrm>
          <a:off x="129861" y="2605451"/>
          <a:ext cx="3053213" cy="1800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643670"/>
              </p:ext>
            </p:extLst>
          </p:nvPr>
        </p:nvGraphicFramePr>
        <p:xfrm>
          <a:off x="5530783" y="436353"/>
          <a:ext cx="338437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77193" y="611584"/>
            <a:ext cx="5456857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>
                <a:solidFill>
                  <a:srgbClr val="C00000"/>
                </a:solidFill>
              </a:rPr>
              <a:t>ПАРАМЕТРЫ ОЦЕНКИ РЕЗУЛЬТАТИВНОСТИ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dk1"/>
                </a:solidFill>
              </a:rPr>
              <a:t>Повышение уровня профессиональной </a:t>
            </a:r>
            <a:r>
              <a:rPr lang="ru-RU" sz="1200" dirty="0" smtClean="0">
                <a:solidFill>
                  <a:schemeClr val="dk1"/>
                </a:solidFill>
              </a:rPr>
              <a:t>компетентности и творческого потенциала педагогов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dk1"/>
                </a:solidFill>
              </a:rPr>
              <a:t>Внедрение </a:t>
            </a:r>
            <a:r>
              <a:rPr lang="ru-RU" sz="1200" dirty="0">
                <a:solidFill>
                  <a:schemeClr val="dk1"/>
                </a:solidFill>
              </a:rPr>
              <a:t>современных инновационных технологий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Создание </a:t>
            </a:r>
            <a:r>
              <a:rPr lang="ru-RU" sz="1200" dirty="0">
                <a:solidFill>
                  <a:prstClr val="black"/>
                </a:solidFill>
              </a:rPr>
              <a:t>банка программно-методического обеспечения по работе с детьми с ОВЗ и инвалидностью из опыта работы педагогов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5940153" y="2868588"/>
            <a:ext cx="28083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defRPr/>
            </a:pPr>
            <a:r>
              <a:rPr lang="ru-RU" sz="1600" dirty="0">
                <a:solidFill>
                  <a:srgbClr val="C00000"/>
                </a:solidFill>
              </a:rPr>
              <a:t> Темы </a:t>
            </a:r>
            <a:r>
              <a:rPr lang="ru-RU" sz="1600" dirty="0" smtClean="0">
                <a:solidFill>
                  <a:srgbClr val="C00000"/>
                </a:solidFill>
              </a:rPr>
              <a:t>курсов повышения квалификации:</a:t>
            </a:r>
            <a:endParaRPr lang="ru-RU" sz="1600" dirty="0">
              <a:solidFill>
                <a:srgbClr val="C00000"/>
              </a:solidFill>
            </a:endParaRP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1200" b="0" dirty="0" smtClean="0">
                <a:latin typeface="+mn-lt"/>
              </a:rPr>
              <a:t>«</a:t>
            </a:r>
            <a:r>
              <a:rPr lang="ru-RU" sz="1200" b="0" dirty="0">
                <a:latin typeface="+mn-lt"/>
              </a:rPr>
              <a:t>Коррекционная педагогика»,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1200" b="0" dirty="0">
                <a:latin typeface="+mn-lt"/>
              </a:rPr>
              <a:t>«Современные коррекционно-образовательные технологии в работе с детьми с ОВЗ», 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r>
              <a:rPr lang="ru-RU" sz="1200" b="0" dirty="0">
                <a:latin typeface="+mn-lt"/>
              </a:rPr>
              <a:t>«Организация и осуществление дополнительного образования для детей с ограниченными возможностями и с инвалидностью от 5 до 18 лет»</a:t>
            </a:r>
          </a:p>
          <a:p>
            <a:pPr marL="548640" indent="-41148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70000"/>
              <a:buFont typeface="Wingdings 2"/>
              <a:buChar char=""/>
              <a:defRPr/>
            </a:pPr>
            <a:endParaRPr lang="ru-RU" sz="1200" b="0" dirty="0">
              <a:latin typeface="+mn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23</a:t>
            </a:fld>
            <a:endParaRPr lang="ru-RU" altLang="ru-RU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391235" y="-36401"/>
            <a:ext cx="79303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Психолого-педагогическая </a:t>
            </a:r>
            <a:r>
              <a:rPr lang="ru-RU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поддержка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особых» детей и их родителей</a:t>
            </a:r>
            <a:endParaRPr lang="ru-RU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57154"/>
            <a:ext cx="1584176" cy="2816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61" y="3457154"/>
            <a:ext cx="1571745" cy="2794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2" y="3501007"/>
            <a:ext cx="1547077" cy="2750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27998"/>
            <a:ext cx="1429380" cy="2541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15" y="823213"/>
            <a:ext cx="1909430" cy="2545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1" y="830837"/>
            <a:ext cx="3384377" cy="2538282"/>
          </a:xfrm>
          <a:prstGeom prst="rect">
            <a:avLst/>
          </a:prstGeom>
        </p:spPr>
      </p:pic>
      <p:pic>
        <p:nvPicPr>
          <p:cNvPr id="5122" name="Picture 2" descr="https://sun9-18.userapi.com/impg/rpvRfNAdRhvbyFW2JhHszTBoS8mWiscpZ1ue1g/WLe6Icoye1s.jpg?size=2560x1920&amp;quality=96&amp;sign=34b744e932bd8878b161ea45dfe4ae4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17662"/>
          <a:stretch/>
        </p:blipFill>
        <p:spPr bwMode="auto">
          <a:xfrm>
            <a:off x="5579866" y="3472610"/>
            <a:ext cx="2693120" cy="21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9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325" t="9919" r="24978" b="27968"/>
          <a:stretch/>
        </p:blipFill>
        <p:spPr>
          <a:xfrm>
            <a:off x="1394372" y="10231"/>
            <a:ext cx="7344816" cy="5061871"/>
          </a:xfrm>
          <a:prstGeom prst="rect">
            <a:avLst/>
          </a:prstGeom>
        </p:spPr>
      </p:pic>
      <p:pic>
        <p:nvPicPr>
          <p:cNvPr id="5122" name="Picture 2" descr="https://sun9-77.userapi.com/s/v1/if2/M3Y2xW_dBWvAPFHOylr2A4FSxrJZHSSqx-ubBNx9wqUaQvZzlas2AZvwHGDvOQwpt0fsa0ntNdNGQnK_6k9QBMje.jpg?size=1200x1600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/>
          <a:stretch/>
        </p:blipFill>
        <p:spPr bwMode="auto">
          <a:xfrm>
            <a:off x="179512" y="4005064"/>
            <a:ext cx="2808312" cy="27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33.userapi.com/s/v1/if2/hC6V1bfrcnp3t_TxRfykHYA0IrFykNeRb4E1xtcHCYdh_TQN5BEklqleKFKpctTboawyP7U-Q1LdqxjpygEEx7U6.jpg?size=1600x720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17" y="4363907"/>
            <a:ext cx="5382971" cy="24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609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3" y="889475"/>
            <a:ext cx="4263009" cy="2315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92696"/>
            <a:ext cx="2934175" cy="5218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46" y="3429000"/>
            <a:ext cx="2463738" cy="3284984"/>
          </a:xfrm>
          <a:prstGeom prst="rect">
            <a:avLst/>
          </a:prstGeom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2028951" y="139493"/>
            <a:ext cx="4716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sz="1400" dirty="0" smtClean="0">
                <a:solidFill>
                  <a:srgbClr val="C00000"/>
                </a:solidFill>
              </a:rPr>
              <a:t>Перспективы развития. (Прогулочные группы.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</a:rPr>
              <a:t>Подготовка к школе. Логопедическая гимнастика и т.д.)</a:t>
            </a:r>
            <a:endParaRPr lang="ru-RU" altLang="ru-RU" sz="1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1"/>
            <a:ext cx="2632665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93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97E3A43-1B36-4021-B7B2-811732AB5647}" type="slidenum">
              <a:rPr lang="ru-RU" altLang="ru-RU" sz="1400">
                <a:solidFill>
                  <a:srgbClr val="FFFFFF"/>
                </a:solidFill>
              </a:rPr>
              <a:pPr/>
              <a:t>26</a:t>
            </a:fld>
            <a:endParaRPr lang="ru-RU" altLang="ru-RU" sz="1400">
              <a:solidFill>
                <a:srgbClr val="FFFFFF"/>
              </a:solidFill>
            </a:endParaRPr>
          </a:p>
        </p:txBody>
      </p:sp>
      <p:pic>
        <p:nvPicPr>
          <p:cNvPr id="21507" name="Рисунок 8" descr="C:\Users\user\AppData\Local\Microsoft\Windows\Temporary Internet Files\Content.Word\faXn-_Sq57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14500"/>
            <a:ext cx="21986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12" descr="C:\Users\user\AppData\Local\Microsoft\Windows\Temporary Internet Files\Content.Word\QZRPnv_V_i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071688"/>
            <a:ext cx="242887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2500313" y="0"/>
            <a:ext cx="3778250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Доступная среда</a:t>
            </a:r>
            <a:endParaRPr lang="ru-RU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1000125" y="3929063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sz="2000">
                <a:solidFill>
                  <a:srgbClr val="C00000"/>
                </a:solidFill>
              </a:rPr>
              <a:t>Учебные кабинеты</a:t>
            </a:r>
          </a:p>
        </p:txBody>
      </p:sp>
      <p:pic>
        <p:nvPicPr>
          <p:cNvPr id="21511" name="Рисунок 8" descr="C:\Users\user\AppData\Local\Microsoft\Windows\Temporary Internet Files\Content.Word\iKCVYlUCtq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" y="5232400"/>
            <a:ext cx="1895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57688"/>
            <a:ext cx="2065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9" descr="C:\Users\user\Desktop\IMG_395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 bwMode="auto">
          <a:xfrm>
            <a:off x="2143125" y="5419579"/>
            <a:ext cx="2000250" cy="131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Рисунок 12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4287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Прямоугольник 8"/>
          <p:cNvSpPr>
            <a:spLocks noChangeArrowheads="1"/>
          </p:cNvSpPr>
          <p:nvPr/>
        </p:nvSpPr>
        <p:spPr bwMode="auto">
          <a:xfrm>
            <a:off x="785813" y="1214438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sz="2000">
                <a:solidFill>
                  <a:srgbClr val="C00000"/>
                </a:solidFill>
              </a:rPr>
              <a:t>Входная группа</a:t>
            </a:r>
          </a:p>
        </p:txBody>
      </p:sp>
      <p:sp>
        <p:nvSpPr>
          <p:cNvPr id="21516" name="Прямоугольник 13"/>
          <p:cNvSpPr>
            <a:spLocks noChangeArrowheads="1"/>
          </p:cNvSpPr>
          <p:nvPr/>
        </p:nvSpPr>
        <p:spPr bwMode="auto">
          <a:xfrm>
            <a:off x="2081213" y="652463"/>
            <a:ext cx="5643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Архитектурная доступность и материально –техническая база </a:t>
            </a:r>
          </a:p>
          <a:p>
            <a:pPr algn="r"/>
            <a:endParaRPr lang="ru-RU" altLang="ru-RU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7" name="Прямоугольник 16"/>
          <p:cNvSpPr>
            <a:spLocks noChangeArrowheads="1"/>
          </p:cNvSpPr>
          <p:nvPr/>
        </p:nvSpPr>
        <p:spPr bwMode="auto">
          <a:xfrm>
            <a:off x="5523340" y="1218796"/>
            <a:ext cx="2428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ru-RU" altLang="ru-RU" sz="2000" dirty="0">
                <a:solidFill>
                  <a:srgbClr val="C00000"/>
                </a:solidFill>
              </a:rPr>
              <a:t>Сенсорная комната</a:t>
            </a:r>
          </a:p>
        </p:txBody>
      </p:sp>
      <p:pic>
        <p:nvPicPr>
          <p:cNvPr id="21518" name="Рисунок 11" descr="C:\Users\user\AppData\Local\Microsoft\Windows\Temporary Internet Files\Content.Word\¦¬¦¬¦-¦-TА¦-¦¦¦¦¦-¦¬¦¦_viber_2020-12-08_09-18-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2104232"/>
            <a:ext cx="13398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Содержимое 4" descr="C:\Users\user\AppData\Local\Microsoft\Windows\Temporary Internet Files\Content.Word\¦¬¦¬¦-¦-TА¦-¦¦¦¦¦-¦¬¦¦_viber_2020-12-08_09-18-33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98" y="1997076"/>
            <a:ext cx="12858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Содержимое 5" descr="C:\Users\user\AppData\Local\Microsoft\Windows\Temporary Internet Files\Content.Word\¦¬¦¬¦-¦-TА¦-¦¦¦¦¦-¦¬¦¦_vibe_2020-12-08_09-18-36.jp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56" y="1674813"/>
            <a:ext cx="12858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Прямоугольник 21"/>
          <p:cNvSpPr>
            <a:spLocks noChangeArrowheads="1"/>
          </p:cNvSpPr>
          <p:nvPr/>
        </p:nvSpPr>
        <p:spPr bwMode="auto">
          <a:xfrm>
            <a:off x="4067944" y="3975099"/>
            <a:ext cx="52129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C00000"/>
                </a:solidFill>
              </a:rPr>
              <a:t>Кабинеты </a:t>
            </a:r>
            <a:endParaRPr lang="ru-RU" alt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000" dirty="0" smtClean="0">
                <a:solidFill>
                  <a:srgbClr val="C00000"/>
                </a:solidFill>
              </a:rPr>
              <a:t>педагога-психолога и учителя- </a:t>
            </a:r>
            <a:r>
              <a:rPr lang="ru-RU" altLang="ru-RU" sz="2000" dirty="0">
                <a:solidFill>
                  <a:srgbClr val="C00000"/>
                </a:solidFill>
              </a:rPr>
              <a:t>логопеда</a:t>
            </a:r>
          </a:p>
        </p:txBody>
      </p:sp>
      <p:pic>
        <p:nvPicPr>
          <p:cNvPr id="21523" name="Рисунок 12" descr="C:\Users\user\AppData\Local\Microsoft\Windows\Temporary Internet Files\Content.Word\IMG-c33d468f5e59f92501322e12124086f8-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84" y="4757675"/>
            <a:ext cx="1716442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Рисунок 11" descr="C:\Users\user\AppData\Local\Microsoft\Windows\Temporary Internet Files\Content.Word\IMG-c64e61178d189745216b01797384a409-V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37037"/>
            <a:ext cx="15795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9876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97E3A43-1B36-4021-B7B2-811732AB5647}" type="slidenum">
              <a:rPr lang="ru-RU" altLang="ru-RU" sz="1400">
                <a:solidFill>
                  <a:srgbClr val="FFFFFF"/>
                </a:solidFill>
              </a:rPr>
              <a:pPr/>
              <a:t>27</a:t>
            </a:fld>
            <a:endParaRPr lang="ru-RU" altLang="ru-RU" sz="1400">
              <a:solidFill>
                <a:srgbClr val="FFFFFF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500313" y="0"/>
            <a:ext cx="3778250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Доступная среда</a:t>
            </a:r>
            <a:endParaRPr lang="ru-RU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14" name="Рисунок 12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4287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Прямоугольник 13"/>
          <p:cNvSpPr>
            <a:spLocks noChangeArrowheads="1"/>
          </p:cNvSpPr>
          <p:nvPr/>
        </p:nvSpPr>
        <p:spPr bwMode="auto">
          <a:xfrm>
            <a:off x="1735960" y="417398"/>
            <a:ext cx="5643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Архитектурная доступность и материально –техническая база </a:t>
            </a:r>
          </a:p>
          <a:p>
            <a:pPr algn="r"/>
            <a:endParaRPr lang="ru-RU" alt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25122" r="33724" b="17037"/>
          <a:stretch/>
        </p:blipFill>
        <p:spPr>
          <a:xfrm rot="5400000">
            <a:off x="5989010" y="4384782"/>
            <a:ext cx="1161002" cy="1180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4565" r="34360" b="16670"/>
          <a:stretch/>
        </p:blipFill>
        <p:spPr>
          <a:xfrm rot="5400000">
            <a:off x="5203596" y="5702268"/>
            <a:ext cx="1120308" cy="1087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8375" r="24332" b="11551"/>
          <a:stretch/>
        </p:blipFill>
        <p:spPr>
          <a:xfrm rot="5400000">
            <a:off x="6922637" y="5604492"/>
            <a:ext cx="1145824" cy="1180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6959" r="32123" b="19666"/>
          <a:stretch/>
        </p:blipFill>
        <p:spPr>
          <a:xfrm rot="5400000">
            <a:off x="7599205" y="4454471"/>
            <a:ext cx="1170349" cy="1032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440" r="5221" b="46640"/>
          <a:stretch/>
        </p:blipFill>
        <p:spPr>
          <a:xfrm>
            <a:off x="5120720" y="1164939"/>
            <a:ext cx="3528393" cy="3042026"/>
          </a:xfrm>
          <a:prstGeom prst="rect">
            <a:avLst/>
          </a:prstGeom>
        </p:spPr>
      </p:pic>
      <p:pic>
        <p:nvPicPr>
          <p:cNvPr id="5122" name="Picture 2" descr="https://sun9-10.userapi.com/impg/aGOnJH1rbpCsINU-7sGQoDvdM6guxxRgRLHmZA/WY88Lg0fE10.jpg?size=1440x1920&amp;quality=96&amp;sign=9b67b42b8deba308c3d56e2a320c93b7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7308" r="13250" b="19889"/>
          <a:stretch/>
        </p:blipFill>
        <p:spPr bwMode="auto">
          <a:xfrm>
            <a:off x="179511" y="1164939"/>
            <a:ext cx="4608513" cy="560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56433321"/>
              </p:ext>
            </p:extLst>
          </p:nvPr>
        </p:nvGraphicFramePr>
        <p:xfrm>
          <a:off x="-396552" y="1988840"/>
          <a:ext cx="460851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71023956"/>
              </p:ext>
            </p:extLst>
          </p:nvPr>
        </p:nvGraphicFramePr>
        <p:xfrm>
          <a:off x="-756592" y="4077072"/>
          <a:ext cx="4104456" cy="264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76429767"/>
              </p:ext>
            </p:extLst>
          </p:nvPr>
        </p:nvGraphicFramePr>
        <p:xfrm>
          <a:off x="1115616" y="4221088"/>
          <a:ext cx="460851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4086704"/>
              </p:ext>
            </p:extLst>
          </p:nvPr>
        </p:nvGraphicFramePr>
        <p:xfrm>
          <a:off x="1619672" y="1844824"/>
          <a:ext cx="4104456" cy="264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9" y="980728"/>
            <a:ext cx="4824536" cy="12311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>
                <a:solidFill>
                  <a:srgbClr val="C00000"/>
                </a:solidFill>
              </a:rPr>
              <a:t>ПАРАМЕТРЫ ОЦЕНКИ РЕЗУЛЬТАТИВНОСТИ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dk1"/>
                </a:solidFill>
              </a:rPr>
              <a:t>Расширение сетевых форм взаимодействия с другими организациями по реализации образовательных программ и иных форм деятельности</a:t>
            </a:r>
            <a:endParaRPr lang="en-US" sz="1200" dirty="0">
              <a:solidFill>
                <a:schemeClr val="dk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dk1"/>
                </a:solidFill>
              </a:rPr>
              <a:t>Реализация </a:t>
            </a:r>
            <a:r>
              <a:rPr lang="ru-RU" sz="1200" dirty="0">
                <a:solidFill>
                  <a:schemeClr val="dk1"/>
                </a:solidFill>
              </a:rPr>
              <a:t>социальных проектов по разным направлениям </a:t>
            </a:r>
            <a:r>
              <a:rPr lang="ru-RU" sz="1200" dirty="0" smtClean="0">
                <a:solidFill>
                  <a:schemeClr val="dk1"/>
                </a:solidFill>
              </a:rPr>
              <a:t>деятельности</a:t>
            </a:r>
            <a:endParaRPr lang="ru-RU" sz="1200" dirty="0">
              <a:solidFill>
                <a:schemeClr val="dk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1012" y="128588"/>
            <a:ext cx="7467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Вместе мы- сила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b="1" dirty="0"/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0" y="580678"/>
            <a:ext cx="500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Сетевые формы взаимодействия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4427984" y="580678"/>
            <a:ext cx="500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Конкурс социальных проектов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317637" y="1169457"/>
            <a:ext cx="299781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/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«СИБУР-Кстово</a:t>
            </a:r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Доступная среда для детей с ОВЗ и детей-инвалидов (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154100 руб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Адаптация среды для детей с </a:t>
            </a:r>
            <a:r>
              <a:rPr lang="ru-RU" alt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ОВЗи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детей-инвалидов </a:t>
            </a:r>
            <a:endParaRPr lang="ru-RU" alt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331674" y="3019888"/>
            <a:ext cx="3344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/>
            <a:r>
              <a:rPr lang="ru-RU" alt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Госкорпорация</a:t>
            </a:r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«Герой моей семьи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331674" y="3809840"/>
            <a:ext cx="298377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/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</a:t>
            </a:r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ЛУКОЙЛ»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«особого ребенка»: спорт, туризм и творчество для всех»                                                  </a:t>
            </a:r>
          </a:p>
          <a:p>
            <a:pPr algn="ctr"/>
            <a:endParaRPr lang="ru-RU" alt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5924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2385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Рисунок 6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436747"/>
            <a:ext cx="1468191" cy="133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929687" cy="714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Нормативные и социокультурные основания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"/>
          </p:nvPr>
        </p:nvSpPr>
        <p:spPr>
          <a:xfrm>
            <a:off x="250032" y="702182"/>
            <a:ext cx="8215312" cy="3357562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«Конституция Российской Федерации»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Закон «Об образовании в Российской Федерации» от 29.12.2012 N 273-ФЗ</a:t>
            </a:r>
            <a:r>
              <a:rPr lang="ru-RU" sz="1100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 Государственная программа РФ «Развитие образования на 2018–2025 годы».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 "Стратегия развития воспитания в Российской Федерации на период до 2025 года" (Распоряжение Правительства Российской Федерации от 29 мая 2015 г. N 996-р)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Указ Президента Российской Федерации от 29.05.2017 № 240 «Об объявлении в Российской Федерации Десятилетия детства».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Концепция развития дополнительного образования детей до 2030 г.  (Распоряжение        Правительства Российской Федерации от 31 марта 2022 г. № 678-р 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smtClean="0"/>
              <a:t>Федеральный </a:t>
            </a:r>
            <a:r>
              <a:rPr lang="ru-RU" sz="1100" b="1" dirty="0" smtClean="0"/>
              <a:t>проект «Успех каждого ребенка» нацпроекта «Образование»</a:t>
            </a:r>
            <a:endParaRPr lang="ru-RU" sz="11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dirty="0" smtClean="0"/>
              <a:t> </a:t>
            </a:r>
            <a:r>
              <a:rPr lang="ru-RU" sz="1100" b="1" dirty="0" smtClean="0"/>
              <a:t>Приказ Министерства просвещения РФ от 9 ноября 2018 г. N 196 “Об утверждении Порядка организации и осуществления образовательной деятельности по дополнительным общеобразовательным программам”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 Распоряжение Министерства просвещения РФ от 9 сентября 2019 г. N Р-93 «Об утверждении примерного Положения о психолого-педагогическом консилиуме образовательной организации»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/>
              <a:t> Устав МАУ ДО ДДЮТ.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400" b="1" dirty="0" smtClean="0">
              <a:solidFill>
                <a:srgbClr val="FFFF00"/>
              </a:solidFill>
            </a:endParaRPr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214313" y="4500563"/>
            <a:ext cx="82867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/>
            <a:r>
              <a:rPr lang="ru-RU" altLang="ru-RU" sz="1400" dirty="0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Концепция развития дополнительного образования детей (далее </a:t>
            </a:r>
            <a:r>
              <a:rPr lang="ru-RU" altLang="ru-RU" sz="1400" dirty="0">
                <a:solidFill>
                  <a:srgbClr val="2445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altLang="ru-RU" sz="1400" dirty="0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Концепция) направлена на воплощение в жизнь </a:t>
            </a:r>
            <a:r>
              <a:rPr lang="ru-RU" altLang="ru-RU" sz="1400" u="sng" dirty="0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миссии дополнительного образования как социокультурной практики</a:t>
            </a:r>
            <a:r>
              <a:rPr lang="ru-RU" altLang="ru-RU" sz="1400" dirty="0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мотивации подрастающих поколений к познанию, творчеству, труду и спорту, превращение феномена дополнительного образования в подлинный системный интегратор открытого вариативного образования, обеспечивающего </a:t>
            </a:r>
            <a:r>
              <a:rPr lang="ru-RU" altLang="ru-RU" sz="1400" dirty="0" err="1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конкурентноспособность</a:t>
            </a:r>
            <a:r>
              <a:rPr lang="ru-RU" altLang="ru-RU" sz="1400" dirty="0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личности, общества и </a:t>
            </a:r>
            <a:r>
              <a:rPr lang="ru-RU" altLang="ru-RU" sz="1400" dirty="0" err="1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государтсва</a:t>
            </a:r>
            <a:r>
              <a:rPr lang="ru-RU" altLang="ru-RU" sz="1400" dirty="0">
                <a:solidFill>
                  <a:srgbClr val="244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 основания</a:t>
            </a:r>
            <a:endParaRPr lang="ru-RU" altLang="ru-RU" sz="600" dirty="0">
              <a:solidFill>
                <a:srgbClr val="0000CC"/>
              </a:solidFill>
            </a:endParaRPr>
          </a:p>
          <a:p>
            <a:pPr algn="ctr">
              <a:buFontTx/>
              <a:buChar char="•"/>
            </a:pPr>
            <a:r>
              <a:rPr lang="ru-RU" altLang="ru-RU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муниципального задания на оказание муниципальной услуги </a:t>
            </a:r>
            <a:r>
              <a:rPr lang="ru-RU" altLang="ru-RU" sz="1400" b="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altLang="ru-RU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дополнительных общеобразовательных программ</a:t>
            </a:r>
            <a:endParaRPr lang="ru-RU" altLang="ru-RU" sz="600" b="0" dirty="0">
              <a:solidFill>
                <a:srgbClr val="000000"/>
              </a:solidFill>
            </a:endParaRPr>
          </a:p>
          <a:p>
            <a:pPr algn="ctr">
              <a:buFontTx/>
              <a:buChar char="•"/>
            </a:pPr>
            <a:r>
              <a:rPr lang="ru-RU" altLang="ru-RU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социального заказа со стороны обучающихся и их родителей (законных представителей).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1575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650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6664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65" y="2098213"/>
            <a:ext cx="1960605" cy="1470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12902"/>
            <a:ext cx="1921434" cy="144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760619" y="2530771"/>
            <a:ext cx="5412260" cy="16850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Контакты:</a:t>
            </a:r>
          </a:p>
          <a:p>
            <a:pPr algn="ctr"/>
            <a:r>
              <a:rPr lang="ru-RU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607650 </a:t>
            </a:r>
            <a:r>
              <a:rPr lang="ru-RU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г.Кстово</a:t>
            </a:r>
            <a:r>
              <a:rPr lang="ru-RU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, бульвар Мира, дом №9</a:t>
            </a:r>
          </a:p>
          <a:p>
            <a:pPr algn="ctr"/>
            <a:r>
              <a:rPr lang="ru-RU" sz="15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т/ф 8(83145)2-22-94</a:t>
            </a:r>
          </a:p>
          <a:p>
            <a:pPr algn="ctr"/>
            <a:r>
              <a:rPr lang="ru-RU" sz="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Эл.почта</a:t>
            </a:r>
            <a:r>
              <a:rPr lang="ru-RU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hlinkClick r:id="rId4"/>
              </a:rPr>
              <a:t>ddut@bk.ru</a:t>
            </a:r>
            <a:endParaRPr lang="en-US" sz="15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Сайт: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hlinkClick r:id="rId5"/>
              </a:rPr>
              <a:t>www.ddut.nnov.ru</a:t>
            </a:r>
            <a:endParaRPr lang="ru-RU" sz="15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5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Группа </a:t>
            </a:r>
            <a:r>
              <a:rPr lang="ru-RU" sz="1500" b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ВКонтакте</a:t>
            </a:r>
            <a:r>
              <a:rPr lang="ru-RU" sz="15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hlinkClick r:id="rId6"/>
              </a:rPr>
              <a:t>https://vk.com/kstovoddut</a:t>
            </a:r>
            <a:endParaRPr lang="ru-RU" sz="15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500" b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554"/>
            <a:ext cx="3161284" cy="2370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901057" y="6182432"/>
            <a:ext cx="503888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70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 ЗА 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52" y="161434"/>
            <a:ext cx="1987642" cy="1490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962"/>
            <a:ext cx="1904245" cy="142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" y="5012455"/>
            <a:ext cx="1810124" cy="16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19260"/>
          <a:stretch/>
        </p:blipFill>
        <p:spPr>
          <a:xfrm>
            <a:off x="2013632" y="4029625"/>
            <a:ext cx="4813730" cy="215280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496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1038" y="357188"/>
            <a:ext cx="8462962" cy="1500187"/>
          </a:xfrm>
          <a:ln w="57150"/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МУНИЦИПАЛЬНОЕ АВТОНОМНОЕ УЧРЕЖДЕНИЕ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ДОПОЛНИТЕЛЬНОГО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«ДВОРЕЦ ДЕТСКО-ЮНОШЕСКОГО ТВОРЧЕСТВА»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 КСТОВСКОГО МУНИЦИПАЛЬНОГО РАЙОНА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u="sng" dirty="0" smtClean="0">
                <a:solidFill>
                  <a:srgbClr val="FFFF00"/>
                </a:solidFill>
              </a:rPr>
              <a:t/>
            </a:r>
            <a:br>
              <a:rPr lang="ru-RU" sz="2000" u="sng" dirty="0" smtClean="0">
                <a:solidFill>
                  <a:srgbClr val="FFFF00"/>
                </a:solidFill>
              </a:rPr>
            </a:br>
            <a:r>
              <a:rPr lang="ru-RU" sz="2400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4286250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3200" i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8196" name="Прямоугольник 7"/>
          <p:cNvSpPr>
            <a:spLocks noChangeArrowheads="1"/>
          </p:cNvSpPr>
          <p:nvPr/>
        </p:nvSpPr>
        <p:spPr bwMode="auto">
          <a:xfrm>
            <a:off x="5214938" y="4578350"/>
            <a:ext cx="3929062" cy="256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"/>
              </a:spcBef>
              <a:defRPr/>
            </a:pPr>
            <a:endParaRPr lang="ru-RU" sz="4000" dirty="0">
              <a:solidFill>
                <a:srgbClr val="FFFF00"/>
              </a:solidFill>
              <a:latin typeface="Monotype Corsiva" pitchFamily="66" charset="0"/>
              <a:cs typeface="Arial" pitchFamily="34" charset="0"/>
            </a:endParaRPr>
          </a:p>
          <a:p>
            <a:pPr algn="ctr">
              <a:spcBef>
                <a:spcPct val="5000"/>
              </a:spcBef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cs typeface="Arial" pitchFamily="34" charset="0"/>
              </a:rPr>
              <a:t>    Директор </a:t>
            </a:r>
          </a:p>
          <a:p>
            <a:pPr algn="ctr">
              <a:spcBef>
                <a:spcPct val="5000"/>
              </a:spcBef>
              <a:defRPr/>
            </a:pPr>
            <a:r>
              <a:rPr lang="ru-RU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Каменских Елена Александровна</a:t>
            </a:r>
            <a:endParaRPr lang="ru-RU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ct val="5000"/>
              </a:spcBef>
              <a:defRPr/>
            </a:pPr>
            <a:r>
              <a:rPr lang="ru-RU" sz="1600" dirty="0">
                <a:solidFill>
                  <a:srgbClr val="FFFF00"/>
                </a:solidFill>
                <a:latin typeface="+mj-lt"/>
                <a:cs typeface="Arial" pitchFamily="34" charset="0"/>
              </a:rPr>
              <a:t>, </a:t>
            </a:r>
          </a:p>
          <a:p>
            <a:pPr algn="ctr">
              <a:spcBef>
                <a:spcPct val="5000"/>
              </a:spcBef>
              <a:defRPr/>
            </a:pPr>
            <a:r>
              <a:rPr lang="ru-RU" sz="1600" dirty="0">
                <a:solidFill>
                  <a:srgbClr val="00B0F0"/>
                </a:solidFill>
                <a:latin typeface="+mj-lt"/>
                <a:cs typeface="Arial" pitchFamily="34" charset="0"/>
              </a:rPr>
              <a:t>.</a:t>
            </a:r>
            <a:endParaRPr lang="ru-RU" sz="16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006" y="1464834"/>
            <a:ext cx="65722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ДДЮТ- ТЕРРИТОРИЯ ВОЗМОЖНОСТЕЙ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b="21651"/>
          <a:stretch/>
        </p:blipFill>
        <p:spPr>
          <a:xfrm>
            <a:off x="463006" y="3429000"/>
            <a:ext cx="5866710" cy="2217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59" y="1963560"/>
            <a:ext cx="2166021" cy="3208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9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1F27-3E5F-4852-9F57-771919C18580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 b="16743"/>
          <a:stretch/>
        </p:blipFill>
        <p:spPr>
          <a:xfrm>
            <a:off x="184184" y="69888"/>
            <a:ext cx="7052111" cy="3071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8981" r="388" b="-793"/>
          <a:stretch/>
        </p:blipFill>
        <p:spPr>
          <a:xfrm>
            <a:off x="163488" y="3212976"/>
            <a:ext cx="8559676" cy="3527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2656"/>
            <a:ext cx="2419496" cy="18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7</a:t>
            </a:fld>
            <a:endParaRPr lang="ru-RU" alt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260648"/>
            <a:ext cx="8929687" cy="7143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Каждый ребенок особенный, но все дети равные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82" y="666136"/>
            <a:ext cx="1824294" cy="2432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06" y="1340769"/>
            <a:ext cx="1705588" cy="2274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5" y="666136"/>
            <a:ext cx="1728477" cy="2388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4" y="3245996"/>
            <a:ext cx="1851788" cy="2469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03" y="4247513"/>
            <a:ext cx="1659057" cy="2292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82" y="3245996"/>
            <a:ext cx="1824294" cy="2432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7" y="4149081"/>
            <a:ext cx="1793553" cy="2391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76" y="1856617"/>
            <a:ext cx="1629284" cy="21723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37" y="666137"/>
            <a:ext cx="1649051" cy="22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Номер слайда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51FDBAFD-043A-4488-B572-0B5DF9375D40}" type="slidenum">
              <a:rPr lang="ru-RU" altLang="ru-RU" sz="1400">
                <a:solidFill>
                  <a:srgbClr val="FFFFFF"/>
                </a:solidFill>
              </a:rPr>
              <a:pPr/>
              <a:t>8</a:t>
            </a:fld>
            <a:endParaRPr lang="ru-RU" altLang="ru-RU" sz="1400">
              <a:solidFill>
                <a:srgbClr val="FFFFFF"/>
              </a:solidFill>
            </a:endParaRP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7948871"/>
              </p:ext>
            </p:extLst>
          </p:nvPr>
        </p:nvGraphicFramePr>
        <p:xfrm>
          <a:off x="236149" y="692696"/>
          <a:ext cx="8505825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Презентация" r:id="rId3" imgW="6121932" imgH="3441320" progId="PowerPoint.Show.12">
                  <p:embed/>
                </p:oleObj>
              </mc:Choice>
              <mc:Fallback>
                <p:oleObj name="Презентация" r:id="rId3" imgW="6121932" imgH="3441320" progId="PowerPoint.Show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149" y="692696"/>
                        <a:ext cx="8505825" cy="478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14313"/>
            <a:ext cx="34290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Дополнительное образование детей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sz="quarter" idx="1"/>
          </p:nvPr>
        </p:nvSpPr>
        <p:spPr>
          <a:xfrm>
            <a:off x="3714750" y="142875"/>
            <a:ext cx="5143500" cy="1928813"/>
          </a:xfrm>
        </p:spPr>
        <p:txBody>
          <a:bodyPr/>
          <a:lstStyle/>
          <a:p>
            <a:pPr eaLnBrk="1" hangingPunct="1"/>
            <a:r>
              <a:rPr lang="ru-RU" altLang="ru-RU" sz="1600" dirty="0" smtClean="0"/>
              <a:t>Пространство возможное для самореализации детей и раскрытия их талантов</a:t>
            </a:r>
          </a:p>
          <a:p>
            <a:pPr eaLnBrk="1" hangingPunct="1"/>
            <a:r>
              <a:rPr lang="ru-RU" altLang="ru-RU" sz="1600" dirty="0" smtClean="0"/>
              <a:t>Инструмент для развития ребенка</a:t>
            </a:r>
          </a:p>
          <a:p>
            <a:pPr eaLnBrk="1" hangingPunct="1"/>
            <a:r>
              <a:rPr lang="ru-RU" altLang="ru-RU" sz="1600" dirty="0" smtClean="0"/>
              <a:t>Социокультурная среда детства, взросления и самоопределения подрастающего поколения</a:t>
            </a:r>
          </a:p>
          <a:p>
            <a:pPr eaLnBrk="1" hangingPunct="1"/>
            <a:r>
              <a:rPr lang="ru-RU" altLang="ru-RU" sz="1600" dirty="0" smtClean="0"/>
              <a:t>Институт воспитания гармонично развитой социально ответственной личности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313" y="3714750"/>
            <a:ext cx="3571875" cy="1143000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</a:t>
            </a:r>
            <a:r>
              <a:rPr lang="ru-RU" sz="30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омфортная образовательная среда  </a:t>
            </a:r>
            <a:r>
              <a:rPr lang="ru-RU" sz="3000" b="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ДДЮТ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98252" y="2821781"/>
            <a:ext cx="5043487" cy="4071937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>
                <a:latin typeface="+mn-lt"/>
              </a:rPr>
              <a:t>-создание условий для доступности каждому ребенку качественного дополнительного образования и возможности построения индивидуальной  образовательной траектории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>
                <a:latin typeface="+mn-lt"/>
              </a:rPr>
              <a:t>-педагогическое сопровождение саморазвития детей с ОВЗ и инвалидностью, их профессионального и  социального выбора и личностного потенциала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>
                <a:latin typeface="+mn-lt"/>
              </a:rPr>
              <a:t>-укрепление методической и ресурсной базы ДДЮТ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>
                <a:latin typeface="+mn-lt"/>
              </a:rPr>
              <a:t>-создание условий для профессионального  развития и самореализации педагогов дополнительного образования через систему повышения квалификации профессиональных конкурсов , профессионально- общественных объединений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>
                <a:latin typeface="+mn-lt"/>
              </a:rPr>
              <a:t>-сохранение укрепление физического, психического и социального здоровья обучающихся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/>
              <a:t>- формирование социальных ценностей, которые помогут обеспечить успешную адаптацию детей к современной жизни через комплекс воспитательных мероприятий.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b="0" dirty="0"/>
              <a:t>-психолого-педагогическая поддержка родителей детей с ОВЗ и инвалидностью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400" b="0" dirty="0"/>
          </a:p>
          <a:p>
            <a:pPr>
              <a:defRPr/>
            </a:pPr>
            <a:endParaRPr lang="ru-RU" sz="2400" b="0" dirty="0"/>
          </a:p>
          <a:p>
            <a:pPr>
              <a:defRPr/>
            </a:pPr>
            <a:endParaRPr lang="ru-RU" sz="2400" b="0" dirty="0"/>
          </a:p>
          <a:p>
            <a:pPr>
              <a:defRPr/>
            </a:pPr>
            <a:endParaRPr lang="ru-RU" sz="2400" b="0" dirty="0"/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400" b="0" dirty="0"/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400" b="0" dirty="0">
              <a:latin typeface="+mn-lt"/>
            </a:endParaRPr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400" b="0" dirty="0">
              <a:latin typeface="+mn-lt"/>
            </a:endParaRPr>
          </a:p>
          <a:p>
            <a:pPr>
              <a:defRPr/>
            </a:pPr>
            <a:endParaRPr lang="ru-RU" sz="2900" b="0" dirty="0"/>
          </a:p>
          <a:p>
            <a:pPr marL="27432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400" b="0" dirty="0">
              <a:latin typeface="+mn-lt"/>
            </a:endParaRPr>
          </a:p>
        </p:txBody>
      </p:sp>
      <p:pic>
        <p:nvPicPr>
          <p:cNvPr id="15367" name="Рисунок 6" descr="C:\Users\user\AppData\Local\Microsoft\Windows\Temporary Internet Files\Content.Word\BTeaG-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5" y="1473057"/>
            <a:ext cx="2160239" cy="20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8F571A-F8E5-40A8-B0FB-DA7243507133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9719</TotalTime>
  <Words>873</Words>
  <Application>Microsoft Office PowerPoint</Application>
  <PresentationFormat>Экран (4:3)</PresentationFormat>
  <Paragraphs>226</Paragraphs>
  <Slides>33</Slides>
  <Notes>9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Aharoni</vt:lpstr>
      <vt:lpstr>Arial</vt:lpstr>
      <vt:lpstr>Arial Black</vt:lpstr>
      <vt:lpstr>Calibri</vt:lpstr>
      <vt:lpstr>Century Schoolbook</vt:lpstr>
      <vt:lpstr>Garamond</vt:lpstr>
      <vt:lpstr>Monotype Corsiva</vt:lpstr>
      <vt:lpstr>Times New Roman</vt:lpstr>
      <vt:lpstr>Wingdings</vt:lpstr>
      <vt:lpstr>Wingdings 2</vt:lpstr>
      <vt:lpstr>Эркер</vt:lpstr>
      <vt:lpstr>Презентация</vt:lpstr>
      <vt:lpstr>Презентация PowerPoint</vt:lpstr>
      <vt:lpstr>Презентация PowerPoint</vt:lpstr>
      <vt:lpstr>Нормативные и социокультурные основания</vt:lpstr>
      <vt:lpstr>      МУНИЦИПАЛЬНОЕ АВТОНОМНОЕ УЧРЕЖДЕНИЕ ДОПОЛНИТЕЛЬНОГО ОБРАЗОВАНИЯ  «ДВОРЕЦ ДЕТСКО-ЮНОШЕСКОГО ТВОРЧЕСТВА»  КСТОВСКОГО МУНИЦИПАЛЬНОГО РАЙОНА    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Дополнительное образование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Кадры решают все</vt:lpstr>
      <vt:lpstr> Кадры решают все </vt:lpstr>
      <vt:lpstr>    Кадры решают все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Гимназия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личностно ориентированного обучения в педагогическом процессе</dc:title>
  <dc:creator>Паша</dc:creator>
  <cp:lastModifiedBy>user</cp:lastModifiedBy>
  <cp:revision>491</cp:revision>
  <cp:lastPrinted>2022-04-26T12:57:34Z</cp:lastPrinted>
  <dcterms:created xsi:type="dcterms:W3CDTF">2003-03-24T10:20:05Z</dcterms:created>
  <dcterms:modified xsi:type="dcterms:W3CDTF">2022-04-27T13:22:22Z</dcterms:modified>
</cp:coreProperties>
</file>