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ABF9910-AEF9-4AED-849A-BDCDF7BD34CC}">
          <p14:sldIdLst>
            <p14:sldId id="256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CCCC00"/>
    <a:srgbClr val="008080"/>
    <a:srgbClr val="06588E"/>
    <a:srgbClr val="14A7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7" autoAdjust="0"/>
    <p:restoredTop sz="94660"/>
  </p:normalViewPr>
  <p:slideViewPr>
    <p:cSldViewPr snapToGrid="0">
      <p:cViewPr>
        <p:scale>
          <a:sx n="64" d="100"/>
          <a:sy n="64" d="100"/>
        </p:scale>
        <p:origin x="-1152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96096-2663-4854-8C94-7AF47D9795A7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6BB75-23F7-44A1-B800-2F559E39D9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96096-2663-4854-8C94-7AF47D9795A7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6BB75-23F7-44A1-B800-2F559E39D9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96096-2663-4854-8C94-7AF47D9795A7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6BB75-23F7-44A1-B800-2F559E39D9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96096-2663-4854-8C94-7AF47D9795A7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6BB75-23F7-44A1-B800-2F559E39D9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96096-2663-4854-8C94-7AF47D9795A7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6BB75-23F7-44A1-B800-2F559E39D9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96096-2663-4854-8C94-7AF47D9795A7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6BB75-23F7-44A1-B800-2F559E39D9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96096-2663-4854-8C94-7AF47D9795A7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6BB75-23F7-44A1-B800-2F559E39D9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96096-2663-4854-8C94-7AF47D9795A7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6BB75-23F7-44A1-B800-2F559E39D9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96096-2663-4854-8C94-7AF47D9795A7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6BB75-23F7-44A1-B800-2F559E39D9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96096-2663-4854-8C94-7AF47D9795A7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6BB75-23F7-44A1-B800-2F559E39D9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96096-2663-4854-8C94-7AF47D9795A7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6BB75-23F7-44A1-B800-2F559E39D9C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6A96096-2663-4854-8C94-7AF47D9795A7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986BB75-23F7-44A1-B800-2F559E39D9C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02DB03C6-6581-4FBA-9035-612E686EE3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93" y="64778"/>
            <a:ext cx="1191849" cy="12593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C0BFDC6-8104-4826-A47E-CC4355E3C545}"/>
              </a:ext>
            </a:extLst>
          </p:cNvPr>
          <p:cNvSpPr txBox="1"/>
          <p:nvPr/>
        </p:nvSpPr>
        <p:spPr>
          <a:xfrm>
            <a:off x="1493949" y="64778"/>
            <a:ext cx="1047052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ru-RU" sz="2000" spc="15" dirty="0" smtClean="0">
                <a:latin typeface="Times New Roman"/>
                <a:ea typeface="Times New Roman"/>
              </a:rPr>
              <a:t>Приказ Министерства </a:t>
            </a:r>
            <a:r>
              <a:rPr lang="ru-RU" sz="2000" spc="15" dirty="0">
                <a:latin typeface="Times New Roman"/>
                <a:ea typeface="Times New Roman"/>
              </a:rPr>
              <a:t>просвещения Российской Федерации </a:t>
            </a:r>
            <a:endParaRPr lang="ru-RU" sz="2000" spc="15" dirty="0" smtClean="0">
              <a:latin typeface="Times New Roman"/>
              <a:ea typeface="Times New Roman"/>
            </a:endParaRPr>
          </a:p>
          <a:p>
            <a:pPr algn="ctr" fontAlgn="base">
              <a:spcAft>
                <a:spcPts val="0"/>
              </a:spcAft>
            </a:pPr>
            <a:r>
              <a:rPr lang="ru-RU" sz="2000" spc="15" dirty="0" smtClean="0">
                <a:latin typeface="Times New Roman"/>
                <a:ea typeface="Times New Roman"/>
              </a:rPr>
              <a:t>№ </a:t>
            </a:r>
            <a:r>
              <a:rPr lang="ru-RU" sz="2000" spc="15" dirty="0">
                <a:latin typeface="Times New Roman"/>
                <a:ea typeface="Times New Roman"/>
              </a:rPr>
              <a:t>619 </a:t>
            </a:r>
            <a:r>
              <a:rPr lang="ru-RU" sz="2000" spc="15" dirty="0" smtClean="0">
                <a:latin typeface="Times New Roman"/>
                <a:ea typeface="Times New Roman"/>
              </a:rPr>
              <a:t>от </a:t>
            </a:r>
            <a:r>
              <a:rPr lang="ru-RU" sz="2000" spc="15" dirty="0">
                <a:latin typeface="Times New Roman"/>
                <a:ea typeface="Times New Roman"/>
              </a:rPr>
              <a:t>3 ноября 2020года </a:t>
            </a:r>
            <a:r>
              <a:rPr lang="ru-RU" sz="2000" spc="15" dirty="0" smtClean="0">
                <a:latin typeface="Times New Roman"/>
                <a:ea typeface="Times New Roman"/>
              </a:rPr>
              <a:t> </a:t>
            </a:r>
            <a:r>
              <a:rPr lang="ru-RU" sz="2000" spc="15" dirty="0">
                <a:latin typeface="Times New Roman"/>
                <a:ea typeface="Times New Roman"/>
              </a:rPr>
              <a:t>«О победителях и призерах открытого заочного Всероссийского смотра конкурса на лучшую постановку спортивной работы и развитие массового спорта среди школьных спортивных клубов</a:t>
            </a:r>
            <a:r>
              <a:rPr lang="ru-RU" sz="2000" spc="15" dirty="0" smtClean="0">
                <a:latin typeface="Times New Roman"/>
                <a:ea typeface="Times New Roman"/>
              </a:rPr>
              <a:t>»</a:t>
            </a:r>
          </a:p>
          <a:p>
            <a:pPr algn="ctr" fontAlgn="base">
              <a:spcAft>
                <a:spcPts val="0"/>
              </a:spcAft>
            </a:pP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6694" y="1623215"/>
            <a:ext cx="117677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0005" algn="just">
              <a:spcAft>
                <a:spcPts val="0"/>
              </a:spcAft>
            </a:pPr>
            <a:r>
              <a:rPr lang="ru-RU" sz="1600" b="1" dirty="0">
                <a:latin typeface="Times New Roman" pitchFamily="18" charset="0"/>
                <a:ea typeface="Calibri"/>
                <a:cs typeface="Times New Roman" pitchFamily="18" charset="0"/>
              </a:rPr>
              <a:t>Номинация № 1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ea typeface="Calibri"/>
                <a:cs typeface="Times New Roman" pitchFamily="18" charset="0"/>
              </a:rPr>
              <a:t>– «Лучший школьный спортивный клуб, реализующий социально значимые мероприятия: всероссийские спортивные соревнования (игры) школьников «Президентские состязания» и «Президентские спортивные игры», </a:t>
            </a:r>
            <a:endParaRPr lang="ru-RU" sz="16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R="40005" algn="just">
              <a:spcAft>
                <a:spcPts val="0"/>
              </a:spcAft>
            </a:pPr>
            <a:r>
              <a:rPr lang="ru-RU" sz="1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ВФСК </a:t>
            </a:r>
            <a:r>
              <a:rPr lang="ru-RU" sz="1600" b="1" dirty="0">
                <a:latin typeface="Times New Roman" pitchFamily="18" charset="0"/>
                <a:ea typeface="Calibri"/>
                <a:cs typeface="Times New Roman" pitchFamily="18" charset="0"/>
              </a:rPr>
              <a:t>«Готов к труду и обороне» (ГТО</a:t>
            </a:r>
            <a:r>
              <a:rPr lang="ru-RU" sz="1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)»</a:t>
            </a:r>
            <a:endParaRPr lang="ru-RU" sz="16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R="40005" algn="just">
              <a:spcAft>
                <a:spcPts val="0"/>
              </a:spcAft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Победитель: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ШСК </a:t>
            </a: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«Олимп» Муниципальное бюджетное общеобразовательное учреждение «</a:t>
            </a:r>
            <a:r>
              <a:rPr lang="ru-RU" sz="1600" dirty="0" err="1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Цивильская</a:t>
            </a: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средняя общеобразовательная школа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№ 1 </a:t>
            </a: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им. М.В. Силантьева», </a:t>
            </a:r>
            <a:r>
              <a:rPr lang="ru-RU" sz="1600" dirty="0" err="1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Цивильский</a:t>
            </a: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район Чувашской Республики</a:t>
            </a:r>
            <a:endParaRPr lang="ru-RU" sz="1600" dirty="0">
              <a:solidFill>
                <a:srgbClr val="C00000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6694" y="2946654"/>
            <a:ext cx="118743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0005" algn="just">
              <a:spcAft>
                <a:spcPts val="0"/>
              </a:spcAft>
            </a:pPr>
            <a:r>
              <a:rPr lang="ru-RU" sz="1600" b="1" dirty="0">
                <a:latin typeface="Times New Roman" pitchFamily="18" charset="0"/>
                <a:ea typeface="Calibri"/>
                <a:cs typeface="Times New Roman" pitchFamily="18" charset="0"/>
              </a:rPr>
              <a:t>Номинация № 2 – «Лучший школьный спортивный клуб, развивающий национальные и неолимпийские виды спорта»</a:t>
            </a:r>
          </a:p>
          <a:p>
            <a:pPr algn="just">
              <a:spcAft>
                <a:spcPts val="0"/>
              </a:spcAft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Победитель: </a:t>
            </a: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ШСК «Надежда» Государственное областное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бюджетное общеобразовательное </a:t>
            </a: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учреждение «Кандалакшская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коррекционная школа-интернат</a:t>
            </a: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», г. Кандалакша Мурманской области</a:t>
            </a:r>
            <a:endParaRPr lang="ru-RU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8005" y="3777651"/>
            <a:ext cx="119635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0005" algn="just">
              <a:spcAft>
                <a:spcPts val="0"/>
              </a:spcAft>
            </a:pPr>
            <a:r>
              <a:rPr lang="ru-RU" sz="1600" b="1" dirty="0">
                <a:latin typeface="Times New Roman"/>
                <a:ea typeface="Calibri"/>
                <a:cs typeface="Times New Roman"/>
              </a:rPr>
              <a:t>Н</a:t>
            </a:r>
            <a:r>
              <a:rPr lang="ru-RU" sz="1600" b="1" dirty="0">
                <a:latin typeface="Times New Roman" pitchFamily="18" charset="0"/>
                <a:ea typeface="Calibri"/>
                <a:cs typeface="Times New Roman" pitchFamily="18" charset="0"/>
              </a:rPr>
              <a:t>оминация № 3 – «Лучший школьный спортивный клуб по организации работы с различными социальными категориями </a:t>
            </a:r>
            <a:r>
              <a:rPr lang="ru-RU" sz="1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детей»</a:t>
            </a:r>
            <a:endParaRPr lang="ru-RU" sz="16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R="40005" algn="just">
              <a:spcAft>
                <a:spcPts val="0"/>
              </a:spcAft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Победитель: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ШСК </a:t>
            </a: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«Успех» Государственное областное бюджетное общеобразовательное учреждение «Мурманская коррекционная школа № 1», г. Мурманск Мурманской области</a:t>
            </a:r>
            <a:endParaRPr lang="ru-RU" sz="1600" dirty="0">
              <a:solidFill>
                <a:srgbClr val="C00000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6694" y="4738966"/>
            <a:ext cx="118743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0005" algn="just">
              <a:spcAft>
                <a:spcPts val="0"/>
              </a:spcAft>
            </a:pPr>
            <a:r>
              <a:rPr lang="ru-RU" sz="1600" b="1" dirty="0">
                <a:latin typeface="Times New Roman" pitchFamily="18" charset="0"/>
                <a:ea typeface="Calibri"/>
                <a:cs typeface="Times New Roman" pitchFamily="18" charset="0"/>
              </a:rPr>
              <a:t>Номинация № 4 – «Лучший школьный спортивный клуб по информационно-просветительскому освещению олимпийского движения».</a:t>
            </a:r>
          </a:p>
          <a:p>
            <a:pPr algn="just">
              <a:spcAft>
                <a:spcPts val="0"/>
              </a:spcAft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Победитель: ШСК «Старт» Муниципальное бюджетное общеобразовательное учреждение «Каменская школа», с. Каменки Богородского района Нижегородской области</a:t>
            </a:r>
            <a:endParaRPr lang="ru-RU" sz="1600" dirty="0">
              <a:solidFill>
                <a:srgbClr val="C00000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6694" y="5816184"/>
            <a:ext cx="117677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0005" algn="just">
              <a:spcAft>
                <a:spcPts val="0"/>
              </a:spcAft>
            </a:pPr>
            <a:r>
              <a:rPr lang="ru-RU" sz="1600" b="1" dirty="0">
                <a:latin typeface="Times New Roman" pitchFamily="18" charset="0"/>
                <a:ea typeface="Calibri"/>
                <a:cs typeface="Times New Roman" pitchFamily="18" charset="0"/>
              </a:rPr>
              <a:t>Номинация № 5 – «Лучший руководитель школьного спортивного клуба». </a:t>
            </a:r>
            <a:endParaRPr lang="ru-RU" sz="16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R="40005" algn="just">
              <a:spcAft>
                <a:spcPts val="0"/>
              </a:spcAft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Победитель: </a:t>
            </a: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Чумаченко Владислав Александрович	ШСК «Олимпийский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резерв»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Муниципальное </a:t>
            </a: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автономное общеобразовательное учреждение «Средняя общеобразовательная школа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№ 32</a:t>
            </a: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 г. Стерлитамак Республики Башкортостан</a:t>
            </a:r>
            <a:endParaRPr lang="ru-RU" sz="1600" dirty="0">
              <a:solidFill>
                <a:srgbClr val="C00000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886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1053</TotalTime>
  <Words>236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для педагогов дополнительного образования и методистов по разработке и составлению  общеразвивающих программ дополнительного образования    физкультурно-спортивной направленности</dc:title>
  <dc:creator>Mariia Firsova</dc:creator>
  <cp:lastModifiedBy>Inspiron 15</cp:lastModifiedBy>
  <cp:revision>242</cp:revision>
  <dcterms:created xsi:type="dcterms:W3CDTF">2020-08-06T16:53:06Z</dcterms:created>
  <dcterms:modified xsi:type="dcterms:W3CDTF">2020-11-19T10:35:56Z</dcterms:modified>
</cp:coreProperties>
</file>