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9"/>
  </p:notesMasterIdLst>
  <p:sldIdLst>
    <p:sldId id="256" r:id="rId2"/>
    <p:sldId id="268" r:id="rId3"/>
    <p:sldId id="263" r:id="rId4"/>
    <p:sldId id="258" r:id="rId5"/>
    <p:sldId id="259" r:id="rId6"/>
    <p:sldId id="285" r:id="rId7"/>
    <p:sldId id="257" r:id="rId8"/>
    <p:sldId id="286" r:id="rId9"/>
    <p:sldId id="260" r:id="rId10"/>
    <p:sldId id="274" r:id="rId11"/>
    <p:sldId id="265" r:id="rId12"/>
    <p:sldId id="282" r:id="rId13"/>
    <p:sldId id="288" r:id="rId14"/>
    <p:sldId id="289" r:id="rId15"/>
    <p:sldId id="290" r:id="rId16"/>
    <p:sldId id="271" r:id="rId17"/>
    <p:sldId id="277" r:id="rId18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Rg st="1" end="17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664"/>
    <a:srgbClr val="000000"/>
    <a:srgbClr val="E3CBCF"/>
    <a:srgbClr val="F2E7E9"/>
    <a:srgbClr val="9595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6715" autoAdjust="0"/>
  </p:normalViewPr>
  <p:slideViewPr>
    <p:cSldViewPr>
      <p:cViewPr varScale="1">
        <p:scale>
          <a:sx n="64" d="100"/>
          <a:sy n="64" d="100"/>
        </p:scale>
        <p:origin x="66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497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обучающихся  охваченных ФГОС </a:t>
            </a:r>
          </a:p>
          <a:p>
            <a:pPr>
              <a:defRPr sz="2000">
                <a:solidFill>
                  <a:schemeClr val="accent5">
                    <a:lumMod val="75000"/>
                  </a:schemeClr>
                </a:solidFill>
              </a:defRPr>
            </a:pPr>
            <a:r>
              <a:rPr lang="ru-RU" sz="2000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Президентскими соревнованиями</a:t>
            </a:r>
          </a:p>
        </c:rich>
      </c:tx>
      <c:layout>
        <c:manualLayout>
          <c:xMode val="edge"/>
          <c:yMode val="edge"/>
          <c:x val="0.25405997861378438"/>
          <c:y val="1.875870301731823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accent5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7.6595217264508603E-2"/>
          <c:y val="0.18035367957003098"/>
          <c:w val="0.8979418197725284"/>
          <c:h val="0.6047718473352370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обучающихся</c:v>
                </c:pt>
              </c:strCache>
            </c:strRef>
          </c:tx>
          <c:spPr>
            <a:ln w="41275" cap="rnd">
              <a:solidFill>
                <a:srgbClr val="106664">
                  <a:alpha val="85000"/>
                </a:srgb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1">
                  <a:alpha val="85000"/>
                </a:schemeClr>
              </a:solidFill>
              <a:ln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8.4388185654008463E-2"/>
                  <c:y val="4.4754675935778296E-2"/>
                </c:manualLayout>
              </c:layout>
              <c:tx>
                <c:rich>
                  <a:bodyPr/>
                  <a:lstStyle/>
                  <a:p>
                    <a:fld id="{57BA6BA5-1AC2-471F-BE1C-4E768D06A4EA}" type="VALUE">
                      <a:rPr lang="ru-RU" smtClean="0"/>
                      <a:pPr/>
                      <a:t>[ЗНАЧЕНИЕ]</a:t>
                    </a:fld>
                    <a:r>
                      <a:rPr lang="ru-RU" dirty="0" smtClean="0"/>
                      <a:t> обучающихся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4.822182037371911E-2"/>
                  <c:y val="-4.33334121523097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6443640747438213E-3"/>
                  <c:y val="-5.53454241643218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2011 год</c:v>
                </c:pt>
                <c:pt idx="1">
                  <c:v>2013 год</c:v>
                </c:pt>
                <c:pt idx="2">
                  <c:v>2016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2970</c:v>
                </c:pt>
                <c:pt idx="1">
                  <c:v>2857</c:v>
                </c:pt>
                <c:pt idx="2">
                  <c:v>2951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Охвачены ФГОС</c:v>
                </c:pt>
              </c:strCache>
            </c:strRef>
          </c:tx>
          <c:spPr>
            <a:ln w="38100" cap="rnd">
              <a:solidFill>
                <a:schemeClr val="accent2">
                  <a:alpha val="85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2">
                  <a:alpha val="85000"/>
                </a:schemeClr>
              </a:solidFill>
              <a:ln>
                <a:noFill/>
              </a:ln>
              <a:effectLst/>
            </c:spPr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15,5%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37,0%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0889577847250309E-2"/>
                  <c:y val="-3.488188976377952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69,7%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C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2011 год</c:v>
                </c:pt>
                <c:pt idx="1">
                  <c:v>2013 год</c:v>
                </c:pt>
                <c:pt idx="2">
                  <c:v>2016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465</c:v>
                </c:pt>
                <c:pt idx="1">
                  <c:v>1057</c:v>
                </c:pt>
                <c:pt idx="2">
                  <c:v>2051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Участники Президентских соревнований</c:v>
                </c:pt>
              </c:strCache>
            </c:strRef>
          </c:tx>
          <c:spPr>
            <a:ln w="38100" cap="rnd">
              <a:solidFill>
                <a:schemeClr val="accent3">
                  <a:alpha val="85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3">
                  <a:alpha val="85000"/>
                </a:schemeClr>
              </a:solidFill>
              <a:ln>
                <a:noFill/>
              </a:ln>
              <a:effectLst/>
            </c:spPr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53,8%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72,4%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4277869302580839E-2"/>
                  <c:y val="-2.477876106194690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88,4%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accent3">
                        <a:lumMod val="7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2011 год</c:v>
                </c:pt>
                <c:pt idx="1">
                  <c:v>2013 год</c:v>
                </c:pt>
                <c:pt idx="2">
                  <c:v>2016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1597</c:v>
                </c:pt>
                <c:pt idx="1">
                  <c:v>2068</c:v>
                </c:pt>
                <c:pt idx="2">
                  <c:v>2570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7748656"/>
        <c:axId val="207743560"/>
      </c:lineChart>
      <c:catAx>
        <c:axId val="20774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7743560"/>
        <c:crosses val="autoZero"/>
        <c:auto val="1"/>
        <c:lblAlgn val="ctr"/>
        <c:lblOffset val="100"/>
        <c:noMultiLvlLbl val="0"/>
      </c:catAx>
      <c:valAx>
        <c:axId val="207743560"/>
        <c:scaling>
          <c:orientation val="minMax"/>
          <c:max val="300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7748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5"/>
          <c:y val="0.86210128747378889"/>
          <c:w val="0.9"/>
          <c:h val="0.11857497620427825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обучающихся,</a:t>
            </a:r>
            <a:r>
              <a:rPr lang="ru-RU" sz="2400" b="1" baseline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defRPr sz="2400">
                <a:solidFill>
                  <a:schemeClr val="accent5">
                    <a:lumMod val="75000"/>
                  </a:schemeClr>
                </a:solidFill>
              </a:defRPr>
            </a:pPr>
            <a:r>
              <a:rPr lang="ru-RU" sz="2400" b="1" baseline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отнесенных к 1 и 2 группе здоровья</a:t>
            </a:r>
            <a:endParaRPr lang="ru-RU" sz="2400" b="1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accent5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7903786332264028E-2"/>
          <c:y val="0.13413888888888889"/>
          <c:w val="0.91894806551958785"/>
          <c:h val="0.7785557742782152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C00000">
                  <a:alpha val="85000"/>
                </a:srgbClr>
              </a:solidFill>
              <a:ln w="9525" cap="flat" cmpd="sng" algn="ctr">
                <a:solidFill>
                  <a:schemeClr val="tx2"/>
                </a:solidFill>
                <a:round/>
              </a:ln>
              <a:effectLst/>
              <a:sp3d contourW="9525">
                <a:contourClr>
                  <a:schemeClr val="tx2"/>
                </a:contourClr>
              </a:sp3d>
            </c:spPr>
          </c:dPt>
          <c:dPt>
            <c:idx val="2"/>
            <c:invertIfNegative val="0"/>
            <c:bubble3D val="0"/>
            <c:spPr>
              <a:solidFill>
                <a:schemeClr val="tx2">
                  <a:lumMod val="75000"/>
                  <a:alpha val="85000"/>
                </a:schemeClr>
              </a:solidFill>
              <a:ln w="9525" cap="flat" cmpd="sng" algn="ctr">
                <a:solidFill>
                  <a:schemeClr val="accent1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1">
                    <a:lumMod val="75000"/>
                  </a:schemeClr>
                </a:contourClr>
              </a:sp3d>
            </c:spPr>
          </c:dPt>
          <c:dLbls>
            <c:dLbl>
              <c:idx val="0"/>
              <c:layout>
                <c:manualLayout>
                  <c:x val="-4.2437781360066642E-17"/>
                  <c:y val="-7.539682539682547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93,0%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3148148148148147E-3"/>
                  <c:y val="-3.571428571428575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97,1%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3147965879265091E-2"/>
                  <c:y val="-5.75396825396825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2400" b="1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91,7%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32292578011082"/>
                      <c:h val="8.7242219722534667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2013</c:v>
                </c:pt>
                <c:pt idx="1">
                  <c:v>2016</c:v>
                </c:pt>
                <c:pt idx="2">
                  <c:v>Регион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0.92</c:v>
                </c:pt>
                <c:pt idx="1">
                  <c:v>0.97</c:v>
                </c:pt>
                <c:pt idx="2">
                  <c:v>0.91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207742384"/>
        <c:axId val="207751400"/>
        <c:axId val="0"/>
      </c:bar3DChart>
      <c:catAx>
        <c:axId val="207742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7751400"/>
        <c:crosses val="autoZero"/>
        <c:auto val="1"/>
        <c:lblAlgn val="ctr"/>
        <c:lblOffset val="100"/>
        <c:noMultiLvlLbl val="0"/>
      </c:catAx>
      <c:valAx>
        <c:axId val="207751400"/>
        <c:scaling>
          <c:orientation val="minMax"/>
          <c:max val="1"/>
          <c:min val="0.9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7742384"/>
        <c:crosses val="autoZero"/>
        <c:crossBetween val="between"/>
        <c:majorUnit val="2.0000000000000004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</a:t>
            </a:r>
            <a:r>
              <a:rPr lang="ru-RU" sz="2200" b="1" i="0" u="none" strike="noStrike" baseline="0" dirty="0"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обучающихся, которым обеспечена возможность пользоваться </a:t>
            </a:r>
            <a:r>
              <a:rPr lang="ru-RU" sz="2200" b="1" i="0" u="none" strike="noStrike" baseline="0" dirty="0" smtClean="0"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современными </a:t>
            </a:r>
            <a:r>
              <a:rPr lang="ru-RU" sz="2200" b="1" i="0" u="none" strike="noStrike" baseline="0" dirty="0"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оборудованными спортзалами и спортплощадками</a:t>
            </a:r>
            <a:endParaRPr lang="ru-RU" sz="2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5017847769028869"/>
          <c:y val="1.19047619047619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accent5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8861079865016868E-2"/>
          <c:y val="0.22168948635818417"/>
          <c:w val="0.87494844394450688"/>
          <c:h val="0.6694616016135902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Pt>
            <c:idx val="1"/>
            <c:invertIfNegative val="0"/>
            <c:bubble3D val="0"/>
            <c:spPr>
              <a:solidFill>
                <a:schemeClr val="tx2">
                  <a:lumMod val="75000"/>
                  <a:alpha val="85000"/>
                </a:schemeClr>
              </a:solidFill>
              <a:ln w="9525" cap="flat" cmpd="sng" algn="ctr">
                <a:solidFill>
                  <a:schemeClr val="tx2"/>
                </a:solidFill>
                <a:round/>
              </a:ln>
              <a:effectLst/>
              <a:sp3d contourW="9525">
                <a:contourClr>
                  <a:schemeClr val="tx2"/>
                </a:contourClr>
              </a:sp3d>
            </c:spPr>
          </c:dPt>
          <c:dPt>
            <c:idx val="2"/>
            <c:invertIfNegative val="0"/>
            <c:bubble3D val="0"/>
            <c:spPr>
              <a:solidFill>
                <a:srgbClr val="C00000">
                  <a:alpha val="85000"/>
                </a:srgbClr>
              </a:solidFill>
              <a:ln w="9525" cap="flat" cmpd="sng" algn="ctr">
                <a:solidFill>
                  <a:schemeClr val="accent1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1">
                    <a:lumMod val="75000"/>
                  </a:schemeClr>
                </a:contourClr>
              </a:sp3d>
            </c:spPr>
          </c:dPt>
          <c:dLbls>
            <c:dLbl>
              <c:idx val="0"/>
              <c:layout>
                <c:manualLayout>
                  <c:x val="-4.2437781360066642E-17"/>
                  <c:y val="-7.539682539682547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3148148148148147E-3"/>
                  <c:y val="-3.571428571428575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3147965879265091E-2"/>
                  <c:y val="-5.75396825396825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2400" b="1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accent3">
                          <a:lumMod val="7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32292578011082"/>
                      <c:h val="8.7242219722534667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accent3">
                        <a:lumMod val="7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2011</c:v>
                </c:pt>
                <c:pt idx="1">
                  <c:v>2013</c:v>
                </c:pt>
                <c:pt idx="2">
                  <c:v>2016</c:v>
                </c:pt>
              </c:numCache>
            </c:numRef>
          </c:cat>
          <c:val>
            <c:numRef>
              <c:f>Лист1!$B$2:$B$4</c:f>
              <c:numCache>
                <c:formatCode>0%</c:formatCode>
                <c:ptCount val="3"/>
                <c:pt idx="0">
                  <c:v>0.06</c:v>
                </c:pt>
                <c:pt idx="1">
                  <c:v>0.62</c:v>
                </c:pt>
                <c:pt idx="2">
                  <c:v>0.75</c:v>
                </c:pt>
              </c:numCache>
            </c:numRef>
          </c:val>
          <c:shape val="cylinder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207749440"/>
        <c:axId val="207752184"/>
        <c:axId val="0"/>
      </c:bar3DChart>
      <c:catAx>
        <c:axId val="207749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all" baseline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7752184"/>
        <c:crosses val="autoZero"/>
        <c:auto val="1"/>
        <c:lblAlgn val="ctr"/>
        <c:lblOffset val="100"/>
        <c:noMultiLvlLbl val="0"/>
      </c:catAx>
      <c:valAx>
        <c:axId val="207752184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774944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4D9191-55E3-44B6-B2C2-C878D66C4E7E}" type="doc">
      <dgm:prSet loTypeId="urn:microsoft.com/office/officeart/2009/3/layout/HorizontalOrganizationChart" loCatId="hierarchy" qsTypeId="urn:microsoft.com/office/officeart/2005/8/quickstyle/simple5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2ED1A4C2-5831-4331-AE97-EB411EF86C8F}">
      <dgm:prSet phldrT="[Текст]" custT="1"/>
      <dgm:spPr/>
      <dgm:t>
        <a:bodyPr/>
        <a:lstStyle/>
        <a:p>
          <a:r>
            <a: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Внеурочная деятельность</a:t>
          </a:r>
        </a:p>
      </dgm:t>
    </dgm:pt>
    <dgm:pt modelId="{AD2FB187-CCC7-4FD5-B61A-0B3C3DE9BC44}" type="parTrans" cxnId="{47452598-AE3C-475D-884A-CD99088E9E33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32CA48-EBEC-4DF1-AA94-4B83382228ED}" type="sibTrans" cxnId="{47452598-AE3C-475D-884A-CD99088E9E33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BB116D-1B4E-46F2-A0BE-F6AADED05D21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Спортивно-оздоровительное </a:t>
          </a:r>
          <a:r>
            <a:rPr lang="ru-RU" sz="1600" b="1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направление</a:t>
          </a:r>
          <a:endParaRPr lang="ru-RU" sz="1600" b="1" dirty="0">
            <a:solidFill>
              <a:schemeClr val="accent3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9A6B56-7F2C-4F31-9190-A94BEF6863E6}" type="parTrans" cxnId="{63BB2779-8884-41DC-A8DD-0C21D1045D74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47690F-6A1A-4538-9ED1-A1DE4BAD02B9}" type="sibTrans" cxnId="{63BB2779-8884-41DC-A8DD-0C21D1045D74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C86FE5-2BC9-4ED2-A78E-410531532A7E}">
      <dgm:prSet phldrT="[Текст]" custT="1"/>
      <dgm:spPr/>
      <dgm:t>
        <a:bodyPr/>
        <a:lstStyle/>
        <a:p>
          <a:r>
            <a:rPr lang="ru-RU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Спортивно-массовые и физкультурно-оздоровительные </a:t>
          </a:r>
          <a:r>
            <a:rPr lang="ru-RU" sz="16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мероприятия</a:t>
          </a:r>
        </a:p>
        <a:p>
          <a:r>
            <a:rPr lang="ru-RU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(Президентские состязания,</a:t>
          </a:r>
        </a:p>
        <a:p>
          <a:r>
            <a:rPr lang="ru-RU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Президентские спортивные игры)</a:t>
          </a:r>
          <a:endParaRPr lang="ru-RU" sz="16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C16A88-DABF-4709-A8AC-CFFD504F290C}" type="parTrans" cxnId="{71ADA7BD-AC5B-4DC6-AF5D-D209CE810722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1EAC95-138E-4D11-87DF-D04DF9C6DB17}" type="sibTrans" cxnId="{71ADA7BD-AC5B-4DC6-AF5D-D209CE810722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94CD40-60E0-4B4B-AA8F-F607047A190C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Духовно-нравственное</a:t>
          </a:r>
          <a:endParaRPr lang="ru-RU" sz="140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795E32-FDE9-4337-B626-5B9832577BC4}" type="parTrans" cxnId="{36C0FB44-C6BD-46DC-B263-A7CFD67F3EB8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355085-3F52-4462-92EA-88F36C9653F6}" type="sibTrans" cxnId="{36C0FB44-C6BD-46DC-B263-A7CFD67F3EB8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0B42FE-FF69-4B15-BDBD-4C07D5A5D49E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Обще-</a:t>
          </a:r>
        </a:p>
        <a:p>
          <a:pPr algn="ctr"/>
          <a:r>
            <a:rPr lang="ru-RU" sz="1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интеллектуальное</a:t>
          </a:r>
          <a:endParaRPr lang="ru-RU" sz="140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C3940F-1285-4CDC-B481-5E81AEF5B039}" type="parTrans" cxnId="{5E233425-D86A-4345-9EB1-848552B2D947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9A32CA-9EB3-408D-AC34-3E7D1021B240}" type="sibTrans" cxnId="{5E233425-D86A-4345-9EB1-848552B2D947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DCF5D6-BEDF-49DC-A067-931F9FA76DE8}">
      <dgm:prSet custT="1"/>
      <dgm:spPr/>
      <dgm:t>
        <a:bodyPr/>
        <a:lstStyle/>
        <a:p>
          <a:r>
            <a:rPr lang="ru-RU" sz="1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Обще-</a:t>
          </a:r>
          <a:endParaRPr lang="ru-RU" sz="140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культурное</a:t>
          </a:r>
        </a:p>
      </dgm:t>
    </dgm:pt>
    <dgm:pt modelId="{3F920E3F-F743-4ADC-A469-8D059EFEF260}" type="parTrans" cxnId="{6098C94C-8213-48F6-A472-901A3348EE68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46F1EE-63EF-489E-AD31-6073D9645BC9}" type="sibTrans" cxnId="{6098C94C-8213-48F6-A472-901A3348EE68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51E37D-E75F-4A66-AF4A-355F4EA1E9FD}">
      <dgm:prSet custT="1"/>
      <dgm:spPr/>
      <dgm:t>
        <a:bodyPr/>
        <a:lstStyle/>
        <a:p>
          <a:r>
            <a:rPr lang="ru-RU" sz="1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Социальное</a:t>
          </a:r>
          <a:endParaRPr lang="ru-RU" sz="140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ED1953-9939-4D7C-9E8E-5F8DD7B4CB72}" type="parTrans" cxnId="{70D20508-59DC-49AF-BA22-312E65D07E7F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3FD774-9574-440D-89FF-879C1E31A7F0}" type="sibTrans" cxnId="{70D20508-59DC-49AF-BA22-312E65D07E7F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412AFA-FD62-4BAC-AD66-0EFE5A8FF096}" type="pres">
      <dgm:prSet presAssocID="{0A4D9191-55E3-44B6-B2C2-C878D66C4E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20AFE1A-398C-488E-93F3-AAE2B11B5F67}" type="pres">
      <dgm:prSet presAssocID="{2ED1A4C2-5831-4331-AE97-EB411EF86C8F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F9371061-2FBC-41EF-951E-7C38FFC7EEB1}" type="pres">
      <dgm:prSet presAssocID="{2ED1A4C2-5831-4331-AE97-EB411EF86C8F}" presName="rootComposite1" presStyleCnt="0"/>
      <dgm:spPr/>
      <dgm:t>
        <a:bodyPr/>
        <a:lstStyle/>
        <a:p>
          <a:endParaRPr lang="ru-RU"/>
        </a:p>
      </dgm:t>
    </dgm:pt>
    <dgm:pt modelId="{CCCFC505-E924-4AE5-917F-8A58BA7D8E59}" type="pres">
      <dgm:prSet presAssocID="{2ED1A4C2-5831-4331-AE97-EB411EF86C8F}" presName="rootText1" presStyleLbl="node0" presStyleIdx="0" presStyleCnt="1" custScaleX="101897" custScaleY="1829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2FE1619-6874-4D86-ADC8-F0FA889D5F1D}" type="pres">
      <dgm:prSet presAssocID="{2ED1A4C2-5831-4331-AE97-EB411EF86C8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D6F66624-9028-4534-BAE3-6E1725FF044B}" type="pres">
      <dgm:prSet presAssocID="{2ED1A4C2-5831-4331-AE97-EB411EF86C8F}" presName="hierChild2" presStyleCnt="0"/>
      <dgm:spPr/>
      <dgm:t>
        <a:bodyPr/>
        <a:lstStyle/>
        <a:p>
          <a:endParaRPr lang="ru-RU"/>
        </a:p>
      </dgm:t>
    </dgm:pt>
    <dgm:pt modelId="{7435206E-1626-4A26-BA6A-78BBCDDC5FAC}" type="pres">
      <dgm:prSet presAssocID="{AF9A6B56-7F2C-4F31-9190-A94BEF6863E6}" presName="Name64" presStyleLbl="parChTrans1D2" presStyleIdx="0" presStyleCnt="5"/>
      <dgm:spPr/>
      <dgm:t>
        <a:bodyPr/>
        <a:lstStyle/>
        <a:p>
          <a:endParaRPr lang="ru-RU"/>
        </a:p>
      </dgm:t>
    </dgm:pt>
    <dgm:pt modelId="{461ECC76-D1B8-40FB-8CC7-12BDB906D284}" type="pres">
      <dgm:prSet presAssocID="{45BB116D-1B4E-46F2-A0BE-F6AADED05D21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58E7C614-D36F-47A0-9BA3-688822BB3F6B}" type="pres">
      <dgm:prSet presAssocID="{45BB116D-1B4E-46F2-A0BE-F6AADED05D21}" presName="rootComposite" presStyleCnt="0"/>
      <dgm:spPr/>
      <dgm:t>
        <a:bodyPr/>
        <a:lstStyle/>
        <a:p>
          <a:endParaRPr lang="ru-RU"/>
        </a:p>
      </dgm:t>
    </dgm:pt>
    <dgm:pt modelId="{AEA9D870-6F8B-4CF1-BB17-AF4E6EFF057E}" type="pres">
      <dgm:prSet presAssocID="{45BB116D-1B4E-46F2-A0BE-F6AADED05D21}" presName="rootText" presStyleLbl="node2" presStyleIdx="0" presStyleCnt="5" custScaleY="123677" custLinFactNeighborX="-2773" custLinFactNeighborY="-211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F649E8F-45EA-485E-BF4F-4E16ED12CE0E}" type="pres">
      <dgm:prSet presAssocID="{45BB116D-1B4E-46F2-A0BE-F6AADED05D21}" presName="rootConnector" presStyleLbl="node2" presStyleIdx="0" presStyleCnt="5"/>
      <dgm:spPr/>
      <dgm:t>
        <a:bodyPr/>
        <a:lstStyle/>
        <a:p>
          <a:endParaRPr lang="ru-RU"/>
        </a:p>
      </dgm:t>
    </dgm:pt>
    <dgm:pt modelId="{C34333C1-33FB-4BA6-B100-3E305591603A}" type="pres">
      <dgm:prSet presAssocID="{45BB116D-1B4E-46F2-A0BE-F6AADED05D21}" presName="hierChild4" presStyleCnt="0"/>
      <dgm:spPr/>
      <dgm:t>
        <a:bodyPr/>
        <a:lstStyle/>
        <a:p>
          <a:endParaRPr lang="ru-RU"/>
        </a:p>
      </dgm:t>
    </dgm:pt>
    <dgm:pt modelId="{4793BB54-0471-49A3-AB59-A228F2E00A81}" type="pres">
      <dgm:prSet presAssocID="{8DC16A88-DABF-4709-A8AC-CFFD504F290C}" presName="Name64" presStyleLbl="parChTrans1D3" presStyleIdx="0" presStyleCnt="1"/>
      <dgm:spPr/>
      <dgm:t>
        <a:bodyPr/>
        <a:lstStyle/>
        <a:p>
          <a:endParaRPr lang="ru-RU"/>
        </a:p>
      </dgm:t>
    </dgm:pt>
    <dgm:pt modelId="{1718071B-1A9D-4C64-AC17-78F8077EA9E0}" type="pres">
      <dgm:prSet presAssocID="{B4C86FE5-2BC9-4ED2-A78E-410531532A7E}" presName="hierRoot2" presStyleCnt="0">
        <dgm:presLayoutVars>
          <dgm:hierBranch/>
        </dgm:presLayoutVars>
      </dgm:prSet>
      <dgm:spPr/>
      <dgm:t>
        <a:bodyPr/>
        <a:lstStyle/>
        <a:p>
          <a:endParaRPr lang="ru-RU"/>
        </a:p>
      </dgm:t>
    </dgm:pt>
    <dgm:pt modelId="{0D410C49-45CB-4C3F-A53C-CC13B1957166}" type="pres">
      <dgm:prSet presAssocID="{B4C86FE5-2BC9-4ED2-A78E-410531532A7E}" presName="rootComposite" presStyleCnt="0"/>
      <dgm:spPr/>
      <dgm:t>
        <a:bodyPr/>
        <a:lstStyle/>
        <a:p>
          <a:endParaRPr lang="ru-RU"/>
        </a:p>
      </dgm:t>
    </dgm:pt>
    <dgm:pt modelId="{F3DAC868-61BE-449A-A0A6-4CED687A031D}" type="pres">
      <dgm:prSet presAssocID="{B4C86FE5-2BC9-4ED2-A78E-410531532A7E}" presName="rootText" presStyleLbl="node3" presStyleIdx="0" presStyleCnt="1" custScaleX="183713" custScaleY="2223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D7AF587-EF36-4CE7-A319-4B07159141DE}" type="pres">
      <dgm:prSet presAssocID="{B4C86FE5-2BC9-4ED2-A78E-410531532A7E}" presName="rootConnector" presStyleLbl="node3" presStyleIdx="0" presStyleCnt="1"/>
      <dgm:spPr/>
      <dgm:t>
        <a:bodyPr/>
        <a:lstStyle/>
        <a:p>
          <a:endParaRPr lang="ru-RU"/>
        </a:p>
      </dgm:t>
    </dgm:pt>
    <dgm:pt modelId="{FC1EB053-00D3-4C58-8147-990FAEE543BE}" type="pres">
      <dgm:prSet presAssocID="{B4C86FE5-2BC9-4ED2-A78E-410531532A7E}" presName="hierChild4" presStyleCnt="0"/>
      <dgm:spPr/>
      <dgm:t>
        <a:bodyPr/>
        <a:lstStyle/>
        <a:p>
          <a:endParaRPr lang="ru-RU"/>
        </a:p>
      </dgm:t>
    </dgm:pt>
    <dgm:pt modelId="{BD53C501-370D-4051-89CA-C78AD0EA2C59}" type="pres">
      <dgm:prSet presAssocID="{B4C86FE5-2BC9-4ED2-A78E-410531532A7E}" presName="hierChild5" presStyleCnt="0"/>
      <dgm:spPr/>
      <dgm:t>
        <a:bodyPr/>
        <a:lstStyle/>
        <a:p>
          <a:endParaRPr lang="ru-RU"/>
        </a:p>
      </dgm:t>
    </dgm:pt>
    <dgm:pt modelId="{015B1CA6-9612-4C5A-8FFD-1E6A92346153}" type="pres">
      <dgm:prSet presAssocID="{45BB116D-1B4E-46F2-A0BE-F6AADED05D21}" presName="hierChild5" presStyleCnt="0"/>
      <dgm:spPr/>
      <dgm:t>
        <a:bodyPr/>
        <a:lstStyle/>
        <a:p>
          <a:endParaRPr lang="ru-RU"/>
        </a:p>
      </dgm:t>
    </dgm:pt>
    <dgm:pt modelId="{037BA4E0-72B2-4523-B3E1-37A4669329E9}" type="pres">
      <dgm:prSet presAssocID="{C8795E32-FDE9-4337-B626-5B9832577BC4}" presName="Name64" presStyleLbl="parChTrans1D2" presStyleIdx="1" presStyleCnt="5"/>
      <dgm:spPr/>
      <dgm:t>
        <a:bodyPr/>
        <a:lstStyle/>
        <a:p>
          <a:endParaRPr lang="ru-RU"/>
        </a:p>
      </dgm:t>
    </dgm:pt>
    <dgm:pt modelId="{F18FBD47-336A-43A5-B223-36D3BE6EA379}" type="pres">
      <dgm:prSet presAssocID="{2C94CD40-60E0-4B4B-AA8F-F607047A190C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976D66D4-5247-4B7D-B620-6E4E31330A05}" type="pres">
      <dgm:prSet presAssocID="{2C94CD40-60E0-4B4B-AA8F-F607047A190C}" presName="rootComposite" presStyleCnt="0"/>
      <dgm:spPr/>
      <dgm:t>
        <a:bodyPr/>
        <a:lstStyle/>
        <a:p>
          <a:endParaRPr lang="ru-RU"/>
        </a:p>
      </dgm:t>
    </dgm:pt>
    <dgm:pt modelId="{437AF263-4693-4669-8754-268B4503C838}" type="pres">
      <dgm:prSet presAssocID="{2C94CD40-60E0-4B4B-AA8F-F607047A190C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AFD65C-B0C4-4C7C-9646-0760B3E13101}" type="pres">
      <dgm:prSet presAssocID="{2C94CD40-60E0-4B4B-AA8F-F607047A190C}" presName="rootConnector" presStyleLbl="node2" presStyleIdx="1" presStyleCnt="5"/>
      <dgm:spPr/>
      <dgm:t>
        <a:bodyPr/>
        <a:lstStyle/>
        <a:p>
          <a:endParaRPr lang="ru-RU"/>
        </a:p>
      </dgm:t>
    </dgm:pt>
    <dgm:pt modelId="{0BC15031-F730-4163-B1D3-B20B047A67C2}" type="pres">
      <dgm:prSet presAssocID="{2C94CD40-60E0-4B4B-AA8F-F607047A190C}" presName="hierChild4" presStyleCnt="0"/>
      <dgm:spPr/>
      <dgm:t>
        <a:bodyPr/>
        <a:lstStyle/>
        <a:p>
          <a:endParaRPr lang="ru-RU"/>
        </a:p>
      </dgm:t>
    </dgm:pt>
    <dgm:pt modelId="{3917FF5C-5F53-40A8-B178-12E1FB3A1D2E}" type="pres">
      <dgm:prSet presAssocID="{2C94CD40-60E0-4B4B-AA8F-F607047A190C}" presName="hierChild5" presStyleCnt="0"/>
      <dgm:spPr/>
      <dgm:t>
        <a:bodyPr/>
        <a:lstStyle/>
        <a:p>
          <a:endParaRPr lang="ru-RU"/>
        </a:p>
      </dgm:t>
    </dgm:pt>
    <dgm:pt modelId="{97FC8BBB-7938-41B7-B22D-02CD5007BFF3}" type="pres">
      <dgm:prSet presAssocID="{7CC3940F-1285-4CDC-B481-5E81AEF5B039}" presName="Name64" presStyleLbl="parChTrans1D2" presStyleIdx="2" presStyleCnt="5"/>
      <dgm:spPr/>
      <dgm:t>
        <a:bodyPr/>
        <a:lstStyle/>
        <a:p>
          <a:endParaRPr lang="ru-RU"/>
        </a:p>
      </dgm:t>
    </dgm:pt>
    <dgm:pt modelId="{9AA18435-5DE6-4592-87D2-2F88CBF131C3}" type="pres">
      <dgm:prSet presAssocID="{A50B42FE-FF69-4B15-BDBD-4C07D5A5D49E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C0970E8A-2555-4793-BAFE-BF45EDF44FB7}" type="pres">
      <dgm:prSet presAssocID="{A50B42FE-FF69-4B15-BDBD-4C07D5A5D49E}" presName="rootComposite" presStyleCnt="0"/>
      <dgm:spPr/>
      <dgm:t>
        <a:bodyPr/>
        <a:lstStyle/>
        <a:p>
          <a:endParaRPr lang="ru-RU"/>
        </a:p>
      </dgm:t>
    </dgm:pt>
    <dgm:pt modelId="{4EAA6FCB-4533-429D-AA95-B5C607AB7BA8}" type="pres">
      <dgm:prSet presAssocID="{A50B42FE-FF69-4B15-BDBD-4C07D5A5D49E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934F6C5-DD26-4691-9E27-3ED1E3AE54AD}" type="pres">
      <dgm:prSet presAssocID="{A50B42FE-FF69-4B15-BDBD-4C07D5A5D49E}" presName="rootConnector" presStyleLbl="node2" presStyleIdx="2" presStyleCnt="5"/>
      <dgm:spPr/>
      <dgm:t>
        <a:bodyPr/>
        <a:lstStyle/>
        <a:p>
          <a:endParaRPr lang="ru-RU"/>
        </a:p>
      </dgm:t>
    </dgm:pt>
    <dgm:pt modelId="{D8B8AE20-91A5-4A41-BC9F-87433767D62D}" type="pres">
      <dgm:prSet presAssocID="{A50B42FE-FF69-4B15-BDBD-4C07D5A5D49E}" presName="hierChild4" presStyleCnt="0"/>
      <dgm:spPr/>
      <dgm:t>
        <a:bodyPr/>
        <a:lstStyle/>
        <a:p>
          <a:endParaRPr lang="ru-RU"/>
        </a:p>
      </dgm:t>
    </dgm:pt>
    <dgm:pt modelId="{D32FE827-BDF5-495B-88C8-438207534550}" type="pres">
      <dgm:prSet presAssocID="{A50B42FE-FF69-4B15-BDBD-4C07D5A5D49E}" presName="hierChild5" presStyleCnt="0"/>
      <dgm:spPr/>
      <dgm:t>
        <a:bodyPr/>
        <a:lstStyle/>
        <a:p>
          <a:endParaRPr lang="ru-RU"/>
        </a:p>
      </dgm:t>
    </dgm:pt>
    <dgm:pt modelId="{8741BACF-032B-40A5-9735-AB7946122DD5}" type="pres">
      <dgm:prSet presAssocID="{3F920E3F-F743-4ADC-A469-8D059EFEF260}" presName="Name64" presStyleLbl="parChTrans1D2" presStyleIdx="3" presStyleCnt="5"/>
      <dgm:spPr/>
      <dgm:t>
        <a:bodyPr/>
        <a:lstStyle/>
        <a:p>
          <a:endParaRPr lang="ru-RU"/>
        </a:p>
      </dgm:t>
    </dgm:pt>
    <dgm:pt modelId="{8E35032F-BB75-4798-9D92-D6B8716B9745}" type="pres">
      <dgm:prSet presAssocID="{F6DCF5D6-BEDF-49DC-A067-931F9FA76DE8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9FA8532B-0040-4F82-B1AF-57BD865E9617}" type="pres">
      <dgm:prSet presAssocID="{F6DCF5D6-BEDF-49DC-A067-931F9FA76DE8}" presName="rootComposite" presStyleCnt="0"/>
      <dgm:spPr/>
      <dgm:t>
        <a:bodyPr/>
        <a:lstStyle/>
        <a:p>
          <a:endParaRPr lang="ru-RU"/>
        </a:p>
      </dgm:t>
    </dgm:pt>
    <dgm:pt modelId="{83B2F088-9217-4DB4-B0E0-1426544F0A55}" type="pres">
      <dgm:prSet presAssocID="{F6DCF5D6-BEDF-49DC-A067-931F9FA76DE8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A267E63-F65B-42C1-A983-46DA347E6BE2}" type="pres">
      <dgm:prSet presAssocID="{F6DCF5D6-BEDF-49DC-A067-931F9FA76DE8}" presName="rootConnector" presStyleLbl="node2" presStyleIdx="3" presStyleCnt="5"/>
      <dgm:spPr/>
      <dgm:t>
        <a:bodyPr/>
        <a:lstStyle/>
        <a:p>
          <a:endParaRPr lang="ru-RU"/>
        </a:p>
      </dgm:t>
    </dgm:pt>
    <dgm:pt modelId="{6FC87C9E-1620-4A51-9670-9F7B41A46988}" type="pres">
      <dgm:prSet presAssocID="{F6DCF5D6-BEDF-49DC-A067-931F9FA76DE8}" presName="hierChild4" presStyleCnt="0"/>
      <dgm:spPr/>
      <dgm:t>
        <a:bodyPr/>
        <a:lstStyle/>
        <a:p>
          <a:endParaRPr lang="ru-RU"/>
        </a:p>
      </dgm:t>
    </dgm:pt>
    <dgm:pt modelId="{64CC9E90-77A4-4ECA-A682-862BBAE19302}" type="pres">
      <dgm:prSet presAssocID="{F6DCF5D6-BEDF-49DC-A067-931F9FA76DE8}" presName="hierChild5" presStyleCnt="0"/>
      <dgm:spPr/>
      <dgm:t>
        <a:bodyPr/>
        <a:lstStyle/>
        <a:p>
          <a:endParaRPr lang="ru-RU"/>
        </a:p>
      </dgm:t>
    </dgm:pt>
    <dgm:pt modelId="{B4561217-4A1C-450C-883F-70B6874C8EBF}" type="pres">
      <dgm:prSet presAssocID="{7FED1953-9939-4D7C-9E8E-5F8DD7B4CB72}" presName="Name64" presStyleLbl="parChTrans1D2" presStyleIdx="4" presStyleCnt="5"/>
      <dgm:spPr/>
      <dgm:t>
        <a:bodyPr/>
        <a:lstStyle/>
        <a:p>
          <a:endParaRPr lang="ru-RU"/>
        </a:p>
      </dgm:t>
    </dgm:pt>
    <dgm:pt modelId="{ACB71EA9-883C-41B0-B24A-55A5E0B61B53}" type="pres">
      <dgm:prSet presAssocID="{DD51E37D-E75F-4A66-AF4A-355F4EA1E9FD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C0499531-C735-4064-96E5-6A81C3E08B47}" type="pres">
      <dgm:prSet presAssocID="{DD51E37D-E75F-4A66-AF4A-355F4EA1E9FD}" presName="rootComposite" presStyleCnt="0"/>
      <dgm:spPr/>
      <dgm:t>
        <a:bodyPr/>
        <a:lstStyle/>
        <a:p>
          <a:endParaRPr lang="ru-RU"/>
        </a:p>
      </dgm:t>
    </dgm:pt>
    <dgm:pt modelId="{D5585489-2855-444A-A710-27D128E318E7}" type="pres">
      <dgm:prSet presAssocID="{DD51E37D-E75F-4A66-AF4A-355F4EA1E9FD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8BB7103-0A50-4313-AF86-23C505499A1A}" type="pres">
      <dgm:prSet presAssocID="{DD51E37D-E75F-4A66-AF4A-355F4EA1E9FD}" presName="rootConnector" presStyleLbl="node2" presStyleIdx="4" presStyleCnt="5"/>
      <dgm:spPr/>
      <dgm:t>
        <a:bodyPr/>
        <a:lstStyle/>
        <a:p>
          <a:endParaRPr lang="ru-RU"/>
        </a:p>
      </dgm:t>
    </dgm:pt>
    <dgm:pt modelId="{EEAA9E8D-2D47-4270-94EC-8DEDA11B298E}" type="pres">
      <dgm:prSet presAssocID="{DD51E37D-E75F-4A66-AF4A-355F4EA1E9FD}" presName="hierChild4" presStyleCnt="0"/>
      <dgm:spPr/>
      <dgm:t>
        <a:bodyPr/>
        <a:lstStyle/>
        <a:p>
          <a:endParaRPr lang="ru-RU"/>
        </a:p>
      </dgm:t>
    </dgm:pt>
    <dgm:pt modelId="{9C879444-CC45-41E5-B6AD-0B3C6CFA037F}" type="pres">
      <dgm:prSet presAssocID="{DD51E37D-E75F-4A66-AF4A-355F4EA1E9FD}" presName="hierChild5" presStyleCnt="0"/>
      <dgm:spPr/>
      <dgm:t>
        <a:bodyPr/>
        <a:lstStyle/>
        <a:p>
          <a:endParaRPr lang="ru-RU"/>
        </a:p>
      </dgm:t>
    </dgm:pt>
    <dgm:pt modelId="{067AA164-41FB-48B4-8860-9CBFAF6317EB}" type="pres">
      <dgm:prSet presAssocID="{2ED1A4C2-5831-4331-AE97-EB411EF86C8F}" presName="hierChild3" presStyleCnt="0"/>
      <dgm:spPr/>
      <dgm:t>
        <a:bodyPr/>
        <a:lstStyle/>
        <a:p>
          <a:endParaRPr lang="ru-RU"/>
        </a:p>
      </dgm:t>
    </dgm:pt>
  </dgm:ptLst>
  <dgm:cxnLst>
    <dgm:cxn modelId="{4019AC15-2537-4698-B34D-5FB6D4BF1563}" type="presOf" srcId="{2C94CD40-60E0-4B4B-AA8F-F607047A190C}" destId="{437AF263-4693-4669-8754-268B4503C838}" srcOrd="0" destOrd="0" presId="urn:microsoft.com/office/officeart/2009/3/layout/HorizontalOrganizationChart"/>
    <dgm:cxn modelId="{70D20508-59DC-49AF-BA22-312E65D07E7F}" srcId="{2ED1A4C2-5831-4331-AE97-EB411EF86C8F}" destId="{DD51E37D-E75F-4A66-AF4A-355F4EA1E9FD}" srcOrd="4" destOrd="0" parTransId="{7FED1953-9939-4D7C-9E8E-5F8DD7B4CB72}" sibTransId="{6E3FD774-9574-440D-89FF-879C1E31A7F0}"/>
    <dgm:cxn modelId="{EA694883-4B79-4DA1-9633-15ECEC8329EE}" type="presOf" srcId="{A50B42FE-FF69-4B15-BDBD-4C07D5A5D49E}" destId="{4EAA6FCB-4533-429D-AA95-B5C607AB7BA8}" srcOrd="0" destOrd="0" presId="urn:microsoft.com/office/officeart/2009/3/layout/HorizontalOrganizationChart"/>
    <dgm:cxn modelId="{5E233425-D86A-4345-9EB1-848552B2D947}" srcId="{2ED1A4C2-5831-4331-AE97-EB411EF86C8F}" destId="{A50B42FE-FF69-4B15-BDBD-4C07D5A5D49E}" srcOrd="2" destOrd="0" parTransId="{7CC3940F-1285-4CDC-B481-5E81AEF5B039}" sibTransId="{609A32CA-9EB3-408D-AC34-3E7D1021B240}"/>
    <dgm:cxn modelId="{241E7E68-C8F5-416B-B18B-A02D076FC355}" type="presOf" srcId="{2ED1A4C2-5831-4331-AE97-EB411EF86C8F}" destId="{82FE1619-6874-4D86-ADC8-F0FA889D5F1D}" srcOrd="1" destOrd="0" presId="urn:microsoft.com/office/officeart/2009/3/layout/HorizontalOrganizationChart"/>
    <dgm:cxn modelId="{36C0FB44-C6BD-46DC-B263-A7CFD67F3EB8}" srcId="{2ED1A4C2-5831-4331-AE97-EB411EF86C8F}" destId="{2C94CD40-60E0-4B4B-AA8F-F607047A190C}" srcOrd="1" destOrd="0" parTransId="{C8795E32-FDE9-4337-B626-5B9832577BC4}" sibTransId="{20355085-3F52-4462-92EA-88F36C9653F6}"/>
    <dgm:cxn modelId="{92B6019B-290F-45FD-8A81-18D45A7267D8}" type="presOf" srcId="{C8795E32-FDE9-4337-B626-5B9832577BC4}" destId="{037BA4E0-72B2-4523-B3E1-37A4669329E9}" srcOrd="0" destOrd="0" presId="urn:microsoft.com/office/officeart/2009/3/layout/HorizontalOrganizationChart"/>
    <dgm:cxn modelId="{9CA6F9B6-7072-4768-933F-811D7727BF8E}" type="presOf" srcId="{A50B42FE-FF69-4B15-BDBD-4C07D5A5D49E}" destId="{A934F6C5-DD26-4691-9E27-3ED1E3AE54AD}" srcOrd="1" destOrd="0" presId="urn:microsoft.com/office/officeart/2009/3/layout/HorizontalOrganizationChart"/>
    <dgm:cxn modelId="{A469204C-F597-4DD8-A8BA-A0D25D7094C2}" type="presOf" srcId="{7CC3940F-1285-4CDC-B481-5E81AEF5B039}" destId="{97FC8BBB-7938-41B7-B22D-02CD5007BFF3}" srcOrd="0" destOrd="0" presId="urn:microsoft.com/office/officeart/2009/3/layout/HorizontalOrganizationChart"/>
    <dgm:cxn modelId="{47452598-AE3C-475D-884A-CD99088E9E33}" srcId="{0A4D9191-55E3-44B6-B2C2-C878D66C4E7E}" destId="{2ED1A4C2-5831-4331-AE97-EB411EF86C8F}" srcOrd="0" destOrd="0" parTransId="{AD2FB187-CCC7-4FD5-B61A-0B3C3DE9BC44}" sibTransId="{D532CA48-EBEC-4DF1-AA94-4B83382228ED}"/>
    <dgm:cxn modelId="{1045A73B-3188-4C7C-AE21-8C28A21737FD}" type="presOf" srcId="{45BB116D-1B4E-46F2-A0BE-F6AADED05D21}" destId="{AEA9D870-6F8B-4CF1-BB17-AF4E6EFF057E}" srcOrd="0" destOrd="0" presId="urn:microsoft.com/office/officeart/2009/3/layout/HorizontalOrganizationChart"/>
    <dgm:cxn modelId="{5F5F5DE0-76F1-4C87-99D8-D1F1A5BD09B5}" type="presOf" srcId="{F6DCF5D6-BEDF-49DC-A067-931F9FA76DE8}" destId="{2A267E63-F65B-42C1-A983-46DA347E6BE2}" srcOrd="1" destOrd="0" presId="urn:microsoft.com/office/officeart/2009/3/layout/HorizontalOrganizationChart"/>
    <dgm:cxn modelId="{A74AFDFC-E21F-45F3-BF23-14F702A8A46C}" type="presOf" srcId="{DD51E37D-E75F-4A66-AF4A-355F4EA1E9FD}" destId="{D8BB7103-0A50-4313-AF86-23C505499A1A}" srcOrd="1" destOrd="0" presId="urn:microsoft.com/office/officeart/2009/3/layout/HorizontalOrganizationChart"/>
    <dgm:cxn modelId="{E3578C2F-E021-4BA7-B7C2-591D3C1DDEA7}" type="presOf" srcId="{3F920E3F-F743-4ADC-A469-8D059EFEF260}" destId="{8741BACF-032B-40A5-9735-AB7946122DD5}" srcOrd="0" destOrd="0" presId="urn:microsoft.com/office/officeart/2009/3/layout/HorizontalOrganizationChart"/>
    <dgm:cxn modelId="{C9085A2A-2DBC-4494-A7C0-0C5A82D9667E}" type="presOf" srcId="{F6DCF5D6-BEDF-49DC-A067-931F9FA76DE8}" destId="{83B2F088-9217-4DB4-B0E0-1426544F0A55}" srcOrd="0" destOrd="0" presId="urn:microsoft.com/office/officeart/2009/3/layout/HorizontalOrganizationChart"/>
    <dgm:cxn modelId="{C763CACF-914E-4372-A2CB-DB85D301F6A7}" type="presOf" srcId="{AF9A6B56-7F2C-4F31-9190-A94BEF6863E6}" destId="{7435206E-1626-4A26-BA6A-78BBCDDC5FAC}" srcOrd="0" destOrd="0" presId="urn:microsoft.com/office/officeart/2009/3/layout/HorizontalOrganizationChart"/>
    <dgm:cxn modelId="{63BB2779-8884-41DC-A8DD-0C21D1045D74}" srcId="{2ED1A4C2-5831-4331-AE97-EB411EF86C8F}" destId="{45BB116D-1B4E-46F2-A0BE-F6AADED05D21}" srcOrd="0" destOrd="0" parTransId="{AF9A6B56-7F2C-4F31-9190-A94BEF6863E6}" sibTransId="{7C47690F-6A1A-4538-9ED1-A1DE4BAD02B9}"/>
    <dgm:cxn modelId="{396B35DA-B734-4BD2-841C-B616E2FAB61A}" type="presOf" srcId="{45BB116D-1B4E-46F2-A0BE-F6AADED05D21}" destId="{2F649E8F-45EA-485E-BF4F-4E16ED12CE0E}" srcOrd="1" destOrd="0" presId="urn:microsoft.com/office/officeart/2009/3/layout/HorizontalOrganizationChart"/>
    <dgm:cxn modelId="{0ED92FC6-C9C8-48E3-A2B9-8092ABCB2C50}" type="presOf" srcId="{B4C86FE5-2BC9-4ED2-A78E-410531532A7E}" destId="{F3DAC868-61BE-449A-A0A6-4CED687A031D}" srcOrd="0" destOrd="0" presId="urn:microsoft.com/office/officeart/2009/3/layout/HorizontalOrganizationChart"/>
    <dgm:cxn modelId="{068B2E57-0845-497C-87C3-B59CD4E46787}" type="presOf" srcId="{2C94CD40-60E0-4B4B-AA8F-F607047A190C}" destId="{BAAFD65C-B0C4-4C7C-9646-0760B3E13101}" srcOrd="1" destOrd="0" presId="urn:microsoft.com/office/officeart/2009/3/layout/HorizontalOrganizationChart"/>
    <dgm:cxn modelId="{6098C94C-8213-48F6-A472-901A3348EE68}" srcId="{2ED1A4C2-5831-4331-AE97-EB411EF86C8F}" destId="{F6DCF5D6-BEDF-49DC-A067-931F9FA76DE8}" srcOrd="3" destOrd="0" parTransId="{3F920E3F-F743-4ADC-A469-8D059EFEF260}" sibTransId="{D146F1EE-63EF-489E-AD31-6073D9645BC9}"/>
    <dgm:cxn modelId="{D039883E-1401-4EF2-A7F7-F5D55803C925}" type="presOf" srcId="{8DC16A88-DABF-4709-A8AC-CFFD504F290C}" destId="{4793BB54-0471-49A3-AB59-A228F2E00A81}" srcOrd="0" destOrd="0" presId="urn:microsoft.com/office/officeart/2009/3/layout/HorizontalOrganizationChart"/>
    <dgm:cxn modelId="{D5986D31-AF1C-41E8-8BB4-A9CFAF4267B9}" type="presOf" srcId="{0A4D9191-55E3-44B6-B2C2-C878D66C4E7E}" destId="{10412AFA-FD62-4BAC-AD66-0EFE5A8FF096}" srcOrd="0" destOrd="0" presId="urn:microsoft.com/office/officeart/2009/3/layout/HorizontalOrganizationChart"/>
    <dgm:cxn modelId="{71ADA7BD-AC5B-4DC6-AF5D-D209CE810722}" srcId="{45BB116D-1B4E-46F2-A0BE-F6AADED05D21}" destId="{B4C86FE5-2BC9-4ED2-A78E-410531532A7E}" srcOrd="0" destOrd="0" parTransId="{8DC16A88-DABF-4709-A8AC-CFFD504F290C}" sibTransId="{DF1EAC95-138E-4D11-87DF-D04DF9C6DB17}"/>
    <dgm:cxn modelId="{FE713E14-3E4A-4836-B7F9-751998A8F960}" type="presOf" srcId="{B4C86FE5-2BC9-4ED2-A78E-410531532A7E}" destId="{0D7AF587-EF36-4CE7-A319-4B07159141DE}" srcOrd="1" destOrd="0" presId="urn:microsoft.com/office/officeart/2009/3/layout/HorizontalOrganizationChart"/>
    <dgm:cxn modelId="{34E57AD2-78E4-48DB-B045-6BF29E80B675}" type="presOf" srcId="{2ED1A4C2-5831-4331-AE97-EB411EF86C8F}" destId="{CCCFC505-E924-4AE5-917F-8A58BA7D8E59}" srcOrd="0" destOrd="0" presId="urn:microsoft.com/office/officeart/2009/3/layout/HorizontalOrganizationChart"/>
    <dgm:cxn modelId="{3A0AFCDE-F066-4C64-BFD7-45B47A63C37F}" type="presOf" srcId="{7FED1953-9939-4D7C-9E8E-5F8DD7B4CB72}" destId="{B4561217-4A1C-450C-883F-70B6874C8EBF}" srcOrd="0" destOrd="0" presId="urn:microsoft.com/office/officeart/2009/3/layout/HorizontalOrganizationChart"/>
    <dgm:cxn modelId="{D3BCEF1A-89DF-47AF-9095-B2CFC9403EAA}" type="presOf" srcId="{DD51E37D-E75F-4A66-AF4A-355F4EA1E9FD}" destId="{D5585489-2855-444A-A710-27D128E318E7}" srcOrd="0" destOrd="0" presId="urn:microsoft.com/office/officeart/2009/3/layout/HorizontalOrganizationChart"/>
    <dgm:cxn modelId="{8BB9078B-DBA3-4679-B102-88AC23EFCE1E}" type="presParOf" srcId="{10412AFA-FD62-4BAC-AD66-0EFE5A8FF096}" destId="{E20AFE1A-398C-488E-93F3-AAE2B11B5F67}" srcOrd="0" destOrd="0" presId="urn:microsoft.com/office/officeart/2009/3/layout/HorizontalOrganizationChart"/>
    <dgm:cxn modelId="{F3D0F9C5-2A34-458B-BAD2-8BB2E12F9C7D}" type="presParOf" srcId="{E20AFE1A-398C-488E-93F3-AAE2B11B5F67}" destId="{F9371061-2FBC-41EF-951E-7C38FFC7EEB1}" srcOrd="0" destOrd="0" presId="urn:microsoft.com/office/officeart/2009/3/layout/HorizontalOrganizationChart"/>
    <dgm:cxn modelId="{77114E95-EA13-4345-8A7C-1E8092D06F1B}" type="presParOf" srcId="{F9371061-2FBC-41EF-951E-7C38FFC7EEB1}" destId="{CCCFC505-E924-4AE5-917F-8A58BA7D8E59}" srcOrd="0" destOrd="0" presId="urn:microsoft.com/office/officeart/2009/3/layout/HorizontalOrganizationChart"/>
    <dgm:cxn modelId="{3C8B2ACB-19C7-430D-A71B-447D71106E19}" type="presParOf" srcId="{F9371061-2FBC-41EF-951E-7C38FFC7EEB1}" destId="{82FE1619-6874-4D86-ADC8-F0FA889D5F1D}" srcOrd="1" destOrd="0" presId="urn:microsoft.com/office/officeart/2009/3/layout/HorizontalOrganizationChart"/>
    <dgm:cxn modelId="{B4A84A44-9EED-44D3-9290-45C717C478E0}" type="presParOf" srcId="{E20AFE1A-398C-488E-93F3-AAE2B11B5F67}" destId="{D6F66624-9028-4534-BAE3-6E1725FF044B}" srcOrd="1" destOrd="0" presId="urn:microsoft.com/office/officeart/2009/3/layout/HorizontalOrganizationChart"/>
    <dgm:cxn modelId="{DE141853-5117-4E80-94BB-41696441A6F1}" type="presParOf" srcId="{D6F66624-9028-4534-BAE3-6E1725FF044B}" destId="{7435206E-1626-4A26-BA6A-78BBCDDC5FAC}" srcOrd="0" destOrd="0" presId="urn:microsoft.com/office/officeart/2009/3/layout/HorizontalOrganizationChart"/>
    <dgm:cxn modelId="{71111EFE-E518-4C61-85E8-E9B62C69F066}" type="presParOf" srcId="{D6F66624-9028-4534-BAE3-6E1725FF044B}" destId="{461ECC76-D1B8-40FB-8CC7-12BDB906D284}" srcOrd="1" destOrd="0" presId="urn:microsoft.com/office/officeart/2009/3/layout/HorizontalOrganizationChart"/>
    <dgm:cxn modelId="{B2AE324F-40C6-4598-AD3D-E078869EDDEC}" type="presParOf" srcId="{461ECC76-D1B8-40FB-8CC7-12BDB906D284}" destId="{58E7C614-D36F-47A0-9BA3-688822BB3F6B}" srcOrd="0" destOrd="0" presId="urn:microsoft.com/office/officeart/2009/3/layout/HorizontalOrganizationChart"/>
    <dgm:cxn modelId="{84A1F862-C7EB-49AA-9D44-66AD97736A42}" type="presParOf" srcId="{58E7C614-D36F-47A0-9BA3-688822BB3F6B}" destId="{AEA9D870-6F8B-4CF1-BB17-AF4E6EFF057E}" srcOrd="0" destOrd="0" presId="urn:microsoft.com/office/officeart/2009/3/layout/HorizontalOrganizationChart"/>
    <dgm:cxn modelId="{CD66544F-E54A-4F5B-86AD-7725B65B3C45}" type="presParOf" srcId="{58E7C614-D36F-47A0-9BA3-688822BB3F6B}" destId="{2F649E8F-45EA-485E-BF4F-4E16ED12CE0E}" srcOrd="1" destOrd="0" presId="urn:microsoft.com/office/officeart/2009/3/layout/HorizontalOrganizationChart"/>
    <dgm:cxn modelId="{2CC4967F-963A-428B-B33F-B3E934E6213F}" type="presParOf" srcId="{461ECC76-D1B8-40FB-8CC7-12BDB906D284}" destId="{C34333C1-33FB-4BA6-B100-3E305591603A}" srcOrd="1" destOrd="0" presId="urn:microsoft.com/office/officeart/2009/3/layout/HorizontalOrganizationChart"/>
    <dgm:cxn modelId="{2FA13589-F015-410E-837E-C5423C4307BD}" type="presParOf" srcId="{C34333C1-33FB-4BA6-B100-3E305591603A}" destId="{4793BB54-0471-49A3-AB59-A228F2E00A81}" srcOrd="0" destOrd="0" presId="urn:microsoft.com/office/officeart/2009/3/layout/HorizontalOrganizationChart"/>
    <dgm:cxn modelId="{5B0CDAAC-56F0-4F65-AF4C-3D04EB2FC319}" type="presParOf" srcId="{C34333C1-33FB-4BA6-B100-3E305591603A}" destId="{1718071B-1A9D-4C64-AC17-78F8077EA9E0}" srcOrd="1" destOrd="0" presId="urn:microsoft.com/office/officeart/2009/3/layout/HorizontalOrganizationChart"/>
    <dgm:cxn modelId="{646D3A74-9490-4955-92A5-F308E46291C6}" type="presParOf" srcId="{1718071B-1A9D-4C64-AC17-78F8077EA9E0}" destId="{0D410C49-45CB-4C3F-A53C-CC13B1957166}" srcOrd="0" destOrd="0" presId="urn:microsoft.com/office/officeart/2009/3/layout/HorizontalOrganizationChart"/>
    <dgm:cxn modelId="{59C44B4B-2A06-476C-B9FB-871E7C94ACDD}" type="presParOf" srcId="{0D410C49-45CB-4C3F-A53C-CC13B1957166}" destId="{F3DAC868-61BE-449A-A0A6-4CED687A031D}" srcOrd="0" destOrd="0" presId="urn:microsoft.com/office/officeart/2009/3/layout/HorizontalOrganizationChart"/>
    <dgm:cxn modelId="{273218C9-AD84-4464-B6D4-EE82658467D1}" type="presParOf" srcId="{0D410C49-45CB-4C3F-A53C-CC13B1957166}" destId="{0D7AF587-EF36-4CE7-A319-4B07159141DE}" srcOrd="1" destOrd="0" presId="urn:microsoft.com/office/officeart/2009/3/layout/HorizontalOrganizationChart"/>
    <dgm:cxn modelId="{6076D7A2-26A1-4605-979D-D3A30B39282A}" type="presParOf" srcId="{1718071B-1A9D-4C64-AC17-78F8077EA9E0}" destId="{FC1EB053-00D3-4C58-8147-990FAEE543BE}" srcOrd="1" destOrd="0" presId="urn:microsoft.com/office/officeart/2009/3/layout/HorizontalOrganizationChart"/>
    <dgm:cxn modelId="{41C0788D-6226-475E-8E3C-D9A4A9D966E2}" type="presParOf" srcId="{1718071B-1A9D-4C64-AC17-78F8077EA9E0}" destId="{BD53C501-370D-4051-89CA-C78AD0EA2C59}" srcOrd="2" destOrd="0" presId="urn:microsoft.com/office/officeart/2009/3/layout/HorizontalOrganizationChart"/>
    <dgm:cxn modelId="{AB6E6E19-EFDE-4570-8CB3-17A7F82CAAEE}" type="presParOf" srcId="{461ECC76-D1B8-40FB-8CC7-12BDB906D284}" destId="{015B1CA6-9612-4C5A-8FFD-1E6A92346153}" srcOrd="2" destOrd="0" presId="urn:microsoft.com/office/officeart/2009/3/layout/HorizontalOrganizationChart"/>
    <dgm:cxn modelId="{C221EFE7-60C9-42E5-8871-A1F294001DC0}" type="presParOf" srcId="{D6F66624-9028-4534-BAE3-6E1725FF044B}" destId="{037BA4E0-72B2-4523-B3E1-37A4669329E9}" srcOrd="2" destOrd="0" presId="urn:microsoft.com/office/officeart/2009/3/layout/HorizontalOrganizationChart"/>
    <dgm:cxn modelId="{59F8B5F6-F822-4518-BD15-EEDA07EE7DC3}" type="presParOf" srcId="{D6F66624-9028-4534-BAE3-6E1725FF044B}" destId="{F18FBD47-336A-43A5-B223-36D3BE6EA379}" srcOrd="3" destOrd="0" presId="urn:microsoft.com/office/officeart/2009/3/layout/HorizontalOrganizationChart"/>
    <dgm:cxn modelId="{AF23F4D1-A4C9-4FA7-AC30-E1B631EE0214}" type="presParOf" srcId="{F18FBD47-336A-43A5-B223-36D3BE6EA379}" destId="{976D66D4-5247-4B7D-B620-6E4E31330A05}" srcOrd="0" destOrd="0" presId="urn:microsoft.com/office/officeart/2009/3/layout/HorizontalOrganizationChart"/>
    <dgm:cxn modelId="{66817DA0-1652-4B3A-BCFC-5A8DAE2EDC63}" type="presParOf" srcId="{976D66D4-5247-4B7D-B620-6E4E31330A05}" destId="{437AF263-4693-4669-8754-268B4503C838}" srcOrd="0" destOrd="0" presId="urn:microsoft.com/office/officeart/2009/3/layout/HorizontalOrganizationChart"/>
    <dgm:cxn modelId="{FD6EBC43-B9B0-4B97-BB9A-C43D7CCB8AEA}" type="presParOf" srcId="{976D66D4-5247-4B7D-B620-6E4E31330A05}" destId="{BAAFD65C-B0C4-4C7C-9646-0760B3E13101}" srcOrd="1" destOrd="0" presId="urn:microsoft.com/office/officeart/2009/3/layout/HorizontalOrganizationChart"/>
    <dgm:cxn modelId="{D08B3F33-9A31-4859-91DC-0DDCD91BBC8F}" type="presParOf" srcId="{F18FBD47-336A-43A5-B223-36D3BE6EA379}" destId="{0BC15031-F730-4163-B1D3-B20B047A67C2}" srcOrd="1" destOrd="0" presId="urn:microsoft.com/office/officeart/2009/3/layout/HorizontalOrganizationChart"/>
    <dgm:cxn modelId="{7F1333D9-59BF-420F-AC3D-12261508CF59}" type="presParOf" srcId="{F18FBD47-336A-43A5-B223-36D3BE6EA379}" destId="{3917FF5C-5F53-40A8-B178-12E1FB3A1D2E}" srcOrd="2" destOrd="0" presId="urn:microsoft.com/office/officeart/2009/3/layout/HorizontalOrganizationChart"/>
    <dgm:cxn modelId="{5426335B-2B20-4796-BD25-CE2E774B904B}" type="presParOf" srcId="{D6F66624-9028-4534-BAE3-6E1725FF044B}" destId="{97FC8BBB-7938-41B7-B22D-02CD5007BFF3}" srcOrd="4" destOrd="0" presId="urn:microsoft.com/office/officeart/2009/3/layout/HorizontalOrganizationChart"/>
    <dgm:cxn modelId="{1613E602-7400-4F82-AD0D-95C334691EC2}" type="presParOf" srcId="{D6F66624-9028-4534-BAE3-6E1725FF044B}" destId="{9AA18435-5DE6-4592-87D2-2F88CBF131C3}" srcOrd="5" destOrd="0" presId="urn:microsoft.com/office/officeart/2009/3/layout/HorizontalOrganizationChart"/>
    <dgm:cxn modelId="{76C272A6-52E8-457F-ADF0-0D45E4F51B2A}" type="presParOf" srcId="{9AA18435-5DE6-4592-87D2-2F88CBF131C3}" destId="{C0970E8A-2555-4793-BAFE-BF45EDF44FB7}" srcOrd="0" destOrd="0" presId="urn:microsoft.com/office/officeart/2009/3/layout/HorizontalOrganizationChart"/>
    <dgm:cxn modelId="{7357E87C-290C-4F30-854C-8639D82E8984}" type="presParOf" srcId="{C0970E8A-2555-4793-BAFE-BF45EDF44FB7}" destId="{4EAA6FCB-4533-429D-AA95-B5C607AB7BA8}" srcOrd="0" destOrd="0" presId="urn:microsoft.com/office/officeart/2009/3/layout/HorizontalOrganizationChart"/>
    <dgm:cxn modelId="{AE011750-C1A0-4515-A4FB-79AE1361BC09}" type="presParOf" srcId="{C0970E8A-2555-4793-BAFE-BF45EDF44FB7}" destId="{A934F6C5-DD26-4691-9E27-3ED1E3AE54AD}" srcOrd="1" destOrd="0" presId="urn:microsoft.com/office/officeart/2009/3/layout/HorizontalOrganizationChart"/>
    <dgm:cxn modelId="{332F0D70-BAE0-4021-B605-E7F2FF1E0C77}" type="presParOf" srcId="{9AA18435-5DE6-4592-87D2-2F88CBF131C3}" destId="{D8B8AE20-91A5-4A41-BC9F-87433767D62D}" srcOrd="1" destOrd="0" presId="urn:microsoft.com/office/officeart/2009/3/layout/HorizontalOrganizationChart"/>
    <dgm:cxn modelId="{11E5925A-8ABE-4ACF-B69A-33C71EB19DBD}" type="presParOf" srcId="{9AA18435-5DE6-4592-87D2-2F88CBF131C3}" destId="{D32FE827-BDF5-495B-88C8-438207534550}" srcOrd="2" destOrd="0" presId="urn:microsoft.com/office/officeart/2009/3/layout/HorizontalOrganizationChart"/>
    <dgm:cxn modelId="{4C89BBA0-2FDE-476A-8464-DA66142F044B}" type="presParOf" srcId="{D6F66624-9028-4534-BAE3-6E1725FF044B}" destId="{8741BACF-032B-40A5-9735-AB7946122DD5}" srcOrd="6" destOrd="0" presId="urn:microsoft.com/office/officeart/2009/3/layout/HorizontalOrganizationChart"/>
    <dgm:cxn modelId="{6E1503F4-CC7D-4B61-BF52-7A47EED2EEF5}" type="presParOf" srcId="{D6F66624-9028-4534-BAE3-6E1725FF044B}" destId="{8E35032F-BB75-4798-9D92-D6B8716B9745}" srcOrd="7" destOrd="0" presId="urn:microsoft.com/office/officeart/2009/3/layout/HorizontalOrganizationChart"/>
    <dgm:cxn modelId="{F85AAF04-48F4-41F0-8A45-E02367C9B0FA}" type="presParOf" srcId="{8E35032F-BB75-4798-9D92-D6B8716B9745}" destId="{9FA8532B-0040-4F82-B1AF-57BD865E9617}" srcOrd="0" destOrd="0" presId="urn:microsoft.com/office/officeart/2009/3/layout/HorizontalOrganizationChart"/>
    <dgm:cxn modelId="{E812D30B-1A28-45B0-9BB1-B6B8993F34F5}" type="presParOf" srcId="{9FA8532B-0040-4F82-B1AF-57BD865E9617}" destId="{83B2F088-9217-4DB4-B0E0-1426544F0A55}" srcOrd="0" destOrd="0" presId="urn:microsoft.com/office/officeart/2009/3/layout/HorizontalOrganizationChart"/>
    <dgm:cxn modelId="{4C6BB724-22EE-4630-A746-B359449492EB}" type="presParOf" srcId="{9FA8532B-0040-4F82-B1AF-57BD865E9617}" destId="{2A267E63-F65B-42C1-A983-46DA347E6BE2}" srcOrd="1" destOrd="0" presId="urn:microsoft.com/office/officeart/2009/3/layout/HorizontalOrganizationChart"/>
    <dgm:cxn modelId="{6F86CCA3-2A52-4F76-A9B2-2F69AAFDE827}" type="presParOf" srcId="{8E35032F-BB75-4798-9D92-D6B8716B9745}" destId="{6FC87C9E-1620-4A51-9670-9F7B41A46988}" srcOrd="1" destOrd="0" presId="urn:microsoft.com/office/officeart/2009/3/layout/HorizontalOrganizationChart"/>
    <dgm:cxn modelId="{0440EB3B-295B-46C0-B3E3-27073A1C6457}" type="presParOf" srcId="{8E35032F-BB75-4798-9D92-D6B8716B9745}" destId="{64CC9E90-77A4-4ECA-A682-862BBAE19302}" srcOrd="2" destOrd="0" presId="urn:microsoft.com/office/officeart/2009/3/layout/HorizontalOrganizationChart"/>
    <dgm:cxn modelId="{CF15F638-C04A-4627-9C9D-8CA10C17D7B9}" type="presParOf" srcId="{D6F66624-9028-4534-BAE3-6E1725FF044B}" destId="{B4561217-4A1C-450C-883F-70B6874C8EBF}" srcOrd="8" destOrd="0" presId="urn:microsoft.com/office/officeart/2009/3/layout/HorizontalOrganizationChart"/>
    <dgm:cxn modelId="{10E21B6E-544B-4FAC-A08A-E1F4E0D09602}" type="presParOf" srcId="{D6F66624-9028-4534-BAE3-6E1725FF044B}" destId="{ACB71EA9-883C-41B0-B24A-55A5E0B61B53}" srcOrd="9" destOrd="0" presId="urn:microsoft.com/office/officeart/2009/3/layout/HorizontalOrganizationChart"/>
    <dgm:cxn modelId="{AD4FBB9F-0574-4489-A613-ECD10DF2F899}" type="presParOf" srcId="{ACB71EA9-883C-41B0-B24A-55A5E0B61B53}" destId="{C0499531-C735-4064-96E5-6A81C3E08B47}" srcOrd="0" destOrd="0" presId="urn:microsoft.com/office/officeart/2009/3/layout/HorizontalOrganizationChart"/>
    <dgm:cxn modelId="{8738380C-B582-47C4-8AAC-FBFA56FB5357}" type="presParOf" srcId="{C0499531-C735-4064-96E5-6A81C3E08B47}" destId="{D5585489-2855-444A-A710-27D128E318E7}" srcOrd="0" destOrd="0" presId="urn:microsoft.com/office/officeart/2009/3/layout/HorizontalOrganizationChart"/>
    <dgm:cxn modelId="{65E183B1-1696-4D18-B18A-74EC35A65098}" type="presParOf" srcId="{C0499531-C735-4064-96E5-6A81C3E08B47}" destId="{D8BB7103-0A50-4313-AF86-23C505499A1A}" srcOrd="1" destOrd="0" presId="urn:microsoft.com/office/officeart/2009/3/layout/HorizontalOrganizationChart"/>
    <dgm:cxn modelId="{D8B7EBDC-B80D-4BE2-BD28-1E57AB159BDE}" type="presParOf" srcId="{ACB71EA9-883C-41B0-B24A-55A5E0B61B53}" destId="{EEAA9E8D-2D47-4270-94EC-8DEDA11B298E}" srcOrd="1" destOrd="0" presId="urn:microsoft.com/office/officeart/2009/3/layout/HorizontalOrganizationChart"/>
    <dgm:cxn modelId="{2B98F6E6-5800-40DD-9867-C4E5DD89EFED}" type="presParOf" srcId="{ACB71EA9-883C-41B0-B24A-55A5E0B61B53}" destId="{9C879444-CC45-41E5-B6AD-0B3C6CFA037F}" srcOrd="2" destOrd="0" presId="urn:microsoft.com/office/officeart/2009/3/layout/HorizontalOrganizationChart"/>
    <dgm:cxn modelId="{9C54A017-CB67-4B45-AB8D-2B9333B6EDFA}" type="presParOf" srcId="{E20AFE1A-398C-488E-93F3-AAE2B11B5F67}" destId="{067AA164-41FB-48B4-8860-9CBFAF6317EB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EE4C43-61EE-49E9-989A-80E3A0679A95}" type="doc">
      <dgm:prSet loTypeId="urn:microsoft.com/office/officeart/2008/layout/RadialCluster" loCatId="relationship" qsTypeId="urn:microsoft.com/office/officeart/2005/8/quickstyle/simple3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5F478664-07D4-44A6-A19A-4C76D3981766}">
      <dgm:prSet phldrT="[Текст]" custT="1"/>
      <dgm:spPr/>
      <dgm:t>
        <a:bodyPr/>
        <a:lstStyle/>
        <a:p>
          <a:pPr algn="ctr"/>
          <a:r>
            <a:rPr lang="ru-RU" sz="24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ПРЕЗИДЕНТСКИЕ СОРЕВНОВАНИЯ</a:t>
          </a:r>
        </a:p>
      </dgm:t>
    </dgm:pt>
    <dgm:pt modelId="{ACFEBCBC-B1C7-4899-8C09-417D96D79AA0}" type="parTrans" cxnId="{01459A06-F7FA-40A3-9B69-0F5A4E2748CF}">
      <dgm:prSet/>
      <dgm:spPr/>
      <dgm:t>
        <a:bodyPr/>
        <a:lstStyle/>
        <a:p>
          <a:pPr algn="ctr"/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433FB5-7B23-4D1C-874F-E1A473D8F22B}" type="sibTrans" cxnId="{01459A06-F7FA-40A3-9B69-0F5A4E2748CF}">
      <dgm:prSet/>
      <dgm:spPr/>
      <dgm:t>
        <a:bodyPr/>
        <a:lstStyle/>
        <a:p>
          <a:pPr algn="ctr"/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86C88A-5F7A-46E1-93E7-3DB9E3B15462}">
      <dgm:prSet phldrT="[Текст]" custT="1"/>
      <dgm:spPr/>
      <dgm:t>
        <a:bodyPr/>
        <a:lstStyle/>
        <a:p>
          <a:pPr algn="ctr"/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Центр культуры и досуга</a:t>
          </a:r>
        </a:p>
      </dgm:t>
    </dgm:pt>
    <dgm:pt modelId="{54F7E582-395A-4235-A142-10002B1899B4}" type="parTrans" cxnId="{B53C32FD-B9E0-4277-B147-7F55DAC2C2D1}">
      <dgm:prSet/>
      <dgm:spPr/>
      <dgm:t>
        <a:bodyPr/>
        <a:lstStyle/>
        <a:p>
          <a:pPr algn="ctr"/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85F19E-7685-40AE-BC83-DB80B2AFBB57}" type="sibTrans" cxnId="{B53C32FD-B9E0-4277-B147-7F55DAC2C2D1}">
      <dgm:prSet/>
      <dgm:spPr/>
      <dgm:t>
        <a:bodyPr/>
        <a:lstStyle/>
        <a:p>
          <a:pPr algn="ctr"/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865B33-D7D2-4DD2-9FF7-10EEFABAAD1C}">
      <dgm:prSet phldrT="[Текст]" custT="1"/>
      <dgm:spPr/>
      <dgm:t>
        <a:bodyPr/>
        <a:lstStyle/>
        <a:p>
          <a:pPr algn="ctr"/>
          <a:r>
            <a: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Управление</a:t>
          </a:r>
        </a:p>
        <a:p>
          <a:pPr algn="ctr"/>
          <a:r>
            <a: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образования</a:t>
          </a:r>
        </a:p>
      </dgm:t>
    </dgm:pt>
    <dgm:pt modelId="{8C570FD7-5CB7-4225-909D-5EAD2311342B}" type="parTrans" cxnId="{C6C6CEE0-4EA7-49DF-A6A7-C5010254341F}">
      <dgm:prSet/>
      <dgm:spPr/>
      <dgm:t>
        <a:bodyPr/>
        <a:lstStyle/>
        <a:p>
          <a:pPr algn="ctr"/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292C47-229F-4FCC-BE8A-57EB044D6C8E}" type="sibTrans" cxnId="{C6C6CEE0-4EA7-49DF-A6A7-C5010254341F}">
      <dgm:prSet/>
      <dgm:spPr/>
      <dgm:t>
        <a:bodyPr/>
        <a:lstStyle/>
        <a:p>
          <a:pPr algn="ctr"/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33ABE9-85D1-434D-99FD-0495AF25A7C5}">
      <dgm:prSet phldrT="[Текст]" custT="1"/>
      <dgm:spPr/>
      <dgm:t>
        <a:bodyPr/>
        <a:lstStyle/>
        <a:p>
          <a:pPr algn="ctr"/>
          <a:r>
            <a:rPr lang="ru-RU" sz="2000">
              <a:latin typeface="Times New Roman" panose="02020603050405020304" pitchFamily="18" charset="0"/>
              <a:cs typeface="Times New Roman" panose="02020603050405020304" pitchFamily="18" charset="0"/>
            </a:rPr>
            <a:t>Спорт-комитет</a:t>
          </a:r>
        </a:p>
      </dgm:t>
    </dgm:pt>
    <dgm:pt modelId="{EB41EA46-BF53-41E9-950B-F4D4CF41EC58}" type="parTrans" cxnId="{14050247-B71C-41A9-9FA5-97192712CD80}">
      <dgm:prSet/>
      <dgm:spPr/>
      <dgm:t>
        <a:bodyPr/>
        <a:lstStyle/>
        <a:p>
          <a:pPr algn="ctr"/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A6EA89-2AD1-40EF-8590-AA211CA3AA3F}" type="sibTrans" cxnId="{14050247-B71C-41A9-9FA5-97192712CD80}">
      <dgm:prSet/>
      <dgm:spPr/>
      <dgm:t>
        <a:bodyPr/>
        <a:lstStyle/>
        <a:p>
          <a:pPr algn="ctr"/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C2FB7C-8BEE-448A-B436-2FAB12E60FC6}">
      <dgm:prSet phldrT="[Текст]" custT="1"/>
      <dgm:spPr/>
      <dgm:t>
        <a:bodyPr/>
        <a:lstStyle/>
        <a:p>
          <a:pPr algn="ctr"/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Центр внешкольной 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работы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FA11D9-96F4-415D-BE5B-1F5B7CFC1E19}" type="parTrans" cxnId="{771EED4A-4BE2-4068-A4D1-4189D41D6DBA}">
      <dgm:prSet/>
      <dgm:spPr/>
      <dgm:t>
        <a:bodyPr/>
        <a:lstStyle/>
        <a:p>
          <a:pPr algn="ctr"/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B469B2-53F0-46A3-BE6D-CB8A908CA440}" type="sibTrans" cxnId="{771EED4A-4BE2-4068-A4D1-4189D41D6DBA}">
      <dgm:prSet/>
      <dgm:spPr/>
      <dgm:t>
        <a:bodyPr/>
        <a:lstStyle/>
        <a:p>
          <a:pPr algn="ctr"/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3294ED-6D53-4870-B8BF-AB2249A90CAB}">
      <dgm:prSet phldrT="[Текст]" custT="1"/>
      <dgm:spPr/>
      <dgm:t>
        <a:bodyPr/>
        <a:lstStyle/>
        <a:p>
          <a:pPr algn="ctr"/>
          <a:r>
            <a:rPr lang="ru-RU" sz="2200" b="1" dirty="0">
              <a:solidFill>
                <a:srgbClr val="10666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Детский оздоровительно-образовательный спортивный центр</a:t>
          </a:r>
        </a:p>
      </dgm:t>
    </dgm:pt>
    <dgm:pt modelId="{52C7AA30-7B23-4B06-A22E-40D3291C8558}" type="parTrans" cxnId="{52110D30-BA30-46FA-AD33-883BC8B6BC6A}">
      <dgm:prSet/>
      <dgm:spPr/>
      <dgm:t>
        <a:bodyPr/>
        <a:lstStyle/>
        <a:p>
          <a:pPr algn="ctr"/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4120A8-DE3B-458C-85F5-E06EF7400E83}" type="sibTrans" cxnId="{52110D30-BA30-46FA-AD33-883BC8B6BC6A}">
      <dgm:prSet/>
      <dgm:spPr/>
      <dgm:t>
        <a:bodyPr/>
        <a:lstStyle/>
        <a:p>
          <a:pPr algn="ctr"/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A8E665-C4C2-4D81-A459-0207D0AA1679}">
      <dgm:prSet phldrT="[Текст]" custT="1"/>
      <dgm:spPr/>
      <dgm:t>
        <a:bodyPr/>
        <a:lstStyle/>
        <a:p>
          <a:pPr algn="ctr"/>
          <a:r>
            <a:rPr lang="ru-RU" sz="2000">
              <a:latin typeface="Times New Roman" panose="02020603050405020304" pitchFamily="18" charset="0"/>
              <a:cs typeface="Times New Roman" panose="02020603050405020304" pitchFamily="18" charset="0"/>
            </a:rPr>
            <a:t>Педагогический колледж</a:t>
          </a:r>
        </a:p>
      </dgm:t>
    </dgm:pt>
    <dgm:pt modelId="{EC5C9B49-E9E7-4187-B698-1BD61668F593}" type="parTrans" cxnId="{77CFBD55-A637-4CC0-9257-F6DA10AE6752}">
      <dgm:prSet/>
      <dgm:spPr/>
      <dgm:t>
        <a:bodyPr/>
        <a:lstStyle/>
        <a:p>
          <a:pPr algn="ctr"/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21BF98-D29D-41B1-9F9D-EBAFF9D0B088}" type="sibTrans" cxnId="{77CFBD55-A637-4CC0-9257-F6DA10AE6752}">
      <dgm:prSet/>
      <dgm:spPr/>
      <dgm:t>
        <a:bodyPr/>
        <a:lstStyle/>
        <a:p>
          <a:pPr algn="ctr"/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ABACBD-0487-4743-8087-011EE7C598C5}" type="pres">
      <dgm:prSet presAssocID="{E8EE4C43-61EE-49E9-989A-80E3A0679A95}" presName="Name0" presStyleCnt="0">
        <dgm:presLayoutVars>
          <dgm:chMax val="1"/>
          <dgm:chPref val="1"/>
          <dgm:dir val="rev"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869E8AB-26D3-462D-8244-FD5DD76C4B5D}" type="pres">
      <dgm:prSet presAssocID="{5F478664-07D4-44A6-A19A-4C76D3981766}" presName="singleCycle" presStyleCnt="0"/>
      <dgm:spPr/>
    </dgm:pt>
    <dgm:pt modelId="{20DEB8B2-827A-4DD0-89C4-D45FAA31F255}" type="pres">
      <dgm:prSet presAssocID="{5F478664-07D4-44A6-A19A-4C76D3981766}" presName="singleCenter" presStyleLbl="node1" presStyleIdx="0" presStyleCnt="7" custScaleX="229382" custScaleY="58548" custLinFactNeighborX="-96" custLinFactNeighborY="-550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0D96E701-6EB9-4A23-8276-FA7FD460216D}" type="pres">
      <dgm:prSet presAssocID="{8C570FD7-5CB7-4225-909D-5EAD2311342B}" presName="Name56" presStyleLbl="parChTrans1D2" presStyleIdx="0" presStyleCnt="6"/>
      <dgm:spPr/>
      <dgm:t>
        <a:bodyPr/>
        <a:lstStyle/>
        <a:p>
          <a:endParaRPr lang="ru-RU"/>
        </a:p>
      </dgm:t>
    </dgm:pt>
    <dgm:pt modelId="{4C42EFC7-7B33-4B45-8C39-E1F5837F76DA}" type="pres">
      <dgm:prSet presAssocID="{13865B33-D7D2-4DD2-9FF7-10EEFABAAD1C}" presName="text0" presStyleLbl="node1" presStyleIdx="1" presStyleCnt="7" custScaleX="233269" custScaleY="130581" custRadScaleRad="87397" custRadScaleInc="-17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B85158-6D54-4BEF-BDBD-5F04085C62F9}" type="pres">
      <dgm:prSet presAssocID="{54F7E582-395A-4235-A142-10002B1899B4}" presName="Name56" presStyleLbl="parChTrans1D2" presStyleIdx="1" presStyleCnt="6"/>
      <dgm:spPr/>
      <dgm:t>
        <a:bodyPr/>
        <a:lstStyle/>
        <a:p>
          <a:endParaRPr lang="ru-RU"/>
        </a:p>
      </dgm:t>
    </dgm:pt>
    <dgm:pt modelId="{D4E99647-A960-458C-903C-7C436DAB75AF}" type="pres">
      <dgm:prSet presAssocID="{FB86C88A-5F7A-46E1-93E7-3DB9E3B15462}" presName="text0" presStyleLbl="node1" presStyleIdx="2" presStyleCnt="7" custScaleX="130581" custScaleY="130581" custRadScaleRad="170148" custRadScaleInc="-314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035014-234A-4983-8CD6-E71854ED599D}" type="pres">
      <dgm:prSet presAssocID="{F3FA11D9-96F4-415D-BE5B-1F5B7CFC1E19}" presName="Name56" presStyleLbl="parChTrans1D2" presStyleIdx="2" presStyleCnt="6"/>
      <dgm:spPr/>
      <dgm:t>
        <a:bodyPr/>
        <a:lstStyle/>
        <a:p>
          <a:endParaRPr lang="ru-RU"/>
        </a:p>
      </dgm:t>
    </dgm:pt>
    <dgm:pt modelId="{02C3F37F-869C-4CF5-949D-27A6D9E5D532}" type="pres">
      <dgm:prSet presAssocID="{F2C2FB7C-8BEE-448A-B436-2FAB12E60FC6}" presName="text0" presStyleLbl="node1" presStyleIdx="3" presStyleCnt="7" custScaleX="217075" custScaleY="130581" custRadScaleRad="166943" custRadScaleInc="237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0D52C2-9642-49D0-A076-21C2D470A6C9}" type="pres">
      <dgm:prSet presAssocID="{52C7AA30-7B23-4B06-A22E-40D3291C8558}" presName="Name56" presStyleLbl="parChTrans1D2" presStyleIdx="3" presStyleCnt="6"/>
      <dgm:spPr/>
      <dgm:t>
        <a:bodyPr/>
        <a:lstStyle/>
        <a:p>
          <a:endParaRPr lang="ru-RU"/>
        </a:p>
      </dgm:t>
    </dgm:pt>
    <dgm:pt modelId="{7C07B6F2-10CD-441B-929B-60BC24DCBC57}" type="pres">
      <dgm:prSet presAssocID="{EF3294ED-6D53-4870-B8BF-AB2249A90CAB}" presName="text0" presStyleLbl="node1" presStyleIdx="4" presStyleCnt="7" custScaleX="289386" custScaleY="130581" custRadScaleRad="89448" custRadScaleInc="-12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F478DD-8B19-449C-93D7-7FAB0A27DF3D}" type="pres">
      <dgm:prSet presAssocID="{EC5C9B49-E9E7-4187-B698-1BD61668F593}" presName="Name56" presStyleLbl="parChTrans1D2" presStyleIdx="4" presStyleCnt="6"/>
      <dgm:spPr/>
      <dgm:t>
        <a:bodyPr/>
        <a:lstStyle/>
        <a:p>
          <a:endParaRPr lang="ru-RU"/>
        </a:p>
      </dgm:t>
    </dgm:pt>
    <dgm:pt modelId="{678EF8F2-7947-44AA-B13A-36706E7E11A4}" type="pres">
      <dgm:prSet presAssocID="{DCA8E665-C4C2-4D81-A459-0207D0AA1679}" presName="text0" presStyleLbl="node1" presStyleIdx="5" presStyleCnt="7" custScaleX="215542" custScaleY="130581" custRadScaleRad="173805" custRadScaleInc="-270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718DD2-8D7D-4EA1-BFBD-24AA7C24BF17}" type="pres">
      <dgm:prSet presAssocID="{EB41EA46-BF53-41E9-950B-F4D4CF41EC58}" presName="Name56" presStyleLbl="parChTrans1D2" presStyleIdx="5" presStyleCnt="6"/>
      <dgm:spPr/>
      <dgm:t>
        <a:bodyPr/>
        <a:lstStyle/>
        <a:p>
          <a:endParaRPr lang="ru-RU"/>
        </a:p>
      </dgm:t>
    </dgm:pt>
    <dgm:pt modelId="{671C4827-1389-418F-B71D-4BAD74EE4832}" type="pres">
      <dgm:prSet presAssocID="{2533ABE9-85D1-434D-99FD-0495AF25A7C5}" presName="text0" presStyleLbl="node1" presStyleIdx="6" presStyleCnt="7" custScaleX="130581" custScaleY="130581" custRadScaleRad="164994" custRadScaleInc="214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C9730D-2B19-4F33-8D92-6F720ACB5633}" type="presOf" srcId="{F3FA11D9-96F4-415D-BE5B-1F5B7CFC1E19}" destId="{09035014-234A-4983-8CD6-E71854ED599D}" srcOrd="0" destOrd="0" presId="urn:microsoft.com/office/officeart/2008/layout/RadialCluster"/>
    <dgm:cxn modelId="{EB0A1880-35F5-4173-8810-60E773B420F6}" type="presOf" srcId="{5F478664-07D4-44A6-A19A-4C76D3981766}" destId="{20DEB8B2-827A-4DD0-89C4-D45FAA31F255}" srcOrd="0" destOrd="0" presId="urn:microsoft.com/office/officeart/2008/layout/RadialCluster"/>
    <dgm:cxn modelId="{C6C6CEE0-4EA7-49DF-A6A7-C5010254341F}" srcId="{5F478664-07D4-44A6-A19A-4C76D3981766}" destId="{13865B33-D7D2-4DD2-9FF7-10EEFABAAD1C}" srcOrd="0" destOrd="0" parTransId="{8C570FD7-5CB7-4225-909D-5EAD2311342B}" sibTransId="{A4292C47-229F-4FCC-BE8A-57EB044D6C8E}"/>
    <dgm:cxn modelId="{01459A06-F7FA-40A3-9B69-0F5A4E2748CF}" srcId="{E8EE4C43-61EE-49E9-989A-80E3A0679A95}" destId="{5F478664-07D4-44A6-A19A-4C76D3981766}" srcOrd="0" destOrd="0" parTransId="{ACFEBCBC-B1C7-4899-8C09-417D96D79AA0}" sibTransId="{E1433FB5-7B23-4D1C-874F-E1A473D8F22B}"/>
    <dgm:cxn modelId="{14050247-B71C-41A9-9FA5-97192712CD80}" srcId="{5F478664-07D4-44A6-A19A-4C76D3981766}" destId="{2533ABE9-85D1-434D-99FD-0495AF25A7C5}" srcOrd="5" destOrd="0" parTransId="{EB41EA46-BF53-41E9-950B-F4D4CF41EC58}" sibTransId="{62A6EA89-2AD1-40EF-8590-AA211CA3AA3F}"/>
    <dgm:cxn modelId="{77CFBD55-A637-4CC0-9257-F6DA10AE6752}" srcId="{5F478664-07D4-44A6-A19A-4C76D3981766}" destId="{DCA8E665-C4C2-4D81-A459-0207D0AA1679}" srcOrd="4" destOrd="0" parTransId="{EC5C9B49-E9E7-4187-B698-1BD61668F593}" sibTransId="{FA21BF98-D29D-41B1-9F9D-EBAFF9D0B088}"/>
    <dgm:cxn modelId="{561B666D-D1AD-4207-B4AF-DD1335FFFFA7}" type="presOf" srcId="{2533ABE9-85D1-434D-99FD-0495AF25A7C5}" destId="{671C4827-1389-418F-B71D-4BAD74EE4832}" srcOrd="0" destOrd="0" presId="urn:microsoft.com/office/officeart/2008/layout/RadialCluster"/>
    <dgm:cxn modelId="{935250CC-1319-4900-BFA1-D576B0E4DB6D}" type="presOf" srcId="{54F7E582-395A-4235-A142-10002B1899B4}" destId="{B5B85158-6D54-4BEF-BDBD-5F04085C62F9}" srcOrd="0" destOrd="0" presId="urn:microsoft.com/office/officeart/2008/layout/RadialCluster"/>
    <dgm:cxn modelId="{771EED4A-4BE2-4068-A4D1-4189D41D6DBA}" srcId="{5F478664-07D4-44A6-A19A-4C76D3981766}" destId="{F2C2FB7C-8BEE-448A-B436-2FAB12E60FC6}" srcOrd="2" destOrd="0" parTransId="{F3FA11D9-96F4-415D-BE5B-1F5B7CFC1E19}" sibTransId="{7AB469B2-53F0-46A3-BE6D-CB8A908CA440}"/>
    <dgm:cxn modelId="{0C34B864-5A33-41B9-BF6B-DB860BB1784F}" type="presOf" srcId="{13865B33-D7D2-4DD2-9FF7-10EEFABAAD1C}" destId="{4C42EFC7-7B33-4B45-8C39-E1F5837F76DA}" srcOrd="0" destOrd="0" presId="urn:microsoft.com/office/officeart/2008/layout/RadialCluster"/>
    <dgm:cxn modelId="{45559913-EE58-4CC0-A207-A6E6BCCD6329}" type="presOf" srcId="{FB86C88A-5F7A-46E1-93E7-3DB9E3B15462}" destId="{D4E99647-A960-458C-903C-7C436DAB75AF}" srcOrd="0" destOrd="0" presId="urn:microsoft.com/office/officeart/2008/layout/RadialCluster"/>
    <dgm:cxn modelId="{2C040513-84B6-4B01-B62E-0D47E652362A}" type="presOf" srcId="{8C570FD7-5CB7-4225-909D-5EAD2311342B}" destId="{0D96E701-6EB9-4A23-8276-FA7FD460216D}" srcOrd="0" destOrd="0" presId="urn:microsoft.com/office/officeart/2008/layout/RadialCluster"/>
    <dgm:cxn modelId="{B53C32FD-B9E0-4277-B147-7F55DAC2C2D1}" srcId="{5F478664-07D4-44A6-A19A-4C76D3981766}" destId="{FB86C88A-5F7A-46E1-93E7-3DB9E3B15462}" srcOrd="1" destOrd="0" parTransId="{54F7E582-395A-4235-A142-10002B1899B4}" sibTransId="{5985F19E-7685-40AE-BC83-DB80B2AFBB57}"/>
    <dgm:cxn modelId="{7EDCE3AD-114E-476C-AE71-4DDEA9D9FEAC}" type="presOf" srcId="{E8EE4C43-61EE-49E9-989A-80E3A0679A95}" destId="{CBABACBD-0487-4743-8087-011EE7C598C5}" srcOrd="0" destOrd="0" presId="urn:microsoft.com/office/officeart/2008/layout/RadialCluster"/>
    <dgm:cxn modelId="{B5380A68-2A57-4F64-93E6-0D15854AFAFE}" type="presOf" srcId="{DCA8E665-C4C2-4D81-A459-0207D0AA1679}" destId="{678EF8F2-7947-44AA-B13A-36706E7E11A4}" srcOrd="0" destOrd="0" presId="urn:microsoft.com/office/officeart/2008/layout/RadialCluster"/>
    <dgm:cxn modelId="{AA389680-B1B5-43D0-9114-80DCBD8573A8}" type="presOf" srcId="{EF3294ED-6D53-4870-B8BF-AB2249A90CAB}" destId="{7C07B6F2-10CD-441B-929B-60BC24DCBC57}" srcOrd="0" destOrd="0" presId="urn:microsoft.com/office/officeart/2008/layout/RadialCluster"/>
    <dgm:cxn modelId="{691E26B1-0F82-4886-A47B-70691D5610F8}" type="presOf" srcId="{EC5C9B49-E9E7-4187-B698-1BD61668F593}" destId="{84F478DD-8B19-449C-93D7-7FAB0A27DF3D}" srcOrd="0" destOrd="0" presId="urn:microsoft.com/office/officeart/2008/layout/RadialCluster"/>
    <dgm:cxn modelId="{22AE6570-80A4-41E3-B2E5-13A05D5C6116}" type="presOf" srcId="{52C7AA30-7B23-4B06-A22E-40D3291C8558}" destId="{8F0D52C2-9642-49D0-A076-21C2D470A6C9}" srcOrd="0" destOrd="0" presId="urn:microsoft.com/office/officeart/2008/layout/RadialCluster"/>
    <dgm:cxn modelId="{D8EE1CDE-BD7B-4B50-8FC8-E465A49E51C1}" type="presOf" srcId="{F2C2FB7C-8BEE-448A-B436-2FAB12E60FC6}" destId="{02C3F37F-869C-4CF5-949D-27A6D9E5D532}" srcOrd="0" destOrd="0" presId="urn:microsoft.com/office/officeart/2008/layout/RadialCluster"/>
    <dgm:cxn modelId="{52110D30-BA30-46FA-AD33-883BC8B6BC6A}" srcId="{5F478664-07D4-44A6-A19A-4C76D3981766}" destId="{EF3294ED-6D53-4870-B8BF-AB2249A90CAB}" srcOrd="3" destOrd="0" parTransId="{52C7AA30-7B23-4B06-A22E-40D3291C8558}" sibTransId="{004120A8-DE3B-458C-85F5-E06EF7400E83}"/>
    <dgm:cxn modelId="{276888F9-AC62-4EF2-A05C-2F5CF0D72639}" type="presOf" srcId="{EB41EA46-BF53-41E9-950B-F4D4CF41EC58}" destId="{C9718DD2-8D7D-4EA1-BFBD-24AA7C24BF17}" srcOrd="0" destOrd="0" presId="urn:microsoft.com/office/officeart/2008/layout/RadialCluster"/>
    <dgm:cxn modelId="{47834F63-908A-4575-9C11-1FBA8AE40AA5}" type="presParOf" srcId="{CBABACBD-0487-4743-8087-011EE7C598C5}" destId="{3869E8AB-26D3-462D-8244-FD5DD76C4B5D}" srcOrd="0" destOrd="0" presId="urn:microsoft.com/office/officeart/2008/layout/RadialCluster"/>
    <dgm:cxn modelId="{35AFF3C8-8F7B-4964-8119-BB65F24EAE40}" type="presParOf" srcId="{3869E8AB-26D3-462D-8244-FD5DD76C4B5D}" destId="{20DEB8B2-827A-4DD0-89C4-D45FAA31F255}" srcOrd="0" destOrd="0" presId="urn:microsoft.com/office/officeart/2008/layout/RadialCluster"/>
    <dgm:cxn modelId="{051F9062-B982-4C51-8B4C-A148167452DF}" type="presParOf" srcId="{3869E8AB-26D3-462D-8244-FD5DD76C4B5D}" destId="{0D96E701-6EB9-4A23-8276-FA7FD460216D}" srcOrd="1" destOrd="0" presId="urn:microsoft.com/office/officeart/2008/layout/RadialCluster"/>
    <dgm:cxn modelId="{EDCA273F-D4F9-4F4F-A1C3-2E9DFBD3B1AB}" type="presParOf" srcId="{3869E8AB-26D3-462D-8244-FD5DD76C4B5D}" destId="{4C42EFC7-7B33-4B45-8C39-E1F5837F76DA}" srcOrd="2" destOrd="0" presId="urn:microsoft.com/office/officeart/2008/layout/RadialCluster"/>
    <dgm:cxn modelId="{6E5F3B34-AB48-4DF6-A497-F3D50052E0D7}" type="presParOf" srcId="{3869E8AB-26D3-462D-8244-FD5DD76C4B5D}" destId="{B5B85158-6D54-4BEF-BDBD-5F04085C62F9}" srcOrd="3" destOrd="0" presId="urn:microsoft.com/office/officeart/2008/layout/RadialCluster"/>
    <dgm:cxn modelId="{55C84B16-E824-434B-993D-CE344808F49B}" type="presParOf" srcId="{3869E8AB-26D3-462D-8244-FD5DD76C4B5D}" destId="{D4E99647-A960-458C-903C-7C436DAB75AF}" srcOrd="4" destOrd="0" presId="urn:microsoft.com/office/officeart/2008/layout/RadialCluster"/>
    <dgm:cxn modelId="{4CE228A1-65DE-4863-B664-3A3584FB86C7}" type="presParOf" srcId="{3869E8AB-26D3-462D-8244-FD5DD76C4B5D}" destId="{09035014-234A-4983-8CD6-E71854ED599D}" srcOrd="5" destOrd="0" presId="urn:microsoft.com/office/officeart/2008/layout/RadialCluster"/>
    <dgm:cxn modelId="{FDE8079C-BC5F-46E7-A487-98213E99C823}" type="presParOf" srcId="{3869E8AB-26D3-462D-8244-FD5DD76C4B5D}" destId="{02C3F37F-869C-4CF5-949D-27A6D9E5D532}" srcOrd="6" destOrd="0" presId="urn:microsoft.com/office/officeart/2008/layout/RadialCluster"/>
    <dgm:cxn modelId="{C083AAF3-D853-4BE9-BF47-AD07369D57CD}" type="presParOf" srcId="{3869E8AB-26D3-462D-8244-FD5DD76C4B5D}" destId="{8F0D52C2-9642-49D0-A076-21C2D470A6C9}" srcOrd="7" destOrd="0" presId="urn:microsoft.com/office/officeart/2008/layout/RadialCluster"/>
    <dgm:cxn modelId="{5E8DF08D-8FE8-4759-BFCC-96E373B38455}" type="presParOf" srcId="{3869E8AB-26D3-462D-8244-FD5DD76C4B5D}" destId="{7C07B6F2-10CD-441B-929B-60BC24DCBC57}" srcOrd="8" destOrd="0" presId="urn:microsoft.com/office/officeart/2008/layout/RadialCluster"/>
    <dgm:cxn modelId="{2AFAB1C2-6EBB-459B-AD09-42D11ECD185B}" type="presParOf" srcId="{3869E8AB-26D3-462D-8244-FD5DD76C4B5D}" destId="{84F478DD-8B19-449C-93D7-7FAB0A27DF3D}" srcOrd="9" destOrd="0" presId="urn:microsoft.com/office/officeart/2008/layout/RadialCluster"/>
    <dgm:cxn modelId="{16831E4F-F856-4405-B41F-F172C71E745E}" type="presParOf" srcId="{3869E8AB-26D3-462D-8244-FD5DD76C4B5D}" destId="{678EF8F2-7947-44AA-B13A-36706E7E11A4}" srcOrd="10" destOrd="0" presId="urn:microsoft.com/office/officeart/2008/layout/RadialCluster"/>
    <dgm:cxn modelId="{B288242B-07D7-4C06-87E4-31E22C49D7BE}" type="presParOf" srcId="{3869E8AB-26D3-462D-8244-FD5DD76C4B5D}" destId="{C9718DD2-8D7D-4EA1-BFBD-24AA7C24BF17}" srcOrd="11" destOrd="0" presId="urn:microsoft.com/office/officeart/2008/layout/RadialCluster"/>
    <dgm:cxn modelId="{08B5B1DC-F014-4D2F-8E81-BB3514A20BCE}" type="presParOf" srcId="{3869E8AB-26D3-462D-8244-FD5DD76C4B5D}" destId="{671C4827-1389-418F-B71D-4BAD74EE4832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4259BC-36D3-451F-85A7-395201D8C313}" type="doc">
      <dgm:prSet loTypeId="urn:microsoft.com/office/officeart/2008/layout/HorizontalMultiLevelHierarchy" loCatId="hierarchy" qsTypeId="urn:microsoft.com/office/officeart/2005/8/quickstyle/3d1" qsCatId="3D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8F766688-FFE5-4A9F-A097-BEA03602139C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Президентские </a:t>
          </a:r>
          <a:r>
            <a:rPr lang="ru-RU" sz="2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состязания</a:t>
          </a:r>
        </a:p>
      </dgm:t>
    </dgm:pt>
    <dgm:pt modelId="{53B14A5B-510B-46C1-91A8-E0A4883D2DCE}" type="parTrans" cxnId="{F9C4F0CA-0CB2-4A1A-A284-066624FC0D6C}">
      <dgm:prSet/>
      <dgm:spPr/>
      <dgm:t>
        <a:bodyPr/>
        <a:lstStyle/>
        <a:p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6CE806-A84D-48F0-A16A-41DB50450A39}" type="sibTrans" cxnId="{F9C4F0CA-0CB2-4A1A-A284-066624FC0D6C}">
      <dgm:prSet/>
      <dgm:spPr/>
      <dgm:t>
        <a:bodyPr/>
        <a:lstStyle/>
        <a:p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833018-655D-4A4B-8219-953EE23381F7}">
      <dgm:prSet phldrT="[Текст]" custT="1"/>
      <dgm:spPr/>
      <dgm:t>
        <a:bodyPr/>
        <a:lstStyle/>
        <a:p>
          <a:r>
            <a:rPr lang="ru-RU" sz="1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Спортивное многоборье, эстафета</a:t>
          </a:r>
        </a:p>
      </dgm:t>
    </dgm:pt>
    <dgm:pt modelId="{97EEC760-20C7-4BD2-916C-4A8E58F84401}" type="parTrans" cxnId="{679B7F3E-A647-415E-9825-EBDC725A7BE9}">
      <dgm:prSet custT="1"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49CDAB-8471-4E57-BE9D-56C7EE358105}" type="sibTrans" cxnId="{679B7F3E-A647-415E-9825-EBDC725A7BE9}">
      <dgm:prSet/>
      <dgm:spPr/>
      <dgm:t>
        <a:bodyPr/>
        <a:lstStyle/>
        <a:p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16EFFC-8C07-4A11-8A50-8F54C316328E}">
      <dgm:prSet phldrT="[Текст]" custT="1"/>
      <dgm:spPr/>
      <dgm:t>
        <a:bodyPr/>
        <a:lstStyle/>
        <a:p>
          <a:r>
            <a:rPr lang="ru-RU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бег 1000м</a:t>
          </a:r>
        </a:p>
      </dgm:t>
    </dgm:pt>
    <dgm:pt modelId="{4668973D-47CD-4792-A040-B5856243BFC5}" type="parTrans" cxnId="{B46D515D-9EE8-4C15-A638-00AEED3454CB}">
      <dgm:prSet custT="1"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F33F48-1CF9-4B17-A979-21C2A1A3D7E5}" type="sibTrans" cxnId="{B46D515D-9EE8-4C15-A638-00AEED3454CB}">
      <dgm:prSet/>
      <dgm:spPr/>
      <dgm:t>
        <a:bodyPr/>
        <a:lstStyle/>
        <a:p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0CC876-9D94-468A-90A6-966C7DC284FD}">
      <dgm:prSet phldrT="[Текст]" custT="1"/>
      <dgm:spPr/>
      <dgm:t>
        <a:bodyPr/>
        <a:lstStyle/>
        <a:p>
          <a:r>
            <a:rPr lang="ru-RU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бег 30м, 60м, 100м</a:t>
          </a:r>
        </a:p>
      </dgm:t>
    </dgm:pt>
    <dgm:pt modelId="{8CAC9554-BE6C-44DF-863D-8D0EC0BEE028}" type="parTrans" cxnId="{E124D6CF-29C2-4312-92F4-1E31A006FE9B}">
      <dgm:prSet custT="1"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9F3FE1-32CA-416E-B208-63D1A6726C0F}" type="sibTrans" cxnId="{E124D6CF-29C2-4312-92F4-1E31A006FE9B}">
      <dgm:prSet/>
      <dgm:spPr/>
      <dgm:t>
        <a:bodyPr/>
        <a:lstStyle/>
        <a:p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F26DEF-2704-4970-9F41-323468723D9D}">
      <dgm:prSet custT="1"/>
      <dgm:spPr/>
      <dgm:t>
        <a:bodyPr/>
        <a:lstStyle/>
        <a:p>
          <a:r>
            <a:rPr lang="ru-RU" sz="18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Теоретический конкурс</a:t>
          </a:r>
        </a:p>
      </dgm:t>
    </dgm:pt>
    <dgm:pt modelId="{6BD37ACC-CAA4-4567-BA0F-D0E4CFD52B6F}" type="parTrans" cxnId="{8B9E915A-4EF2-43FA-8FC4-37DB1CBCD74D}">
      <dgm:prSet custT="1"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CC0FD0-0908-4E41-95AF-33D3BDC3DBE0}" type="sibTrans" cxnId="{8B9E915A-4EF2-43FA-8FC4-37DB1CBCD74D}">
      <dgm:prSet/>
      <dgm:spPr/>
      <dgm:t>
        <a:bodyPr/>
        <a:lstStyle/>
        <a:p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F9D494-DEE4-4536-89BE-3FCAB6CC6A68}">
      <dgm:prSet custT="1"/>
      <dgm:spPr/>
      <dgm:t>
        <a:bodyPr/>
        <a:lstStyle/>
        <a:p>
          <a:r>
            <a:rPr lang="ru-RU" sz="1800" b="1" dirty="0">
              <a:solidFill>
                <a:srgbClr val="00808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Творческий конкурс</a:t>
          </a:r>
        </a:p>
      </dgm:t>
    </dgm:pt>
    <dgm:pt modelId="{00AA55A6-C335-4350-A78A-DF1A52B1B213}" type="parTrans" cxnId="{F74A0BAF-CDB4-4600-8042-008D712E141C}">
      <dgm:prSet custT="1"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A02FED-ED18-4674-B77E-41D115AD8220}" type="sibTrans" cxnId="{F74A0BAF-CDB4-4600-8042-008D712E141C}">
      <dgm:prSet/>
      <dgm:spPr/>
      <dgm:t>
        <a:bodyPr/>
        <a:lstStyle/>
        <a:p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B1047E-08BE-445A-AD15-DEE38B40AD64}">
      <dgm:prSet custT="1"/>
      <dgm:spPr/>
      <dgm:t>
        <a:bodyPr/>
        <a:lstStyle/>
        <a:p>
          <a:r>
            <a:rPr lang="ru-RU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силовая гимнастика</a:t>
          </a:r>
        </a:p>
      </dgm:t>
    </dgm:pt>
    <dgm:pt modelId="{8B11731C-A061-4605-91F8-4ACD0673911F}" type="parTrans" cxnId="{CBD0FE86-D1CA-48F2-B785-071287A58B09}">
      <dgm:prSet custT="1"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BBE6F0-9231-4AB1-96BC-B9667BF1BBCF}" type="sibTrans" cxnId="{CBD0FE86-D1CA-48F2-B785-071287A58B09}">
      <dgm:prSet/>
      <dgm:spPr/>
      <dgm:t>
        <a:bodyPr/>
        <a:lstStyle/>
        <a:p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D6E3FF-7494-45DD-B76D-927DDAD71E8E}">
      <dgm:prSet custT="1"/>
      <dgm:spPr/>
      <dgm:t>
        <a:bodyPr/>
        <a:lstStyle/>
        <a:p>
          <a:r>
            <a:rPr lang="ru-RU" sz="1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Дополнительные виды</a:t>
          </a:r>
        </a:p>
      </dgm:t>
    </dgm:pt>
    <dgm:pt modelId="{B59541A5-327C-4BCA-AE79-01DD17F2DA5A}" type="parTrans" cxnId="{F9D35BA5-1269-4D8A-8931-C34A049617C5}">
      <dgm:prSet custT="1"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29BDA2-CA7F-43BF-A0E0-35B4E0788E33}" type="sibTrans" cxnId="{F9D35BA5-1269-4D8A-8931-C34A049617C5}">
      <dgm:prSet/>
      <dgm:spPr/>
      <dgm:t>
        <a:bodyPr/>
        <a:lstStyle/>
        <a:p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D0866F-CDBD-4D9C-B0BC-2660EC70054A}">
      <dgm:prSet custT="1"/>
      <dgm:spPr/>
      <dgm:t>
        <a:bodyPr/>
        <a:lstStyle/>
        <a:p>
          <a:r>
            <a:rPr lang="ru-RU" sz="1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мини-футбол</a:t>
          </a:r>
        </a:p>
      </dgm:t>
    </dgm:pt>
    <dgm:pt modelId="{7C2652AB-7DD3-4838-8A07-703FC0F91B47}" type="parTrans" cxnId="{4AFE91F1-7373-4DF7-ABF0-621831013E1B}">
      <dgm:prSet custT="1"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39DDBD-95EA-46D1-89CE-B1EB2F63D61E}" type="sibTrans" cxnId="{4AFE91F1-7373-4DF7-ABF0-621831013E1B}">
      <dgm:prSet/>
      <dgm:spPr/>
      <dgm:t>
        <a:bodyPr/>
        <a:lstStyle/>
        <a:p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778A20-D4FB-44ED-9A2F-AE2B1E49FD95}">
      <dgm:prSet custT="1"/>
      <dgm:spPr/>
      <dgm:t>
        <a:bodyPr/>
        <a:lstStyle/>
        <a:p>
          <a:r>
            <a:rPr lang="ru-RU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подъем туловища</a:t>
          </a:r>
        </a:p>
      </dgm:t>
    </dgm:pt>
    <dgm:pt modelId="{1D7EFCDD-85F5-431C-9BB4-0BB26CB655C9}" type="parTrans" cxnId="{5DCE8DB4-DFDA-4BA9-8AB8-6D765266A583}">
      <dgm:prSet custT="1"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1FE7EC-1C41-411D-9A46-77162ADD3278}" type="sibTrans" cxnId="{5DCE8DB4-DFDA-4BA9-8AB8-6D765266A583}">
      <dgm:prSet/>
      <dgm:spPr/>
      <dgm:t>
        <a:bodyPr/>
        <a:lstStyle/>
        <a:p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A95793-2EBA-462D-B559-FE7D35726276}">
      <dgm:prSet custT="1"/>
      <dgm:spPr/>
      <dgm:t>
        <a:bodyPr/>
        <a:lstStyle/>
        <a:p>
          <a:r>
            <a:rPr lang="ru-RU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прыжок в длину с места</a:t>
          </a:r>
        </a:p>
      </dgm:t>
    </dgm:pt>
    <dgm:pt modelId="{A31CBB77-C751-4CDE-B555-00B28A1FF4B5}" type="parTrans" cxnId="{FB678580-3C12-4C08-ACE0-96F95DBA6437}">
      <dgm:prSet custT="1"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209919-4C0D-4E48-A77D-4295266A93AB}" type="sibTrans" cxnId="{FB678580-3C12-4C08-ACE0-96F95DBA6437}">
      <dgm:prSet/>
      <dgm:spPr/>
      <dgm:t>
        <a:bodyPr/>
        <a:lstStyle/>
        <a:p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4D1D8F-2414-41E6-A0E0-65F1A2192CA3}">
      <dgm:prSet custT="1"/>
      <dgm:spPr/>
      <dgm:t>
        <a:bodyPr/>
        <a:lstStyle/>
        <a:p>
          <a:r>
            <a:rPr lang="ru-RU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наклон вперед</a:t>
          </a:r>
        </a:p>
      </dgm:t>
    </dgm:pt>
    <dgm:pt modelId="{2FA63D02-6329-4B3F-B261-3DFC453C30F1}" type="parTrans" cxnId="{35271E97-B0AE-4D4B-92F9-94CB78DBBA61}">
      <dgm:prSet custT="1"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F429AB-CCE9-483C-9E5B-9C37014CB597}" type="sibTrans" cxnId="{35271E97-B0AE-4D4B-92F9-94CB78DBBA61}">
      <dgm:prSet/>
      <dgm:spPr/>
      <dgm:t>
        <a:bodyPr/>
        <a:lstStyle/>
        <a:p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CBEF15-7BB0-466F-B5FF-262D251EA4A3}">
      <dgm:prSet custT="1"/>
      <dgm:spPr/>
      <dgm:t>
        <a:bodyPr/>
        <a:lstStyle/>
        <a:p>
          <a:r>
            <a:rPr lang="ru-RU" sz="1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шахматы</a:t>
          </a:r>
        </a:p>
      </dgm:t>
    </dgm:pt>
    <dgm:pt modelId="{8BD46CC9-079B-41A5-B7D2-18AAF03D7F2B}" type="parTrans" cxnId="{0BC539D1-751C-4ADA-9B86-3189F15F0A0D}">
      <dgm:prSet custT="1"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F01DCF-C11F-4158-BA34-3C20F2BDACE9}" type="sibTrans" cxnId="{0BC539D1-751C-4ADA-9B86-3189F15F0A0D}">
      <dgm:prSet/>
      <dgm:spPr/>
      <dgm:t>
        <a:bodyPr/>
        <a:lstStyle/>
        <a:p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43DFD3-4BB0-4A9D-B0CC-43723EC2A89D}">
      <dgm:prSet custT="1"/>
      <dgm:spPr/>
      <dgm:t>
        <a:bodyPr/>
        <a:lstStyle/>
        <a:p>
          <a:r>
            <a:rPr lang="ru-RU" sz="1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самбо</a:t>
          </a:r>
        </a:p>
      </dgm:t>
    </dgm:pt>
    <dgm:pt modelId="{F161DC77-1F48-407F-A3C6-B4FA7DB9B3B6}" type="parTrans" cxnId="{7C63B9D4-DA67-45D2-8362-D3B43F8C39DB}">
      <dgm:prSet custT="1"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5B98C5-5365-4176-AB3A-14522CFF735F}" type="sibTrans" cxnId="{7C63B9D4-DA67-45D2-8362-D3B43F8C39DB}">
      <dgm:prSet/>
      <dgm:spPr/>
      <dgm:t>
        <a:bodyPr/>
        <a:lstStyle/>
        <a:p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BDA586-829B-46B2-9317-16566D8CE741}" type="pres">
      <dgm:prSet presAssocID="{F94259BC-36D3-451F-85A7-395201D8C31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55FD84-26A6-40CF-A689-B6D604AB57E1}" type="pres">
      <dgm:prSet presAssocID="{8F766688-FFE5-4A9F-A097-BEA03602139C}" presName="root1" presStyleCnt="0"/>
      <dgm:spPr/>
    </dgm:pt>
    <dgm:pt modelId="{BC730D16-2181-477F-89A9-F4CFD15DE622}" type="pres">
      <dgm:prSet presAssocID="{8F766688-FFE5-4A9F-A097-BEA03602139C}" presName="LevelOneTextNode" presStyleLbl="node0" presStyleIdx="0" presStyleCnt="1" custScaleX="150236" custScaleY="149159" custLinFactNeighborX="2238" custLinFactNeighborY="-17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CDDF772-45BF-4D05-AEB1-829C8C11C5AA}" type="pres">
      <dgm:prSet presAssocID="{8F766688-FFE5-4A9F-A097-BEA03602139C}" presName="level2hierChild" presStyleCnt="0"/>
      <dgm:spPr/>
    </dgm:pt>
    <dgm:pt modelId="{C579319D-0ED7-468D-A2D2-0A34A28606F2}" type="pres">
      <dgm:prSet presAssocID="{97EEC760-20C7-4BD2-916C-4A8E58F84401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EC0EEC41-58F2-4F12-BC3F-517BD181B2B2}" type="pres">
      <dgm:prSet presAssocID="{97EEC760-20C7-4BD2-916C-4A8E58F84401}" presName="connTx" presStyleLbl="parChTrans1D2" presStyleIdx="0" presStyleCnt="4"/>
      <dgm:spPr/>
      <dgm:t>
        <a:bodyPr/>
        <a:lstStyle/>
        <a:p>
          <a:endParaRPr lang="ru-RU"/>
        </a:p>
      </dgm:t>
    </dgm:pt>
    <dgm:pt modelId="{38807BD9-3C36-4CA3-9C77-DAEE574872A2}" type="pres">
      <dgm:prSet presAssocID="{3D833018-655D-4A4B-8219-953EE23381F7}" presName="root2" presStyleCnt="0"/>
      <dgm:spPr/>
    </dgm:pt>
    <dgm:pt modelId="{3DA7CEF7-3A39-4776-9050-6903008B1A72}" type="pres">
      <dgm:prSet presAssocID="{3D833018-655D-4A4B-8219-953EE23381F7}" presName="LevelTwoTextNode" presStyleLbl="node2" presStyleIdx="0" presStyleCnt="4" custScaleX="2054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823B88C-3654-48D1-A7DE-A9D99353EE4D}" type="pres">
      <dgm:prSet presAssocID="{3D833018-655D-4A4B-8219-953EE23381F7}" presName="level3hierChild" presStyleCnt="0"/>
      <dgm:spPr/>
    </dgm:pt>
    <dgm:pt modelId="{2E28DCBA-D21F-440C-9430-C0457D087228}" type="pres">
      <dgm:prSet presAssocID="{4668973D-47CD-4792-A040-B5856243BFC5}" presName="conn2-1" presStyleLbl="parChTrans1D3" presStyleIdx="0" presStyleCnt="9"/>
      <dgm:spPr/>
      <dgm:t>
        <a:bodyPr/>
        <a:lstStyle/>
        <a:p>
          <a:endParaRPr lang="ru-RU"/>
        </a:p>
      </dgm:t>
    </dgm:pt>
    <dgm:pt modelId="{E472B4F5-E043-4D2E-B44D-E24335C7DEAB}" type="pres">
      <dgm:prSet presAssocID="{4668973D-47CD-4792-A040-B5856243BFC5}" presName="connTx" presStyleLbl="parChTrans1D3" presStyleIdx="0" presStyleCnt="9"/>
      <dgm:spPr/>
      <dgm:t>
        <a:bodyPr/>
        <a:lstStyle/>
        <a:p>
          <a:endParaRPr lang="ru-RU"/>
        </a:p>
      </dgm:t>
    </dgm:pt>
    <dgm:pt modelId="{D7F3A7AE-4FF1-4352-B983-46F00173DF34}" type="pres">
      <dgm:prSet presAssocID="{E716EFFC-8C07-4A11-8A50-8F54C316328E}" presName="root2" presStyleCnt="0"/>
      <dgm:spPr/>
    </dgm:pt>
    <dgm:pt modelId="{B2110537-BEE9-464B-AF78-08B74471CE52}" type="pres">
      <dgm:prSet presAssocID="{E716EFFC-8C07-4A11-8A50-8F54C316328E}" presName="LevelTwoTextNode" presStyleLbl="node3" presStyleIdx="0" presStyleCnt="9" custScaleX="1770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9BAB067-C900-4ED7-8C8C-16D6B0D27FD8}" type="pres">
      <dgm:prSet presAssocID="{E716EFFC-8C07-4A11-8A50-8F54C316328E}" presName="level3hierChild" presStyleCnt="0"/>
      <dgm:spPr/>
    </dgm:pt>
    <dgm:pt modelId="{099F9F86-BA4A-4F7F-BA55-07B2D36A8EF7}" type="pres">
      <dgm:prSet presAssocID="{8CAC9554-BE6C-44DF-863D-8D0EC0BEE028}" presName="conn2-1" presStyleLbl="parChTrans1D3" presStyleIdx="1" presStyleCnt="9"/>
      <dgm:spPr/>
      <dgm:t>
        <a:bodyPr/>
        <a:lstStyle/>
        <a:p>
          <a:endParaRPr lang="ru-RU"/>
        </a:p>
      </dgm:t>
    </dgm:pt>
    <dgm:pt modelId="{6B5AA7E6-EE36-40CD-9199-42681CF9A11A}" type="pres">
      <dgm:prSet presAssocID="{8CAC9554-BE6C-44DF-863D-8D0EC0BEE028}" presName="connTx" presStyleLbl="parChTrans1D3" presStyleIdx="1" presStyleCnt="9"/>
      <dgm:spPr/>
      <dgm:t>
        <a:bodyPr/>
        <a:lstStyle/>
        <a:p>
          <a:endParaRPr lang="ru-RU"/>
        </a:p>
      </dgm:t>
    </dgm:pt>
    <dgm:pt modelId="{3C2C906E-2194-43E3-963D-23B2443D69FE}" type="pres">
      <dgm:prSet presAssocID="{6D0CC876-9D94-468A-90A6-966C7DC284FD}" presName="root2" presStyleCnt="0"/>
      <dgm:spPr/>
    </dgm:pt>
    <dgm:pt modelId="{983463D0-040E-43E1-BEF1-58DDB5632266}" type="pres">
      <dgm:prSet presAssocID="{6D0CC876-9D94-468A-90A6-966C7DC284FD}" presName="LevelTwoTextNode" presStyleLbl="node3" presStyleIdx="1" presStyleCnt="9" custScaleX="1770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C63760-DA12-4D6A-BBF5-A6BE5D4E7F16}" type="pres">
      <dgm:prSet presAssocID="{6D0CC876-9D94-468A-90A6-966C7DC284FD}" presName="level3hierChild" presStyleCnt="0"/>
      <dgm:spPr/>
    </dgm:pt>
    <dgm:pt modelId="{4B0E0DDF-70A5-459C-8E2C-C28965D4A5A0}" type="pres">
      <dgm:prSet presAssocID="{8B11731C-A061-4605-91F8-4ACD0673911F}" presName="conn2-1" presStyleLbl="parChTrans1D3" presStyleIdx="2" presStyleCnt="9"/>
      <dgm:spPr/>
      <dgm:t>
        <a:bodyPr/>
        <a:lstStyle/>
        <a:p>
          <a:endParaRPr lang="ru-RU"/>
        </a:p>
      </dgm:t>
    </dgm:pt>
    <dgm:pt modelId="{7EE959AD-1C66-41F3-9DF5-18ED5932AB13}" type="pres">
      <dgm:prSet presAssocID="{8B11731C-A061-4605-91F8-4ACD0673911F}" presName="connTx" presStyleLbl="parChTrans1D3" presStyleIdx="2" presStyleCnt="9"/>
      <dgm:spPr/>
      <dgm:t>
        <a:bodyPr/>
        <a:lstStyle/>
        <a:p>
          <a:endParaRPr lang="ru-RU"/>
        </a:p>
      </dgm:t>
    </dgm:pt>
    <dgm:pt modelId="{B697A307-F8B7-4C30-A7D3-CDCEED249153}" type="pres">
      <dgm:prSet presAssocID="{EAB1047E-08BE-445A-AD15-DEE38B40AD64}" presName="root2" presStyleCnt="0"/>
      <dgm:spPr/>
    </dgm:pt>
    <dgm:pt modelId="{4D37FDB0-708C-4737-805E-EB114F0F13C6}" type="pres">
      <dgm:prSet presAssocID="{EAB1047E-08BE-445A-AD15-DEE38B40AD64}" presName="LevelTwoTextNode" presStyleLbl="node3" presStyleIdx="2" presStyleCnt="9" custScaleX="1770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D2F9B1D-3997-467B-95F3-721E09E733F7}" type="pres">
      <dgm:prSet presAssocID="{EAB1047E-08BE-445A-AD15-DEE38B40AD64}" presName="level3hierChild" presStyleCnt="0"/>
      <dgm:spPr/>
    </dgm:pt>
    <dgm:pt modelId="{062C09C7-B199-4440-8F8A-0770057B932C}" type="pres">
      <dgm:prSet presAssocID="{1D7EFCDD-85F5-431C-9BB4-0BB26CB655C9}" presName="conn2-1" presStyleLbl="parChTrans1D3" presStyleIdx="3" presStyleCnt="9"/>
      <dgm:spPr/>
      <dgm:t>
        <a:bodyPr/>
        <a:lstStyle/>
        <a:p>
          <a:endParaRPr lang="ru-RU"/>
        </a:p>
      </dgm:t>
    </dgm:pt>
    <dgm:pt modelId="{7F816BCA-6B2E-46AD-9E8B-0F34845A0123}" type="pres">
      <dgm:prSet presAssocID="{1D7EFCDD-85F5-431C-9BB4-0BB26CB655C9}" presName="connTx" presStyleLbl="parChTrans1D3" presStyleIdx="3" presStyleCnt="9"/>
      <dgm:spPr/>
      <dgm:t>
        <a:bodyPr/>
        <a:lstStyle/>
        <a:p>
          <a:endParaRPr lang="ru-RU"/>
        </a:p>
      </dgm:t>
    </dgm:pt>
    <dgm:pt modelId="{D6CDC125-B3C2-4DF7-A1A6-23B80F93F852}" type="pres">
      <dgm:prSet presAssocID="{27778A20-D4FB-44ED-9A2F-AE2B1E49FD95}" presName="root2" presStyleCnt="0"/>
      <dgm:spPr/>
    </dgm:pt>
    <dgm:pt modelId="{C2437B9E-3B25-4584-B0D7-480F2C5AB92C}" type="pres">
      <dgm:prSet presAssocID="{27778A20-D4FB-44ED-9A2F-AE2B1E49FD95}" presName="LevelTwoTextNode" presStyleLbl="node3" presStyleIdx="3" presStyleCnt="9" custScaleX="1770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B17828-CFD1-48A7-A5FA-EBC3A0B0D77B}" type="pres">
      <dgm:prSet presAssocID="{27778A20-D4FB-44ED-9A2F-AE2B1E49FD95}" presName="level3hierChild" presStyleCnt="0"/>
      <dgm:spPr/>
    </dgm:pt>
    <dgm:pt modelId="{C3F1969A-BAB8-4EE6-BB88-055229F275A0}" type="pres">
      <dgm:prSet presAssocID="{A31CBB77-C751-4CDE-B555-00B28A1FF4B5}" presName="conn2-1" presStyleLbl="parChTrans1D3" presStyleIdx="4" presStyleCnt="9"/>
      <dgm:spPr/>
      <dgm:t>
        <a:bodyPr/>
        <a:lstStyle/>
        <a:p>
          <a:endParaRPr lang="ru-RU"/>
        </a:p>
      </dgm:t>
    </dgm:pt>
    <dgm:pt modelId="{E181EF1D-1F0D-442B-9E92-EF65C1033DCF}" type="pres">
      <dgm:prSet presAssocID="{A31CBB77-C751-4CDE-B555-00B28A1FF4B5}" presName="connTx" presStyleLbl="parChTrans1D3" presStyleIdx="4" presStyleCnt="9"/>
      <dgm:spPr/>
      <dgm:t>
        <a:bodyPr/>
        <a:lstStyle/>
        <a:p>
          <a:endParaRPr lang="ru-RU"/>
        </a:p>
      </dgm:t>
    </dgm:pt>
    <dgm:pt modelId="{F47DD4F5-D720-43CB-92A6-F4E61E04B43D}" type="pres">
      <dgm:prSet presAssocID="{4AA95793-2EBA-462D-B559-FE7D35726276}" presName="root2" presStyleCnt="0"/>
      <dgm:spPr/>
    </dgm:pt>
    <dgm:pt modelId="{C7889C14-C4E3-4A21-9A57-E426BC0D45D5}" type="pres">
      <dgm:prSet presAssocID="{4AA95793-2EBA-462D-B559-FE7D35726276}" presName="LevelTwoTextNode" presStyleLbl="node3" presStyleIdx="4" presStyleCnt="9" custScaleX="1770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8E49A96-5705-4F4E-A0E4-EE2F18AF80E4}" type="pres">
      <dgm:prSet presAssocID="{4AA95793-2EBA-462D-B559-FE7D35726276}" presName="level3hierChild" presStyleCnt="0"/>
      <dgm:spPr/>
    </dgm:pt>
    <dgm:pt modelId="{5AF01F4A-10C2-4813-83CD-7E444CC8AB3B}" type="pres">
      <dgm:prSet presAssocID="{2FA63D02-6329-4B3F-B261-3DFC453C30F1}" presName="conn2-1" presStyleLbl="parChTrans1D3" presStyleIdx="5" presStyleCnt="9"/>
      <dgm:spPr/>
      <dgm:t>
        <a:bodyPr/>
        <a:lstStyle/>
        <a:p>
          <a:endParaRPr lang="ru-RU"/>
        </a:p>
      </dgm:t>
    </dgm:pt>
    <dgm:pt modelId="{8D4265A9-C1D9-4F97-89B1-3E4077539ED5}" type="pres">
      <dgm:prSet presAssocID="{2FA63D02-6329-4B3F-B261-3DFC453C30F1}" presName="connTx" presStyleLbl="parChTrans1D3" presStyleIdx="5" presStyleCnt="9"/>
      <dgm:spPr/>
      <dgm:t>
        <a:bodyPr/>
        <a:lstStyle/>
        <a:p>
          <a:endParaRPr lang="ru-RU"/>
        </a:p>
      </dgm:t>
    </dgm:pt>
    <dgm:pt modelId="{A1CDF0AA-A024-44B8-8368-C5BCB6EDB0D1}" type="pres">
      <dgm:prSet presAssocID="{904D1D8F-2414-41E6-A0E0-65F1A2192CA3}" presName="root2" presStyleCnt="0"/>
      <dgm:spPr/>
    </dgm:pt>
    <dgm:pt modelId="{93363CF8-4D07-43C4-AF25-1346AF4A1FDC}" type="pres">
      <dgm:prSet presAssocID="{904D1D8F-2414-41E6-A0E0-65F1A2192CA3}" presName="LevelTwoTextNode" presStyleLbl="node3" presStyleIdx="5" presStyleCnt="9" custScaleX="1770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3F6A0D3-65FA-43D2-96BB-7E3FDDF20FCC}" type="pres">
      <dgm:prSet presAssocID="{904D1D8F-2414-41E6-A0E0-65F1A2192CA3}" presName="level3hierChild" presStyleCnt="0"/>
      <dgm:spPr/>
    </dgm:pt>
    <dgm:pt modelId="{31BDBED7-FB5A-481F-A4B5-77BAA6664FB0}" type="pres">
      <dgm:prSet presAssocID="{6BD37ACC-CAA4-4567-BA0F-D0E4CFD52B6F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6037A3CC-389B-4324-82CC-B2C317DBA7F0}" type="pres">
      <dgm:prSet presAssocID="{6BD37ACC-CAA4-4567-BA0F-D0E4CFD52B6F}" presName="connTx" presStyleLbl="parChTrans1D2" presStyleIdx="1" presStyleCnt="4"/>
      <dgm:spPr/>
      <dgm:t>
        <a:bodyPr/>
        <a:lstStyle/>
        <a:p>
          <a:endParaRPr lang="ru-RU"/>
        </a:p>
      </dgm:t>
    </dgm:pt>
    <dgm:pt modelId="{2F54D2A6-5EE0-41A5-8629-172F3E0F7864}" type="pres">
      <dgm:prSet presAssocID="{B0F26DEF-2704-4970-9F41-323468723D9D}" presName="root2" presStyleCnt="0"/>
      <dgm:spPr/>
    </dgm:pt>
    <dgm:pt modelId="{A4ABDF0A-5C2B-4A11-B47C-1D2B7CA5E14F}" type="pres">
      <dgm:prSet presAssocID="{B0F26DEF-2704-4970-9F41-323468723D9D}" presName="LevelTwoTextNode" presStyleLbl="node2" presStyleIdx="1" presStyleCnt="4" custScaleX="1527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CE7A834-284B-4FBC-BF39-033E78D81E02}" type="pres">
      <dgm:prSet presAssocID="{B0F26DEF-2704-4970-9F41-323468723D9D}" presName="level3hierChild" presStyleCnt="0"/>
      <dgm:spPr/>
    </dgm:pt>
    <dgm:pt modelId="{7A7FC9BC-822A-4F35-9712-9DCC318DAF8A}" type="pres">
      <dgm:prSet presAssocID="{00AA55A6-C335-4350-A78A-DF1A52B1B213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850C01DD-2061-475F-9920-E4C32D4EC66C}" type="pres">
      <dgm:prSet presAssocID="{00AA55A6-C335-4350-A78A-DF1A52B1B213}" presName="connTx" presStyleLbl="parChTrans1D2" presStyleIdx="2" presStyleCnt="4"/>
      <dgm:spPr/>
      <dgm:t>
        <a:bodyPr/>
        <a:lstStyle/>
        <a:p>
          <a:endParaRPr lang="ru-RU"/>
        </a:p>
      </dgm:t>
    </dgm:pt>
    <dgm:pt modelId="{C81C85F1-7099-4713-816C-B558BA6D276F}" type="pres">
      <dgm:prSet presAssocID="{C0F9D494-DEE4-4536-89BE-3FCAB6CC6A68}" presName="root2" presStyleCnt="0"/>
      <dgm:spPr/>
    </dgm:pt>
    <dgm:pt modelId="{40AB10B3-27AB-4CE9-8A21-25296607A28A}" type="pres">
      <dgm:prSet presAssocID="{C0F9D494-DEE4-4536-89BE-3FCAB6CC6A68}" presName="LevelTwoTextNode" presStyleLbl="node2" presStyleIdx="2" presStyleCnt="4" custScaleX="1527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5683CB-B17D-40D6-9DA8-2F2AF3034D8A}" type="pres">
      <dgm:prSet presAssocID="{C0F9D494-DEE4-4536-89BE-3FCAB6CC6A68}" presName="level3hierChild" presStyleCnt="0"/>
      <dgm:spPr/>
    </dgm:pt>
    <dgm:pt modelId="{5267B247-6F19-4F2A-AB2E-7A2E4E19644E}" type="pres">
      <dgm:prSet presAssocID="{B59541A5-327C-4BCA-AE79-01DD17F2DA5A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ADB66F4D-FE34-44F8-A7FC-B130C7B25A9C}" type="pres">
      <dgm:prSet presAssocID="{B59541A5-327C-4BCA-AE79-01DD17F2DA5A}" presName="connTx" presStyleLbl="parChTrans1D2" presStyleIdx="3" presStyleCnt="4"/>
      <dgm:spPr/>
      <dgm:t>
        <a:bodyPr/>
        <a:lstStyle/>
        <a:p>
          <a:endParaRPr lang="ru-RU"/>
        </a:p>
      </dgm:t>
    </dgm:pt>
    <dgm:pt modelId="{985F66D8-35B4-4276-BBD2-744C5CB44B48}" type="pres">
      <dgm:prSet presAssocID="{D7D6E3FF-7494-45DD-B76D-927DDAD71E8E}" presName="root2" presStyleCnt="0"/>
      <dgm:spPr/>
    </dgm:pt>
    <dgm:pt modelId="{F7433D1B-29E0-4E18-B64C-75F63EEB4BA7}" type="pres">
      <dgm:prSet presAssocID="{D7D6E3FF-7494-45DD-B76D-927DDAD71E8E}" presName="LevelTwoTextNode" presStyleLbl="node2" presStyleIdx="3" presStyleCnt="4" custScaleX="1289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A6A578-5796-4D24-B085-7DC558B1B622}" type="pres">
      <dgm:prSet presAssocID="{D7D6E3FF-7494-45DD-B76D-927DDAD71E8E}" presName="level3hierChild" presStyleCnt="0"/>
      <dgm:spPr/>
    </dgm:pt>
    <dgm:pt modelId="{D4EE1BB9-2C73-43D0-86FC-8CEDC8AC8CC6}" type="pres">
      <dgm:prSet presAssocID="{7C2652AB-7DD3-4838-8A07-703FC0F91B47}" presName="conn2-1" presStyleLbl="parChTrans1D3" presStyleIdx="6" presStyleCnt="9"/>
      <dgm:spPr/>
      <dgm:t>
        <a:bodyPr/>
        <a:lstStyle/>
        <a:p>
          <a:endParaRPr lang="ru-RU"/>
        </a:p>
      </dgm:t>
    </dgm:pt>
    <dgm:pt modelId="{ACBA7F79-A705-4DC4-9AA1-06A8EC961CC0}" type="pres">
      <dgm:prSet presAssocID="{7C2652AB-7DD3-4838-8A07-703FC0F91B47}" presName="connTx" presStyleLbl="parChTrans1D3" presStyleIdx="6" presStyleCnt="9"/>
      <dgm:spPr/>
      <dgm:t>
        <a:bodyPr/>
        <a:lstStyle/>
        <a:p>
          <a:endParaRPr lang="ru-RU"/>
        </a:p>
      </dgm:t>
    </dgm:pt>
    <dgm:pt modelId="{6C392A87-D693-457A-B8FE-3F5E3F8F4D49}" type="pres">
      <dgm:prSet presAssocID="{5BD0866F-CDBD-4D9C-B0BC-2660EC70054A}" presName="root2" presStyleCnt="0"/>
      <dgm:spPr/>
    </dgm:pt>
    <dgm:pt modelId="{F77F44B6-27B6-45EA-98B0-3D85A0058DD7}" type="pres">
      <dgm:prSet presAssocID="{5BD0866F-CDBD-4D9C-B0BC-2660EC70054A}" presName="LevelTwoTextNode" presStyleLbl="node3" presStyleIdx="6" presStyleCnt="9" custScaleX="1785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A109DE4-F94A-488A-BC4A-BA98AF4F1DA4}" type="pres">
      <dgm:prSet presAssocID="{5BD0866F-CDBD-4D9C-B0BC-2660EC70054A}" presName="level3hierChild" presStyleCnt="0"/>
      <dgm:spPr/>
    </dgm:pt>
    <dgm:pt modelId="{B64D5BA9-321C-4B2A-A1F4-B1416511A9D1}" type="pres">
      <dgm:prSet presAssocID="{8BD46CC9-079B-41A5-B7D2-18AAF03D7F2B}" presName="conn2-1" presStyleLbl="parChTrans1D3" presStyleIdx="7" presStyleCnt="9"/>
      <dgm:spPr/>
      <dgm:t>
        <a:bodyPr/>
        <a:lstStyle/>
        <a:p>
          <a:endParaRPr lang="ru-RU"/>
        </a:p>
      </dgm:t>
    </dgm:pt>
    <dgm:pt modelId="{8CFDF614-0FE6-497C-808B-C0B92914FA0C}" type="pres">
      <dgm:prSet presAssocID="{8BD46CC9-079B-41A5-B7D2-18AAF03D7F2B}" presName="connTx" presStyleLbl="parChTrans1D3" presStyleIdx="7" presStyleCnt="9"/>
      <dgm:spPr/>
      <dgm:t>
        <a:bodyPr/>
        <a:lstStyle/>
        <a:p>
          <a:endParaRPr lang="ru-RU"/>
        </a:p>
      </dgm:t>
    </dgm:pt>
    <dgm:pt modelId="{A29269DC-A7DE-4980-8414-2A9CB46FDCB0}" type="pres">
      <dgm:prSet presAssocID="{BBCBEF15-7BB0-466F-B5FF-262D251EA4A3}" presName="root2" presStyleCnt="0"/>
      <dgm:spPr/>
    </dgm:pt>
    <dgm:pt modelId="{0E3A4A58-0515-4DCD-9A68-86FFB73A18AA}" type="pres">
      <dgm:prSet presAssocID="{BBCBEF15-7BB0-466F-B5FF-262D251EA4A3}" presName="LevelTwoTextNode" presStyleLbl="node3" presStyleIdx="7" presStyleCnt="9" custScaleX="1785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3F6865C-7095-4C9D-987D-958D1AE696A2}" type="pres">
      <dgm:prSet presAssocID="{BBCBEF15-7BB0-466F-B5FF-262D251EA4A3}" presName="level3hierChild" presStyleCnt="0"/>
      <dgm:spPr/>
    </dgm:pt>
    <dgm:pt modelId="{50A0B4AD-706A-4819-8630-A04D0BB74F1E}" type="pres">
      <dgm:prSet presAssocID="{F161DC77-1F48-407F-A3C6-B4FA7DB9B3B6}" presName="conn2-1" presStyleLbl="parChTrans1D3" presStyleIdx="8" presStyleCnt="9"/>
      <dgm:spPr/>
      <dgm:t>
        <a:bodyPr/>
        <a:lstStyle/>
        <a:p>
          <a:endParaRPr lang="ru-RU"/>
        </a:p>
      </dgm:t>
    </dgm:pt>
    <dgm:pt modelId="{738321A8-F324-4B62-B12C-1F1DFA4C425C}" type="pres">
      <dgm:prSet presAssocID="{F161DC77-1F48-407F-A3C6-B4FA7DB9B3B6}" presName="connTx" presStyleLbl="parChTrans1D3" presStyleIdx="8" presStyleCnt="9"/>
      <dgm:spPr/>
      <dgm:t>
        <a:bodyPr/>
        <a:lstStyle/>
        <a:p>
          <a:endParaRPr lang="ru-RU"/>
        </a:p>
      </dgm:t>
    </dgm:pt>
    <dgm:pt modelId="{2CBD35DF-571B-43D7-B039-4638FB71348A}" type="pres">
      <dgm:prSet presAssocID="{5A43DFD3-4BB0-4A9D-B0CC-43723EC2A89D}" presName="root2" presStyleCnt="0"/>
      <dgm:spPr/>
    </dgm:pt>
    <dgm:pt modelId="{AB98619B-4842-4447-97CF-96F40B550FA0}" type="pres">
      <dgm:prSet presAssocID="{5A43DFD3-4BB0-4A9D-B0CC-43723EC2A89D}" presName="LevelTwoTextNode" presStyleLbl="node3" presStyleIdx="8" presStyleCnt="9" custScaleX="1785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89AE7D3-6B52-453C-B385-72548012BC1A}" type="pres">
      <dgm:prSet presAssocID="{5A43DFD3-4BB0-4A9D-B0CC-43723EC2A89D}" presName="level3hierChild" presStyleCnt="0"/>
      <dgm:spPr/>
    </dgm:pt>
  </dgm:ptLst>
  <dgm:cxnLst>
    <dgm:cxn modelId="{679B7F3E-A647-415E-9825-EBDC725A7BE9}" srcId="{8F766688-FFE5-4A9F-A097-BEA03602139C}" destId="{3D833018-655D-4A4B-8219-953EE23381F7}" srcOrd="0" destOrd="0" parTransId="{97EEC760-20C7-4BD2-916C-4A8E58F84401}" sibTransId="{A249CDAB-8471-4E57-BE9D-56C7EE358105}"/>
    <dgm:cxn modelId="{AD5FDAF1-C0D7-4D2A-9F60-07B9E60C8170}" type="presOf" srcId="{904D1D8F-2414-41E6-A0E0-65F1A2192CA3}" destId="{93363CF8-4D07-43C4-AF25-1346AF4A1FDC}" srcOrd="0" destOrd="0" presId="urn:microsoft.com/office/officeart/2008/layout/HorizontalMultiLevelHierarchy"/>
    <dgm:cxn modelId="{8044BD6A-CC9A-455F-99BC-D093E716A8A8}" type="presOf" srcId="{6D0CC876-9D94-468A-90A6-966C7DC284FD}" destId="{983463D0-040E-43E1-BEF1-58DDB5632266}" srcOrd="0" destOrd="0" presId="urn:microsoft.com/office/officeart/2008/layout/HorizontalMultiLevelHierarchy"/>
    <dgm:cxn modelId="{CED76CF3-6AE0-4526-8EAD-D0721CC242D5}" type="presOf" srcId="{7C2652AB-7DD3-4838-8A07-703FC0F91B47}" destId="{D4EE1BB9-2C73-43D0-86FC-8CEDC8AC8CC6}" srcOrd="0" destOrd="0" presId="urn:microsoft.com/office/officeart/2008/layout/HorizontalMultiLevelHierarchy"/>
    <dgm:cxn modelId="{35271E97-B0AE-4D4B-92F9-94CB78DBBA61}" srcId="{3D833018-655D-4A4B-8219-953EE23381F7}" destId="{904D1D8F-2414-41E6-A0E0-65F1A2192CA3}" srcOrd="5" destOrd="0" parTransId="{2FA63D02-6329-4B3F-B261-3DFC453C30F1}" sibTransId="{74F429AB-CCE9-483C-9E5B-9C37014CB597}"/>
    <dgm:cxn modelId="{4F7E90D6-F3AA-4887-9BB0-3926BA4D12A1}" type="presOf" srcId="{1D7EFCDD-85F5-431C-9BB4-0BB26CB655C9}" destId="{7F816BCA-6B2E-46AD-9E8B-0F34845A0123}" srcOrd="1" destOrd="0" presId="urn:microsoft.com/office/officeart/2008/layout/HorizontalMultiLevelHierarchy"/>
    <dgm:cxn modelId="{F9C4F0CA-0CB2-4A1A-A284-066624FC0D6C}" srcId="{F94259BC-36D3-451F-85A7-395201D8C313}" destId="{8F766688-FFE5-4A9F-A097-BEA03602139C}" srcOrd="0" destOrd="0" parTransId="{53B14A5B-510B-46C1-91A8-E0A4883D2DCE}" sibTransId="{426CE806-A84D-48F0-A16A-41DB50450A39}"/>
    <dgm:cxn modelId="{DF90E9A8-1717-4CE3-80B3-3422137E13DC}" type="presOf" srcId="{B59541A5-327C-4BCA-AE79-01DD17F2DA5A}" destId="{5267B247-6F19-4F2A-AB2E-7A2E4E19644E}" srcOrd="0" destOrd="0" presId="urn:microsoft.com/office/officeart/2008/layout/HorizontalMultiLevelHierarchy"/>
    <dgm:cxn modelId="{AA3A3773-601F-47B3-9B71-C85A876590D0}" type="presOf" srcId="{E716EFFC-8C07-4A11-8A50-8F54C316328E}" destId="{B2110537-BEE9-464B-AF78-08B74471CE52}" srcOrd="0" destOrd="0" presId="urn:microsoft.com/office/officeart/2008/layout/HorizontalMultiLevelHierarchy"/>
    <dgm:cxn modelId="{1E11C951-94F0-467B-8D8C-611080A986FF}" type="presOf" srcId="{F161DC77-1F48-407F-A3C6-B4FA7DB9B3B6}" destId="{738321A8-F324-4B62-B12C-1F1DFA4C425C}" srcOrd="1" destOrd="0" presId="urn:microsoft.com/office/officeart/2008/layout/HorizontalMultiLevelHierarchy"/>
    <dgm:cxn modelId="{CBDDEC8C-A50D-4713-9BB9-B25CEC33A76C}" type="presOf" srcId="{4668973D-47CD-4792-A040-B5856243BFC5}" destId="{2E28DCBA-D21F-440C-9430-C0457D087228}" srcOrd="0" destOrd="0" presId="urn:microsoft.com/office/officeart/2008/layout/HorizontalMultiLevelHierarchy"/>
    <dgm:cxn modelId="{F74A0BAF-CDB4-4600-8042-008D712E141C}" srcId="{8F766688-FFE5-4A9F-A097-BEA03602139C}" destId="{C0F9D494-DEE4-4536-89BE-3FCAB6CC6A68}" srcOrd="2" destOrd="0" parTransId="{00AA55A6-C335-4350-A78A-DF1A52B1B213}" sibTransId="{ABA02FED-ED18-4674-B77E-41D115AD8220}"/>
    <dgm:cxn modelId="{5DCE8DB4-DFDA-4BA9-8AB8-6D765266A583}" srcId="{3D833018-655D-4A4B-8219-953EE23381F7}" destId="{27778A20-D4FB-44ED-9A2F-AE2B1E49FD95}" srcOrd="3" destOrd="0" parTransId="{1D7EFCDD-85F5-431C-9BB4-0BB26CB655C9}" sibTransId="{B21FE7EC-1C41-411D-9A46-77162ADD3278}"/>
    <dgm:cxn modelId="{A75C5570-79D4-4F3D-BD12-1D1286692BDF}" type="presOf" srcId="{6BD37ACC-CAA4-4567-BA0F-D0E4CFD52B6F}" destId="{31BDBED7-FB5A-481F-A4B5-77BAA6664FB0}" srcOrd="0" destOrd="0" presId="urn:microsoft.com/office/officeart/2008/layout/HorizontalMultiLevelHierarchy"/>
    <dgm:cxn modelId="{48CDB4C8-E749-4EF4-A883-6017FE4D3F16}" type="presOf" srcId="{6BD37ACC-CAA4-4567-BA0F-D0E4CFD52B6F}" destId="{6037A3CC-389B-4324-82CC-B2C317DBA7F0}" srcOrd="1" destOrd="0" presId="urn:microsoft.com/office/officeart/2008/layout/HorizontalMultiLevelHierarchy"/>
    <dgm:cxn modelId="{EAA69479-96DF-4601-AE0D-95D454B4F53D}" type="presOf" srcId="{F94259BC-36D3-451F-85A7-395201D8C313}" destId="{13BDA586-829B-46B2-9317-16566D8CE741}" srcOrd="0" destOrd="0" presId="urn:microsoft.com/office/officeart/2008/layout/HorizontalMultiLevelHierarchy"/>
    <dgm:cxn modelId="{B92BDE13-E7B3-4E70-94F4-35A19A67C6E1}" type="presOf" srcId="{C0F9D494-DEE4-4536-89BE-3FCAB6CC6A68}" destId="{40AB10B3-27AB-4CE9-8A21-25296607A28A}" srcOrd="0" destOrd="0" presId="urn:microsoft.com/office/officeart/2008/layout/HorizontalMultiLevelHierarchy"/>
    <dgm:cxn modelId="{40BF5E49-AA09-4D8E-B0D5-C96C66FE204B}" type="presOf" srcId="{8CAC9554-BE6C-44DF-863D-8D0EC0BEE028}" destId="{099F9F86-BA4A-4F7F-BA55-07B2D36A8EF7}" srcOrd="0" destOrd="0" presId="urn:microsoft.com/office/officeart/2008/layout/HorizontalMultiLevelHierarchy"/>
    <dgm:cxn modelId="{B48F7EEA-07F1-4ECF-B37A-6302417AD038}" type="presOf" srcId="{F161DC77-1F48-407F-A3C6-B4FA7DB9B3B6}" destId="{50A0B4AD-706A-4819-8630-A04D0BB74F1E}" srcOrd="0" destOrd="0" presId="urn:microsoft.com/office/officeart/2008/layout/HorizontalMultiLevelHierarchy"/>
    <dgm:cxn modelId="{5985B632-32A3-4581-8453-2F75D27F64A6}" type="presOf" srcId="{8B11731C-A061-4605-91F8-4ACD0673911F}" destId="{7EE959AD-1C66-41F3-9DF5-18ED5932AB13}" srcOrd="1" destOrd="0" presId="urn:microsoft.com/office/officeart/2008/layout/HorizontalMultiLevelHierarchy"/>
    <dgm:cxn modelId="{CEB6D24C-5D63-48C9-A5A1-7C429D636A37}" type="presOf" srcId="{2FA63D02-6329-4B3F-B261-3DFC453C30F1}" destId="{5AF01F4A-10C2-4813-83CD-7E444CC8AB3B}" srcOrd="0" destOrd="0" presId="urn:microsoft.com/office/officeart/2008/layout/HorizontalMultiLevelHierarchy"/>
    <dgm:cxn modelId="{A49297D8-4E49-4490-A747-E0DCB239F8D2}" type="presOf" srcId="{8BD46CC9-079B-41A5-B7D2-18AAF03D7F2B}" destId="{8CFDF614-0FE6-497C-808B-C0B92914FA0C}" srcOrd="1" destOrd="0" presId="urn:microsoft.com/office/officeart/2008/layout/HorizontalMultiLevelHierarchy"/>
    <dgm:cxn modelId="{7C44055D-2880-4D3C-A083-4370B7E5AD36}" type="presOf" srcId="{A31CBB77-C751-4CDE-B555-00B28A1FF4B5}" destId="{E181EF1D-1F0D-442B-9E92-EF65C1033DCF}" srcOrd="1" destOrd="0" presId="urn:microsoft.com/office/officeart/2008/layout/HorizontalMultiLevelHierarchy"/>
    <dgm:cxn modelId="{4350B5CC-38B4-4E0E-8E6A-0AD267498F54}" type="presOf" srcId="{5A43DFD3-4BB0-4A9D-B0CC-43723EC2A89D}" destId="{AB98619B-4842-4447-97CF-96F40B550FA0}" srcOrd="0" destOrd="0" presId="urn:microsoft.com/office/officeart/2008/layout/HorizontalMultiLevelHierarchy"/>
    <dgm:cxn modelId="{F9D35BA5-1269-4D8A-8931-C34A049617C5}" srcId="{8F766688-FFE5-4A9F-A097-BEA03602139C}" destId="{D7D6E3FF-7494-45DD-B76D-927DDAD71E8E}" srcOrd="3" destOrd="0" parTransId="{B59541A5-327C-4BCA-AE79-01DD17F2DA5A}" sibTransId="{1129BDA2-CA7F-43BF-A0E0-35B4E0788E33}"/>
    <dgm:cxn modelId="{7A2E0DAC-0B3B-46A5-94D1-C1CB91466055}" type="presOf" srcId="{7C2652AB-7DD3-4838-8A07-703FC0F91B47}" destId="{ACBA7F79-A705-4DC4-9AA1-06A8EC961CC0}" srcOrd="1" destOrd="0" presId="urn:microsoft.com/office/officeart/2008/layout/HorizontalMultiLevelHierarchy"/>
    <dgm:cxn modelId="{65613584-38BF-4844-8636-5F3B10D1BFC4}" type="presOf" srcId="{B59541A5-327C-4BCA-AE79-01DD17F2DA5A}" destId="{ADB66F4D-FE34-44F8-A7FC-B130C7B25A9C}" srcOrd="1" destOrd="0" presId="urn:microsoft.com/office/officeart/2008/layout/HorizontalMultiLevelHierarchy"/>
    <dgm:cxn modelId="{3BCA10F8-017F-4CBC-8D69-2D2E15A2F8F6}" type="presOf" srcId="{97EEC760-20C7-4BD2-916C-4A8E58F84401}" destId="{C579319D-0ED7-468D-A2D2-0A34A28606F2}" srcOrd="0" destOrd="0" presId="urn:microsoft.com/office/officeart/2008/layout/HorizontalMultiLevelHierarchy"/>
    <dgm:cxn modelId="{D70AB1C1-7C66-4A0D-9DE9-00F2E1622191}" type="presOf" srcId="{D7D6E3FF-7494-45DD-B76D-927DDAD71E8E}" destId="{F7433D1B-29E0-4E18-B64C-75F63EEB4BA7}" srcOrd="0" destOrd="0" presId="urn:microsoft.com/office/officeart/2008/layout/HorizontalMultiLevelHierarchy"/>
    <dgm:cxn modelId="{409C9A35-5A87-493A-8186-26E94CCE050C}" type="presOf" srcId="{BBCBEF15-7BB0-466F-B5FF-262D251EA4A3}" destId="{0E3A4A58-0515-4DCD-9A68-86FFB73A18AA}" srcOrd="0" destOrd="0" presId="urn:microsoft.com/office/officeart/2008/layout/HorizontalMultiLevelHierarchy"/>
    <dgm:cxn modelId="{6E127461-EEF5-42A6-B744-85568275C1DA}" type="presOf" srcId="{3D833018-655D-4A4B-8219-953EE23381F7}" destId="{3DA7CEF7-3A39-4776-9050-6903008B1A72}" srcOrd="0" destOrd="0" presId="urn:microsoft.com/office/officeart/2008/layout/HorizontalMultiLevelHierarchy"/>
    <dgm:cxn modelId="{0869C59B-674B-4748-8895-C6F3B3F67D58}" type="presOf" srcId="{8F766688-FFE5-4A9F-A097-BEA03602139C}" destId="{BC730D16-2181-477F-89A9-F4CFD15DE622}" srcOrd="0" destOrd="0" presId="urn:microsoft.com/office/officeart/2008/layout/HorizontalMultiLevelHierarchy"/>
    <dgm:cxn modelId="{61F12441-2DBC-4528-BFE0-8A0EAAB82996}" type="presOf" srcId="{00AA55A6-C335-4350-A78A-DF1A52B1B213}" destId="{7A7FC9BC-822A-4F35-9712-9DCC318DAF8A}" srcOrd="0" destOrd="0" presId="urn:microsoft.com/office/officeart/2008/layout/HorizontalMultiLevelHierarchy"/>
    <dgm:cxn modelId="{E124D6CF-29C2-4312-92F4-1E31A006FE9B}" srcId="{3D833018-655D-4A4B-8219-953EE23381F7}" destId="{6D0CC876-9D94-468A-90A6-966C7DC284FD}" srcOrd="1" destOrd="0" parTransId="{8CAC9554-BE6C-44DF-863D-8D0EC0BEE028}" sibTransId="{AE9F3FE1-32CA-416E-B208-63D1A6726C0F}"/>
    <dgm:cxn modelId="{CBD0FE86-D1CA-48F2-B785-071287A58B09}" srcId="{3D833018-655D-4A4B-8219-953EE23381F7}" destId="{EAB1047E-08BE-445A-AD15-DEE38B40AD64}" srcOrd="2" destOrd="0" parTransId="{8B11731C-A061-4605-91F8-4ACD0673911F}" sibTransId="{31BBE6F0-9231-4AB1-96BC-B9667BF1BBCF}"/>
    <dgm:cxn modelId="{13876DF0-8D95-469C-AA59-79018082F726}" type="presOf" srcId="{8B11731C-A061-4605-91F8-4ACD0673911F}" destId="{4B0E0DDF-70A5-459C-8E2C-C28965D4A5A0}" srcOrd="0" destOrd="0" presId="urn:microsoft.com/office/officeart/2008/layout/HorizontalMultiLevelHierarchy"/>
    <dgm:cxn modelId="{CC8D5916-6E4F-4ABC-B9B7-4C7F9264FD70}" type="presOf" srcId="{B0F26DEF-2704-4970-9F41-323468723D9D}" destId="{A4ABDF0A-5C2B-4A11-B47C-1D2B7CA5E14F}" srcOrd="0" destOrd="0" presId="urn:microsoft.com/office/officeart/2008/layout/HorizontalMultiLevelHierarchy"/>
    <dgm:cxn modelId="{5C827FFA-ABCA-4C3A-8B59-8FFFC7ECABCD}" type="presOf" srcId="{1D7EFCDD-85F5-431C-9BB4-0BB26CB655C9}" destId="{062C09C7-B199-4440-8F8A-0770057B932C}" srcOrd="0" destOrd="0" presId="urn:microsoft.com/office/officeart/2008/layout/HorizontalMultiLevelHierarchy"/>
    <dgm:cxn modelId="{4AFE91F1-7373-4DF7-ABF0-621831013E1B}" srcId="{D7D6E3FF-7494-45DD-B76D-927DDAD71E8E}" destId="{5BD0866F-CDBD-4D9C-B0BC-2660EC70054A}" srcOrd="0" destOrd="0" parTransId="{7C2652AB-7DD3-4838-8A07-703FC0F91B47}" sibTransId="{9339DDBD-95EA-46D1-89CE-B1EB2F63D61E}"/>
    <dgm:cxn modelId="{B46D515D-9EE8-4C15-A638-00AEED3454CB}" srcId="{3D833018-655D-4A4B-8219-953EE23381F7}" destId="{E716EFFC-8C07-4A11-8A50-8F54C316328E}" srcOrd="0" destOrd="0" parTransId="{4668973D-47CD-4792-A040-B5856243BFC5}" sibTransId="{1DF33F48-1CF9-4B17-A979-21C2A1A3D7E5}"/>
    <dgm:cxn modelId="{DCB646FD-CB2D-49AE-9970-80AC247F112A}" type="presOf" srcId="{A31CBB77-C751-4CDE-B555-00B28A1FF4B5}" destId="{C3F1969A-BAB8-4EE6-BB88-055229F275A0}" srcOrd="0" destOrd="0" presId="urn:microsoft.com/office/officeart/2008/layout/HorizontalMultiLevelHierarchy"/>
    <dgm:cxn modelId="{9D4216B6-C3C6-40C6-8790-C1D147350895}" type="presOf" srcId="{EAB1047E-08BE-445A-AD15-DEE38B40AD64}" destId="{4D37FDB0-708C-4737-805E-EB114F0F13C6}" srcOrd="0" destOrd="0" presId="urn:microsoft.com/office/officeart/2008/layout/HorizontalMultiLevelHierarchy"/>
    <dgm:cxn modelId="{FB678580-3C12-4C08-ACE0-96F95DBA6437}" srcId="{3D833018-655D-4A4B-8219-953EE23381F7}" destId="{4AA95793-2EBA-462D-B559-FE7D35726276}" srcOrd="4" destOrd="0" parTransId="{A31CBB77-C751-4CDE-B555-00B28A1FF4B5}" sibTransId="{54209919-4C0D-4E48-A77D-4295266A93AB}"/>
    <dgm:cxn modelId="{0478B282-7518-4356-B12C-5BD2C85D8708}" type="presOf" srcId="{8BD46CC9-079B-41A5-B7D2-18AAF03D7F2B}" destId="{B64D5BA9-321C-4B2A-A1F4-B1416511A9D1}" srcOrd="0" destOrd="0" presId="urn:microsoft.com/office/officeart/2008/layout/HorizontalMultiLevelHierarchy"/>
    <dgm:cxn modelId="{7C63B9D4-DA67-45D2-8362-D3B43F8C39DB}" srcId="{D7D6E3FF-7494-45DD-B76D-927DDAD71E8E}" destId="{5A43DFD3-4BB0-4A9D-B0CC-43723EC2A89D}" srcOrd="2" destOrd="0" parTransId="{F161DC77-1F48-407F-A3C6-B4FA7DB9B3B6}" sibTransId="{6F5B98C5-5365-4176-AB3A-14522CFF735F}"/>
    <dgm:cxn modelId="{8B9E915A-4EF2-43FA-8FC4-37DB1CBCD74D}" srcId="{8F766688-FFE5-4A9F-A097-BEA03602139C}" destId="{B0F26DEF-2704-4970-9F41-323468723D9D}" srcOrd="1" destOrd="0" parTransId="{6BD37ACC-CAA4-4567-BA0F-D0E4CFD52B6F}" sibTransId="{65CC0FD0-0908-4E41-95AF-33D3BDC3DBE0}"/>
    <dgm:cxn modelId="{5CAD021E-D414-4E43-8CE5-3FF9C8B44A71}" type="presOf" srcId="{8CAC9554-BE6C-44DF-863D-8D0EC0BEE028}" destId="{6B5AA7E6-EE36-40CD-9199-42681CF9A11A}" srcOrd="1" destOrd="0" presId="urn:microsoft.com/office/officeart/2008/layout/HorizontalMultiLevelHierarchy"/>
    <dgm:cxn modelId="{D8C30CEC-BBAC-4FF2-90F0-D3D02F50B8A7}" type="presOf" srcId="{4AA95793-2EBA-462D-B559-FE7D35726276}" destId="{C7889C14-C4E3-4A21-9A57-E426BC0D45D5}" srcOrd="0" destOrd="0" presId="urn:microsoft.com/office/officeart/2008/layout/HorizontalMultiLevelHierarchy"/>
    <dgm:cxn modelId="{D7CC7C95-5F0D-4A53-BEC4-98DCEF6F424E}" type="presOf" srcId="{97EEC760-20C7-4BD2-916C-4A8E58F84401}" destId="{EC0EEC41-58F2-4F12-BC3F-517BD181B2B2}" srcOrd="1" destOrd="0" presId="urn:microsoft.com/office/officeart/2008/layout/HorizontalMultiLevelHierarchy"/>
    <dgm:cxn modelId="{0BC539D1-751C-4ADA-9B86-3189F15F0A0D}" srcId="{D7D6E3FF-7494-45DD-B76D-927DDAD71E8E}" destId="{BBCBEF15-7BB0-466F-B5FF-262D251EA4A3}" srcOrd="1" destOrd="0" parTransId="{8BD46CC9-079B-41A5-B7D2-18AAF03D7F2B}" sibTransId="{EAF01DCF-C11F-4158-BA34-3C20F2BDACE9}"/>
    <dgm:cxn modelId="{80EF7D80-7954-4AAA-B7B8-3A82E0C0A123}" type="presOf" srcId="{27778A20-D4FB-44ED-9A2F-AE2B1E49FD95}" destId="{C2437B9E-3B25-4584-B0D7-480F2C5AB92C}" srcOrd="0" destOrd="0" presId="urn:microsoft.com/office/officeart/2008/layout/HorizontalMultiLevelHierarchy"/>
    <dgm:cxn modelId="{BF66D034-B9AE-4AA2-A135-17564B588F14}" type="presOf" srcId="{2FA63D02-6329-4B3F-B261-3DFC453C30F1}" destId="{8D4265A9-C1D9-4F97-89B1-3E4077539ED5}" srcOrd="1" destOrd="0" presId="urn:microsoft.com/office/officeart/2008/layout/HorizontalMultiLevelHierarchy"/>
    <dgm:cxn modelId="{7E9F75C1-4FAF-4BAE-95DF-19F9AF5DEA13}" type="presOf" srcId="{00AA55A6-C335-4350-A78A-DF1A52B1B213}" destId="{850C01DD-2061-475F-9920-E4C32D4EC66C}" srcOrd="1" destOrd="0" presId="urn:microsoft.com/office/officeart/2008/layout/HorizontalMultiLevelHierarchy"/>
    <dgm:cxn modelId="{E8162C42-125B-466B-84A1-3ED921090691}" type="presOf" srcId="{4668973D-47CD-4792-A040-B5856243BFC5}" destId="{E472B4F5-E043-4D2E-B44D-E24335C7DEAB}" srcOrd="1" destOrd="0" presId="urn:microsoft.com/office/officeart/2008/layout/HorizontalMultiLevelHierarchy"/>
    <dgm:cxn modelId="{0244C8BB-A26A-4A47-8EBA-71C747CA688E}" type="presOf" srcId="{5BD0866F-CDBD-4D9C-B0BC-2660EC70054A}" destId="{F77F44B6-27B6-45EA-98B0-3D85A0058DD7}" srcOrd="0" destOrd="0" presId="urn:microsoft.com/office/officeart/2008/layout/HorizontalMultiLevelHierarchy"/>
    <dgm:cxn modelId="{9B30F9E5-E4E6-4FC1-A1D3-011BAFE09986}" type="presParOf" srcId="{13BDA586-829B-46B2-9317-16566D8CE741}" destId="{9555FD84-26A6-40CF-A689-B6D604AB57E1}" srcOrd="0" destOrd="0" presId="urn:microsoft.com/office/officeart/2008/layout/HorizontalMultiLevelHierarchy"/>
    <dgm:cxn modelId="{E226DA85-938C-43A3-99FA-B2EA8221193A}" type="presParOf" srcId="{9555FD84-26A6-40CF-A689-B6D604AB57E1}" destId="{BC730D16-2181-477F-89A9-F4CFD15DE622}" srcOrd="0" destOrd="0" presId="urn:microsoft.com/office/officeart/2008/layout/HorizontalMultiLevelHierarchy"/>
    <dgm:cxn modelId="{004225D9-0925-47D8-A0A2-2BCF1830103B}" type="presParOf" srcId="{9555FD84-26A6-40CF-A689-B6D604AB57E1}" destId="{7CDDF772-45BF-4D05-AEB1-829C8C11C5AA}" srcOrd="1" destOrd="0" presId="urn:microsoft.com/office/officeart/2008/layout/HorizontalMultiLevelHierarchy"/>
    <dgm:cxn modelId="{E340D7C4-4D25-4225-8614-9A5C831A22AE}" type="presParOf" srcId="{7CDDF772-45BF-4D05-AEB1-829C8C11C5AA}" destId="{C579319D-0ED7-468D-A2D2-0A34A28606F2}" srcOrd="0" destOrd="0" presId="urn:microsoft.com/office/officeart/2008/layout/HorizontalMultiLevelHierarchy"/>
    <dgm:cxn modelId="{FC784A3E-2FF4-4668-992B-D81391ED4A87}" type="presParOf" srcId="{C579319D-0ED7-468D-A2D2-0A34A28606F2}" destId="{EC0EEC41-58F2-4F12-BC3F-517BD181B2B2}" srcOrd="0" destOrd="0" presId="urn:microsoft.com/office/officeart/2008/layout/HorizontalMultiLevelHierarchy"/>
    <dgm:cxn modelId="{2D5453A6-B4CE-44F1-BAE0-921FD73500C6}" type="presParOf" srcId="{7CDDF772-45BF-4D05-AEB1-829C8C11C5AA}" destId="{38807BD9-3C36-4CA3-9C77-DAEE574872A2}" srcOrd="1" destOrd="0" presId="urn:microsoft.com/office/officeart/2008/layout/HorizontalMultiLevelHierarchy"/>
    <dgm:cxn modelId="{B65A7732-5906-4BA0-8457-3C192E615100}" type="presParOf" srcId="{38807BD9-3C36-4CA3-9C77-DAEE574872A2}" destId="{3DA7CEF7-3A39-4776-9050-6903008B1A72}" srcOrd="0" destOrd="0" presId="urn:microsoft.com/office/officeart/2008/layout/HorizontalMultiLevelHierarchy"/>
    <dgm:cxn modelId="{AAF3B773-6B80-4C6D-AE2B-84F2F541A99F}" type="presParOf" srcId="{38807BD9-3C36-4CA3-9C77-DAEE574872A2}" destId="{C823B88C-3654-48D1-A7DE-A9D99353EE4D}" srcOrd="1" destOrd="0" presId="urn:microsoft.com/office/officeart/2008/layout/HorizontalMultiLevelHierarchy"/>
    <dgm:cxn modelId="{F451113B-2C45-435D-985A-13A18F71A436}" type="presParOf" srcId="{C823B88C-3654-48D1-A7DE-A9D99353EE4D}" destId="{2E28DCBA-D21F-440C-9430-C0457D087228}" srcOrd="0" destOrd="0" presId="urn:microsoft.com/office/officeart/2008/layout/HorizontalMultiLevelHierarchy"/>
    <dgm:cxn modelId="{76DA2758-F5DC-4270-9FCE-D8A94B011A54}" type="presParOf" srcId="{2E28DCBA-D21F-440C-9430-C0457D087228}" destId="{E472B4F5-E043-4D2E-B44D-E24335C7DEAB}" srcOrd="0" destOrd="0" presId="urn:microsoft.com/office/officeart/2008/layout/HorizontalMultiLevelHierarchy"/>
    <dgm:cxn modelId="{9A8AB0FE-7515-4B7B-A1DA-7F87E69BBC63}" type="presParOf" srcId="{C823B88C-3654-48D1-A7DE-A9D99353EE4D}" destId="{D7F3A7AE-4FF1-4352-B983-46F00173DF34}" srcOrd="1" destOrd="0" presId="urn:microsoft.com/office/officeart/2008/layout/HorizontalMultiLevelHierarchy"/>
    <dgm:cxn modelId="{8DAF4384-6E3E-427C-833A-F981A517A49E}" type="presParOf" srcId="{D7F3A7AE-4FF1-4352-B983-46F00173DF34}" destId="{B2110537-BEE9-464B-AF78-08B74471CE52}" srcOrd="0" destOrd="0" presId="urn:microsoft.com/office/officeart/2008/layout/HorizontalMultiLevelHierarchy"/>
    <dgm:cxn modelId="{27AD0FD5-35D0-48FF-94EF-8531C36E15BB}" type="presParOf" srcId="{D7F3A7AE-4FF1-4352-B983-46F00173DF34}" destId="{19BAB067-C900-4ED7-8C8C-16D6B0D27FD8}" srcOrd="1" destOrd="0" presId="urn:microsoft.com/office/officeart/2008/layout/HorizontalMultiLevelHierarchy"/>
    <dgm:cxn modelId="{6B1BD932-E33C-47D8-8F38-625727C86467}" type="presParOf" srcId="{C823B88C-3654-48D1-A7DE-A9D99353EE4D}" destId="{099F9F86-BA4A-4F7F-BA55-07B2D36A8EF7}" srcOrd="2" destOrd="0" presId="urn:microsoft.com/office/officeart/2008/layout/HorizontalMultiLevelHierarchy"/>
    <dgm:cxn modelId="{DA5C67A7-2680-47E8-AE98-DA9864897307}" type="presParOf" srcId="{099F9F86-BA4A-4F7F-BA55-07B2D36A8EF7}" destId="{6B5AA7E6-EE36-40CD-9199-42681CF9A11A}" srcOrd="0" destOrd="0" presId="urn:microsoft.com/office/officeart/2008/layout/HorizontalMultiLevelHierarchy"/>
    <dgm:cxn modelId="{F0684318-2A63-4742-AD81-3439B5BC131B}" type="presParOf" srcId="{C823B88C-3654-48D1-A7DE-A9D99353EE4D}" destId="{3C2C906E-2194-43E3-963D-23B2443D69FE}" srcOrd="3" destOrd="0" presId="urn:microsoft.com/office/officeart/2008/layout/HorizontalMultiLevelHierarchy"/>
    <dgm:cxn modelId="{B93C5D74-E337-4EA6-8E61-9946F990A455}" type="presParOf" srcId="{3C2C906E-2194-43E3-963D-23B2443D69FE}" destId="{983463D0-040E-43E1-BEF1-58DDB5632266}" srcOrd="0" destOrd="0" presId="urn:microsoft.com/office/officeart/2008/layout/HorizontalMultiLevelHierarchy"/>
    <dgm:cxn modelId="{C5DA6175-5D42-4CF1-9224-6367CE94A7AD}" type="presParOf" srcId="{3C2C906E-2194-43E3-963D-23B2443D69FE}" destId="{02C63760-DA12-4D6A-BBF5-A6BE5D4E7F16}" srcOrd="1" destOrd="0" presId="urn:microsoft.com/office/officeart/2008/layout/HorizontalMultiLevelHierarchy"/>
    <dgm:cxn modelId="{B9DBF0E9-ADBC-4F4C-B6A8-DDA769A218E4}" type="presParOf" srcId="{C823B88C-3654-48D1-A7DE-A9D99353EE4D}" destId="{4B0E0DDF-70A5-459C-8E2C-C28965D4A5A0}" srcOrd="4" destOrd="0" presId="urn:microsoft.com/office/officeart/2008/layout/HorizontalMultiLevelHierarchy"/>
    <dgm:cxn modelId="{BF6F675D-76A4-4694-BF63-58568185DECC}" type="presParOf" srcId="{4B0E0DDF-70A5-459C-8E2C-C28965D4A5A0}" destId="{7EE959AD-1C66-41F3-9DF5-18ED5932AB13}" srcOrd="0" destOrd="0" presId="urn:microsoft.com/office/officeart/2008/layout/HorizontalMultiLevelHierarchy"/>
    <dgm:cxn modelId="{51FED9B8-8134-4ECC-BD18-9F72E8B6F65F}" type="presParOf" srcId="{C823B88C-3654-48D1-A7DE-A9D99353EE4D}" destId="{B697A307-F8B7-4C30-A7D3-CDCEED249153}" srcOrd="5" destOrd="0" presId="urn:microsoft.com/office/officeart/2008/layout/HorizontalMultiLevelHierarchy"/>
    <dgm:cxn modelId="{8F752BC5-AA8A-4BBD-B3E1-45A8A248981A}" type="presParOf" srcId="{B697A307-F8B7-4C30-A7D3-CDCEED249153}" destId="{4D37FDB0-708C-4737-805E-EB114F0F13C6}" srcOrd="0" destOrd="0" presId="urn:microsoft.com/office/officeart/2008/layout/HorizontalMultiLevelHierarchy"/>
    <dgm:cxn modelId="{85D16C0A-9F54-41C9-8D90-15FD1B022D45}" type="presParOf" srcId="{B697A307-F8B7-4C30-A7D3-CDCEED249153}" destId="{DD2F9B1D-3997-467B-95F3-721E09E733F7}" srcOrd="1" destOrd="0" presId="urn:microsoft.com/office/officeart/2008/layout/HorizontalMultiLevelHierarchy"/>
    <dgm:cxn modelId="{8638FB9B-D2FA-4CCF-B2AC-15743952B65C}" type="presParOf" srcId="{C823B88C-3654-48D1-A7DE-A9D99353EE4D}" destId="{062C09C7-B199-4440-8F8A-0770057B932C}" srcOrd="6" destOrd="0" presId="urn:microsoft.com/office/officeart/2008/layout/HorizontalMultiLevelHierarchy"/>
    <dgm:cxn modelId="{E87543FC-9D90-4FCB-B7A4-65CA3428D24E}" type="presParOf" srcId="{062C09C7-B199-4440-8F8A-0770057B932C}" destId="{7F816BCA-6B2E-46AD-9E8B-0F34845A0123}" srcOrd="0" destOrd="0" presId="urn:microsoft.com/office/officeart/2008/layout/HorizontalMultiLevelHierarchy"/>
    <dgm:cxn modelId="{390416ED-81CD-4DB6-889C-6F6C064B5832}" type="presParOf" srcId="{C823B88C-3654-48D1-A7DE-A9D99353EE4D}" destId="{D6CDC125-B3C2-4DF7-A1A6-23B80F93F852}" srcOrd="7" destOrd="0" presId="urn:microsoft.com/office/officeart/2008/layout/HorizontalMultiLevelHierarchy"/>
    <dgm:cxn modelId="{AEE8A9E4-C19F-43C0-BCDF-072FDDBC349E}" type="presParOf" srcId="{D6CDC125-B3C2-4DF7-A1A6-23B80F93F852}" destId="{C2437B9E-3B25-4584-B0D7-480F2C5AB92C}" srcOrd="0" destOrd="0" presId="urn:microsoft.com/office/officeart/2008/layout/HorizontalMultiLevelHierarchy"/>
    <dgm:cxn modelId="{6BE9EC2E-5665-49F2-89EA-906869D37532}" type="presParOf" srcId="{D6CDC125-B3C2-4DF7-A1A6-23B80F93F852}" destId="{07B17828-CFD1-48A7-A5FA-EBC3A0B0D77B}" srcOrd="1" destOrd="0" presId="urn:microsoft.com/office/officeart/2008/layout/HorizontalMultiLevelHierarchy"/>
    <dgm:cxn modelId="{9B6C6447-13C5-4A35-8F6E-D8B0E5C89E7E}" type="presParOf" srcId="{C823B88C-3654-48D1-A7DE-A9D99353EE4D}" destId="{C3F1969A-BAB8-4EE6-BB88-055229F275A0}" srcOrd="8" destOrd="0" presId="urn:microsoft.com/office/officeart/2008/layout/HorizontalMultiLevelHierarchy"/>
    <dgm:cxn modelId="{45BB34B0-A836-4627-8FBA-06F757B65141}" type="presParOf" srcId="{C3F1969A-BAB8-4EE6-BB88-055229F275A0}" destId="{E181EF1D-1F0D-442B-9E92-EF65C1033DCF}" srcOrd="0" destOrd="0" presId="urn:microsoft.com/office/officeart/2008/layout/HorizontalMultiLevelHierarchy"/>
    <dgm:cxn modelId="{9EB9D3E2-2247-4739-B06C-2C87BAAFBE6B}" type="presParOf" srcId="{C823B88C-3654-48D1-A7DE-A9D99353EE4D}" destId="{F47DD4F5-D720-43CB-92A6-F4E61E04B43D}" srcOrd="9" destOrd="0" presId="urn:microsoft.com/office/officeart/2008/layout/HorizontalMultiLevelHierarchy"/>
    <dgm:cxn modelId="{4E63AF9B-00FC-43C9-829D-772EFD078E29}" type="presParOf" srcId="{F47DD4F5-D720-43CB-92A6-F4E61E04B43D}" destId="{C7889C14-C4E3-4A21-9A57-E426BC0D45D5}" srcOrd="0" destOrd="0" presId="urn:microsoft.com/office/officeart/2008/layout/HorizontalMultiLevelHierarchy"/>
    <dgm:cxn modelId="{72FF1E97-B003-4723-8149-B7B43B6254D0}" type="presParOf" srcId="{F47DD4F5-D720-43CB-92A6-F4E61E04B43D}" destId="{C8E49A96-5705-4F4E-A0E4-EE2F18AF80E4}" srcOrd="1" destOrd="0" presId="urn:microsoft.com/office/officeart/2008/layout/HorizontalMultiLevelHierarchy"/>
    <dgm:cxn modelId="{BE756AFF-6854-4DEC-90A4-E6076508BF08}" type="presParOf" srcId="{C823B88C-3654-48D1-A7DE-A9D99353EE4D}" destId="{5AF01F4A-10C2-4813-83CD-7E444CC8AB3B}" srcOrd="10" destOrd="0" presId="urn:microsoft.com/office/officeart/2008/layout/HorizontalMultiLevelHierarchy"/>
    <dgm:cxn modelId="{3DE649A6-0F01-4219-BFD0-2B54591A4A6D}" type="presParOf" srcId="{5AF01F4A-10C2-4813-83CD-7E444CC8AB3B}" destId="{8D4265A9-C1D9-4F97-89B1-3E4077539ED5}" srcOrd="0" destOrd="0" presId="urn:microsoft.com/office/officeart/2008/layout/HorizontalMultiLevelHierarchy"/>
    <dgm:cxn modelId="{AF800D42-EB74-4D42-95AB-0F46470FB3AB}" type="presParOf" srcId="{C823B88C-3654-48D1-A7DE-A9D99353EE4D}" destId="{A1CDF0AA-A024-44B8-8368-C5BCB6EDB0D1}" srcOrd="11" destOrd="0" presId="urn:microsoft.com/office/officeart/2008/layout/HorizontalMultiLevelHierarchy"/>
    <dgm:cxn modelId="{28CA665D-2B44-441A-A9AC-E4DD63ACCB35}" type="presParOf" srcId="{A1CDF0AA-A024-44B8-8368-C5BCB6EDB0D1}" destId="{93363CF8-4D07-43C4-AF25-1346AF4A1FDC}" srcOrd="0" destOrd="0" presId="urn:microsoft.com/office/officeart/2008/layout/HorizontalMultiLevelHierarchy"/>
    <dgm:cxn modelId="{ABD84837-D03C-430A-8C09-5F7EA7244963}" type="presParOf" srcId="{A1CDF0AA-A024-44B8-8368-C5BCB6EDB0D1}" destId="{73F6A0D3-65FA-43D2-96BB-7E3FDDF20FCC}" srcOrd="1" destOrd="0" presId="urn:microsoft.com/office/officeart/2008/layout/HorizontalMultiLevelHierarchy"/>
    <dgm:cxn modelId="{9C4C97B6-994A-485B-A5C9-F3303D4D3D86}" type="presParOf" srcId="{7CDDF772-45BF-4D05-AEB1-829C8C11C5AA}" destId="{31BDBED7-FB5A-481F-A4B5-77BAA6664FB0}" srcOrd="2" destOrd="0" presId="urn:microsoft.com/office/officeart/2008/layout/HorizontalMultiLevelHierarchy"/>
    <dgm:cxn modelId="{8153C479-BB1A-47F2-9E37-F21693EDA9AA}" type="presParOf" srcId="{31BDBED7-FB5A-481F-A4B5-77BAA6664FB0}" destId="{6037A3CC-389B-4324-82CC-B2C317DBA7F0}" srcOrd="0" destOrd="0" presId="urn:microsoft.com/office/officeart/2008/layout/HorizontalMultiLevelHierarchy"/>
    <dgm:cxn modelId="{B2A1D139-B2B1-40D6-BD4D-EB6DBF3D6FA8}" type="presParOf" srcId="{7CDDF772-45BF-4D05-AEB1-829C8C11C5AA}" destId="{2F54D2A6-5EE0-41A5-8629-172F3E0F7864}" srcOrd="3" destOrd="0" presId="urn:microsoft.com/office/officeart/2008/layout/HorizontalMultiLevelHierarchy"/>
    <dgm:cxn modelId="{DEEEF54C-8FB3-4A58-BCBE-2246F4B4D6B0}" type="presParOf" srcId="{2F54D2A6-5EE0-41A5-8629-172F3E0F7864}" destId="{A4ABDF0A-5C2B-4A11-B47C-1D2B7CA5E14F}" srcOrd="0" destOrd="0" presId="urn:microsoft.com/office/officeart/2008/layout/HorizontalMultiLevelHierarchy"/>
    <dgm:cxn modelId="{3BCD9FAC-8FD0-4CCE-8BB1-E9A782455885}" type="presParOf" srcId="{2F54D2A6-5EE0-41A5-8629-172F3E0F7864}" destId="{DCE7A834-284B-4FBC-BF39-033E78D81E02}" srcOrd="1" destOrd="0" presId="urn:microsoft.com/office/officeart/2008/layout/HorizontalMultiLevelHierarchy"/>
    <dgm:cxn modelId="{46DBF8A6-C325-440C-B62B-0118A21CBF25}" type="presParOf" srcId="{7CDDF772-45BF-4D05-AEB1-829C8C11C5AA}" destId="{7A7FC9BC-822A-4F35-9712-9DCC318DAF8A}" srcOrd="4" destOrd="0" presId="urn:microsoft.com/office/officeart/2008/layout/HorizontalMultiLevelHierarchy"/>
    <dgm:cxn modelId="{FB9396BC-8855-4E89-95FC-891D1A257485}" type="presParOf" srcId="{7A7FC9BC-822A-4F35-9712-9DCC318DAF8A}" destId="{850C01DD-2061-475F-9920-E4C32D4EC66C}" srcOrd="0" destOrd="0" presId="urn:microsoft.com/office/officeart/2008/layout/HorizontalMultiLevelHierarchy"/>
    <dgm:cxn modelId="{A2B7CF0F-05DC-4A1C-88F0-98FB881B4791}" type="presParOf" srcId="{7CDDF772-45BF-4D05-AEB1-829C8C11C5AA}" destId="{C81C85F1-7099-4713-816C-B558BA6D276F}" srcOrd="5" destOrd="0" presId="urn:microsoft.com/office/officeart/2008/layout/HorizontalMultiLevelHierarchy"/>
    <dgm:cxn modelId="{1D07324A-C020-4E68-BFE3-CB356E5D6678}" type="presParOf" srcId="{C81C85F1-7099-4713-816C-B558BA6D276F}" destId="{40AB10B3-27AB-4CE9-8A21-25296607A28A}" srcOrd="0" destOrd="0" presId="urn:microsoft.com/office/officeart/2008/layout/HorizontalMultiLevelHierarchy"/>
    <dgm:cxn modelId="{1544B7B0-3528-4674-A801-A0EE49F28266}" type="presParOf" srcId="{C81C85F1-7099-4713-816C-B558BA6D276F}" destId="{135683CB-B17D-40D6-9DA8-2F2AF3034D8A}" srcOrd="1" destOrd="0" presId="urn:microsoft.com/office/officeart/2008/layout/HorizontalMultiLevelHierarchy"/>
    <dgm:cxn modelId="{3B265B15-FDD2-4505-8CA6-62C7E8F1B54D}" type="presParOf" srcId="{7CDDF772-45BF-4D05-AEB1-829C8C11C5AA}" destId="{5267B247-6F19-4F2A-AB2E-7A2E4E19644E}" srcOrd="6" destOrd="0" presId="urn:microsoft.com/office/officeart/2008/layout/HorizontalMultiLevelHierarchy"/>
    <dgm:cxn modelId="{393F9B15-8391-4E1C-85C3-E85984E0AACB}" type="presParOf" srcId="{5267B247-6F19-4F2A-AB2E-7A2E4E19644E}" destId="{ADB66F4D-FE34-44F8-A7FC-B130C7B25A9C}" srcOrd="0" destOrd="0" presId="urn:microsoft.com/office/officeart/2008/layout/HorizontalMultiLevelHierarchy"/>
    <dgm:cxn modelId="{AA877AC3-5316-4A00-82FD-F3C5458DF678}" type="presParOf" srcId="{7CDDF772-45BF-4D05-AEB1-829C8C11C5AA}" destId="{985F66D8-35B4-4276-BBD2-744C5CB44B48}" srcOrd="7" destOrd="0" presId="urn:microsoft.com/office/officeart/2008/layout/HorizontalMultiLevelHierarchy"/>
    <dgm:cxn modelId="{EAE3AA9C-D84A-48DB-B2AC-DCA486A38E0B}" type="presParOf" srcId="{985F66D8-35B4-4276-BBD2-744C5CB44B48}" destId="{F7433D1B-29E0-4E18-B64C-75F63EEB4BA7}" srcOrd="0" destOrd="0" presId="urn:microsoft.com/office/officeart/2008/layout/HorizontalMultiLevelHierarchy"/>
    <dgm:cxn modelId="{F758BF11-C85E-4004-8AB3-3743CE822790}" type="presParOf" srcId="{985F66D8-35B4-4276-BBD2-744C5CB44B48}" destId="{4AA6A578-5796-4D24-B085-7DC558B1B622}" srcOrd="1" destOrd="0" presId="urn:microsoft.com/office/officeart/2008/layout/HorizontalMultiLevelHierarchy"/>
    <dgm:cxn modelId="{428C3DAE-AC8B-4B57-A6D6-8D1AB1B2994B}" type="presParOf" srcId="{4AA6A578-5796-4D24-B085-7DC558B1B622}" destId="{D4EE1BB9-2C73-43D0-86FC-8CEDC8AC8CC6}" srcOrd="0" destOrd="0" presId="urn:microsoft.com/office/officeart/2008/layout/HorizontalMultiLevelHierarchy"/>
    <dgm:cxn modelId="{0ECC4D82-635C-4250-BB79-B3D0BF7A74AF}" type="presParOf" srcId="{D4EE1BB9-2C73-43D0-86FC-8CEDC8AC8CC6}" destId="{ACBA7F79-A705-4DC4-9AA1-06A8EC961CC0}" srcOrd="0" destOrd="0" presId="urn:microsoft.com/office/officeart/2008/layout/HorizontalMultiLevelHierarchy"/>
    <dgm:cxn modelId="{ABF3FD00-829F-4817-AC7A-9D4B90D99EA1}" type="presParOf" srcId="{4AA6A578-5796-4D24-B085-7DC558B1B622}" destId="{6C392A87-D693-457A-B8FE-3F5E3F8F4D49}" srcOrd="1" destOrd="0" presId="urn:microsoft.com/office/officeart/2008/layout/HorizontalMultiLevelHierarchy"/>
    <dgm:cxn modelId="{736BB91F-8528-43A6-A3D3-98581215762F}" type="presParOf" srcId="{6C392A87-D693-457A-B8FE-3F5E3F8F4D49}" destId="{F77F44B6-27B6-45EA-98B0-3D85A0058DD7}" srcOrd="0" destOrd="0" presId="urn:microsoft.com/office/officeart/2008/layout/HorizontalMultiLevelHierarchy"/>
    <dgm:cxn modelId="{B61144C8-BCED-4789-AC0D-895EB859498A}" type="presParOf" srcId="{6C392A87-D693-457A-B8FE-3F5E3F8F4D49}" destId="{5A109DE4-F94A-488A-BC4A-BA98AF4F1DA4}" srcOrd="1" destOrd="0" presId="urn:microsoft.com/office/officeart/2008/layout/HorizontalMultiLevelHierarchy"/>
    <dgm:cxn modelId="{04AF71CE-14E0-4664-9F8B-F682CC5A1DDF}" type="presParOf" srcId="{4AA6A578-5796-4D24-B085-7DC558B1B622}" destId="{B64D5BA9-321C-4B2A-A1F4-B1416511A9D1}" srcOrd="2" destOrd="0" presId="urn:microsoft.com/office/officeart/2008/layout/HorizontalMultiLevelHierarchy"/>
    <dgm:cxn modelId="{120AD8E7-853D-462D-BC6C-511E20832900}" type="presParOf" srcId="{B64D5BA9-321C-4B2A-A1F4-B1416511A9D1}" destId="{8CFDF614-0FE6-497C-808B-C0B92914FA0C}" srcOrd="0" destOrd="0" presId="urn:microsoft.com/office/officeart/2008/layout/HorizontalMultiLevelHierarchy"/>
    <dgm:cxn modelId="{BFC0F83B-364B-44BD-9C44-AC3A022FA41E}" type="presParOf" srcId="{4AA6A578-5796-4D24-B085-7DC558B1B622}" destId="{A29269DC-A7DE-4980-8414-2A9CB46FDCB0}" srcOrd="3" destOrd="0" presId="urn:microsoft.com/office/officeart/2008/layout/HorizontalMultiLevelHierarchy"/>
    <dgm:cxn modelId="{E36D399B-E1AC-4269-BC20-30F1DB94B091}" type="presParOf" srcId="{A29269DC-A7DE-4980-8414-2A9CB46FDCB0}" destId="{0E3A4A58-0515-4DCD-9A68-86FFB73A18AA}" srcOrd="0" destOrd="0" presId="urn:microsoft.com/office/officeart/2008/layout/HorizontalMultiLevelHierarchy"/>
    <dgm:cxn modelId="{89A07794-B7B9-4F80-BCF1-FEAD4D4060F8}" type="presParOf" srcId="{A29269DC-A7DE-4980-8414-2A9CB46FDCB0}" destId="{C3F6865C-7095-4C9D-987D-958D1AE696A2}" srcOrd="1" destOrd="0" presId="urn:microsoft.com/office/officeart/2008/layout/HorizontalMultiLevelHierarchy"/>
    <dgm:cxn modelId="{FBC7F29C-7FF9-40DD-A741-6C636F69E748}" type="presParOf" srcId="{4AA6A578-5796-4D24-B085-7DC558B1B622}" destId="{50A0B4AD-706A-4819-8630-A04D0BB74F1E}" srcOrd="4" destOrd="0" presId="urn:microsoft.com/office/officeart/2008/layout/HorizontalMultiLevelHierarchy"/>
    <dgm:cxn modelId="{675CAED8-24C4-4641-A32E-A9288323F876}" type="presParOf" srcId="{50A0B4AD-706A-4819-8630-A04D0BB74F1E}" destId="{738321A8-F324-4B62-B12C-1F1DFA4C425C}" srcOrd="0" destOrd="0" presId="urn:microsoft.com/office/officeart/2008/layout/HorizontalMultiLevelHierarchy"/>
    <dgm:cxn modelId="{704CE2CA-FF24-4F8E-B228-9AF0A00EF105}" type="presParOf" srcId="{4AA6A578-5796-4D24-B085-7DC558B1B622}" destId="{2CBD35DF-571B-43D7-B039-4638FB71348A}" srcOrd="5" destOrd="0" presId="urn:microsoft.com/office/officeart/2008/layout/HorizontalMultiLevelHierarchy"/>
    <dgm:cxn modelId="{4959F38B-91A4-4812-B275-02BB001463FF}" type="presParOf" srcId="{2CBD35DF-571B-43D7-B039-4638FB71348A}" destId="{AB98619B-4842-4447-97CF-96F40B550FA0}" srcOrd="0" destOrd="0" presId="urn:microsoft.com/office/officeart/2008/layout/HorizontalMultiLevelHierarchy"/>
    <dgm:cxn modelId="{26D57C38-0A9B-48AB-A9BA-44B280DB8C55}" type="presParOf" srcId="{2CBD35DF-571B-43D7-B039-4638FB71348A}" destId="{289AE7D3-6B52-453C-B385-72548012BC1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94259BC-36D3-451F-85A7-395201D8C313}" type="doc">
      <dgm:prSet loTypeId="urn:microsoft.com/office/officeart/2005/8/layout/hierarchy1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F766688-FFE5-4A9F-A097-BEA03602139C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Президентские спортивные игры</a:t>
          </a:r>
          <a:endParaRPr lang="ru-RU" sz="2400" b="1" dirty="0">
            <a:solidFill>
              <a:schemeClr val="accent5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B14A5B-510B-46C1-91A8-E0A4883D2DCE}" type="parTrans" cxnId="{F9C4F0CA-0CB2-4A1A-A284-066624FC0D6C}">
      <dgm:prSet/>
      <dgm:spPr/>
      <dgm:t>
        <a:bodyPr/>
        <a:lstStyle/>
        <a:p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6CE806-A84D-48F0-A16A-41DB50450A39}" type="sibTrans" cxnId="{F9C4F0CA-0CB2-4A1A-A284-066624FC0D6C}">
      <dgm:prSet/>
      <dgm:spPr/>
      <dgm:t>
        <a:bodyPr/>
        <a:lstStyle/>
        <a:p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833018-655D-4A4B-8219-953EE23381F7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Обязательные виды</a:t>
          </a:r>
          <a:endParaRPr lang="ru-RU" sz="2400" b="1" dirty="0">
            <a:solidFill>
              <a:schemeClr val="accent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EEC760-20C7-4BD2-916C-4A8E58F84401}" type="parTrans" cxnId="{679B7F3E-A647-415E-9825-EBDC725A7BE9}">
      <dgm:prSet custT="1"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49CDAB-8471-4E57-BE9D-56C7EE358105}" type="sibTrans" cxnId="{679B7F3E-A647-415E-9825-EBDC725A7BE9}">
      <dgm:prSet/>
      <dgm:spPr/>
      <dgm:t>
        <a:bodyPr/>
        <a:lstStyle/>
        <a:p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16EFFC-8C07-4A11-8A50-8F54C316328E}">
      <dgm:prSet phldrT="[Текст]" custT="1"/>
      <dgm:spPr/>
      <dgm:t>
        <a:bodyPr vert="vert270"/>
        <a:lstStyle/>
        <a:p>
          <a:r>
            <a:rPr lang="ru-RU" sz="2000" spc="30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легкая атлетика</a:t>
          </a:r>
          <a:endParaRPr lang="ru-RU" sz="2000" spc="3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68973D-47CD-4792-A040-B5856243BFC5}" type="parTrans" cxnId="{B46D515D-9EE8-4C15-A638-00AEED3454CB}">
      <dgm:prSet custT="1"/>
      <dgm:spPr/>
      <dgm:t>
        <a:bodyPr/>
        <a:lstStyle/>
        <a:p>
          <a:endParaRPr lang="ru-RU" sz="1800" spc="3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F33F48-1CF9-4B17-A979-21C2A1A3D7E5}" type="sibTrans" cxnId="{B46D515D-9EE8-4C15-A638-00AEED3454CB}">
      <dgm:prSet/>
      <dgm:spPr/>
      <dgm:t>
        <a:bodyPr/>
        <a:lstStyle/>
        <a:p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D6E3FF-7494-45DD-B76D-927DDAD71E8E}">
      <dgm:prSet custT="1"/>
      <dgm:spPr/>
      <dgm:t>
        <a:bodyPr/>
        <a:lstStyle/>
        <a:p>
          <a:r>
            <a:rPr lang="ru-RU" sz="2000" b="1" dirty="0" smtClean="0">
              <a:solidFill>
                <a:srgbClr val="10666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Дополнительные виды</a:t>
          </a:r>
          <a:endParaRPr lang="ru-RU" sz="2000" b="1" dirty="0">
            <a:solidFill>
              <a:srgbClr val="106664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9541A5-327C-4BCA-AE79-01DD17F2DA5A}" type="parTrans" cxnId="{F9D35BA5-1269-4D8A-8931-C34A049617C5}">
      <dgm:prSet custT="1"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29BDA2-CA7F-43BF-A0E0-35B4E0788E33}" type="sibTrans" cxnId="{F9D35BA5-1269-4D8A-8931-C34A049617C5}">
      <dgm:prSet/>
      <dgm:spPr/>
      <dgm:t>
        <a:bodyPr/>
        <a:lstStyle/>
        <a:p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CBEF15-7BB0-466F-B5FF-262D251EA4A3}">
      <dgm:prSet custT="1"/>
      <dgm:spPr/>
      <dgm:t>
        <a:bodyPr vert="vert270"/>
        <a:lstStyle/>
        <a:p>
          <a:r>
            <a:rPr lang="ru-RU" sz="2000" spc="300" smtClean="0">
              <a:solidFill>
                <a:srgbClr val="10666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волейбол</a:t>
          </a:r>
          <a:endParaRPr lang="ru-RU" sz="2000" spc="300">
            <a:solidFill>
              <a:srgbClr val="106664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D46CC9-079B-41A5-B7D2-18AAF03D7F2B}" type="parTrans" cxnId="{0BC539D1-751C-4ADA-9B86-3189F15F0A0D}">
      <dgm:prSet custT="1"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F01DCF-C11F-4158-BA34-3C20F2BDACE9}" type="sibTrans" cxnId="{0BC539D1-751C-4ADA-9B86-3189F15F0A0D}">
      <dgm:prSet/>
      <dgm:spPr/>
      <dgm:t>
        <a:bodyPr/>
        <a:lstStyle/>
        <a:p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D0866F-CDBD-4D9C-B0BC-2660EC70054A}">
      <dgm:prSet custT="1"/>
      <dgm:spPr/>
      <dgm:t>
        <a:bodyPr vert="vert270"/>
        <a:lstStyle/>
        <a:p>
          <a:r>
            <a:rPr lang="ru-RU" sz="2000" spc="300" smtClean="0">
              <a:solidFill>
                <a:srgbClr val="10666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лапта</a:t>
          </a:r>
          <a:endParaRPr lang="ru-RU" sz="2000" spc="300">
            <a:solidFill>
              <a:srgbClr val="106664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39DDBD-95EA-46D1-89CE-B1EB2F63D61E}" type="sibTrans" cxnId="{4AFE91F1-7373-4DF7-ABF0-621831013E1B}">
      <dgm:prSet/>
      <dgm:spPr/>
      <dgm:t>
        <a:bodyPr/>
        <a:lstStyle/>
        <a:p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2652AB-7DD3-4838-8A07-703FC0F91B47}" type="parTrans" cxnId="{4AFE91F1-7373-4DF7-ABF0-621831013E1B}">
      <dgm:prSet custT="1"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A95793-2EBA-462D-B559-FE7D35726276}">
      <dgm:prSet custT="1"/>
      <dgm:spPr/>
      <dgm:t>
        <a:bodyPr vert="vert270"/>
        <a:lstStyle/>
        <a:p>
          <a:r>
            <a:rPr lang="ru-RU" sz="2000" spc="30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плавание</a:t>
          </a:r>
          <a:endParaRPr lang="ru-RU" sz="2000" spc="30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209919-4C0D-4E48-A77D-4295266A93AB}" type="sibTrans" cxnId="{FB678580-3C12-4C08-ACE0-96F95DBA6437}">
      <dgm:prSet/>
      <dgm:spPr/>
      <dgm:t>
        <a:bodyPr/>
        <a:lstStyle/>
        <a:p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1CBB77-C751-4CDE-B555-00B28A1FF4B5}" type="parTrans" cxnId="{FB678580-3C12-4C08-ACE0-96F95DBA6437}">
      <dgm:prSet custT="1"/>
      <dgm:spPr/>
      <dgm:t>
        <a:bodyPr/>
        <a:lstStyle/>
        <a:p>
          <a:endParaRPr lang="ru-RU" sz="1800" spc="3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778A20-D4FB-44ED-9A2F-AE2B1E49FD95}">
      <dgm:prSet custT="1"/>
      <dgm:spPr/>
      <dgm:t>
        <a:bodyPr vert="vert270"/>
        <a:lstStyle/>
        <a:p>
          <a:r>
            <a:rPr lang="ru-RU" sz="2000" spc="30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шашки</a:t>
          </a:r>
          <a:endParaRPr lang="ru-RU" sz="2000" spc="30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1FE7EC-1C41-411D-9A46-77162ADD3278}" type="sibTrans" cxnId="{5DCE8DB4-DFDA-4BA9-8AB8-6D765266A583}">
      <dgm:prSet/>
      <dgm:spPr/>
      <dgm:t>
        <a:bodyPr/>
        <a:lstStyle/>
        <a:p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7EFCDD-85F5-431C-9BB4-0BB26CB655C9}" type="parTrans" cxnId="{5DCE8DB4-DFDA-4BA9-8AB8-6D765266A583}">
      <dgm:prSet custT="1"/>
      <dgm:spPr/>
      <dgm:t>
        <a:bodyPr/>
        <a:lstStyle/>
        <a:p>
          <a:endParaRPr lang="ru-RU" sz="1800" spc="3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B1047E-08BE-445A-AD15-DEE38B40AD64}">
      <dgm:prSet custT="1"/>
      <dgm:spPr/>
      <dgm:t>
        <a:bodyPr vert="vert270"/>
        <a:lstStyle/>
        <a:p>
          <a:r>
            <a:rPr lang="ru-RU" sz="2000" spc="30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настольный теннис</a:t>
          </a:r>
          <a:endParaRPr lang="ru-RU" sz="2000" spc="30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BBE6F0-9231-4AB1-96BC-B9667BF1BBCF}" type="sibTrans" cxnId="{CBD0FE86-D1CA-48F2-B785-071287A58B09}">
      <dgm:prSet/>
      <dgm:spPr/>
      <dgm:t>
        <a:bodyPr/>
        <a:lstStyle/>
        <a:p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11731C-A061-4605-91F8-4ACD0673911F}" type="parTrans" cxnId="{CBD0FE86-D1CA-48F2-B785-071287A58B09}">
      <dgm:prSet custT="1"/>
      <dgm:spPr/>
      <dgm:t>
        <a:bodyPr/>
        <a:lstStyle/>
        <a:p>
          <a:endParaRPr lang="ru-RU" sz="1800" spc="3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0CC876-9D94-468A-90A6-966C7DC284FD}">
      <dgm:prSet phldrT="[Текст]" custT="1"/>
      <dgm:spPr/>
      <dgm:t>
        <a:bodyPr vert="vert270"/>
        <a:lstStyle/>
        <a:p>
          <a:r>
            <a:rPr lang="ru-RU" sz="2000" spc="30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стритбол</a:t>
          </a:r>
          <a:endParaRPr lang="ru-RU" sz="2000" spc="3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9F3FE1-32CA-416E-B208-63D1A6726C0F}" type="sibTrans" cxnId="{E124D6CF-29C2-4312-92F4-1E31A006FE9B}">
      <dgm:prSet/>
      <dgm:spPr/>
      <dgm:t>
        <a:bodyPr/>
        <a:lstStyle/>
        <a:p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AC9554-BE6C-44DF-863D-8D0EC0BEE028}" type="parTrans" cxnId="{E124D6CF-29C2-4312-92F4-1E31A006FE9B}">
      <dgm:prSet custT="1"/>
      <dgm:spPr/>
      <dgm:t>
        <a:bodyPr/>
        <a:lstStyle/>
        <a:p>
          <a:endParaRPr lang="ru-RU" sz="1800" spc="3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241BD0-81F2-47C5-AA97-7D9A97C84E4A}" type="pres">
      <dgm:prSet presAssocID="{F94259BC-36D3-451F-85A7-395201D8C31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FCBA8DF-95D0-4AEF-B7B3-3CE2BBCADCE7}" type="pres">
      <dgm:prSet presAssocID="{8F766688-FFE5-4A9F-A097-BEA03602139C}" presName="hierRoot1" presStyleCnt="0"/>
      <dgm:spPr/>
      <dgm:t>
        <a:bodyPr/>
        <a:lstStyle/>
        <a:p>
          <a:endParaRPr lang="ru-RU"/>
        </a:p>
      </dgm:t>
    </dgm:pt>
    <dgm:pt modelId="{8EC41A78-3FF8-4678-BBDC-29070B151013}" type="pres">
      <dgm:prSet presAssocID="{8F766688-FFE5-4A9F-A097-BEA03602139C}" presName="composite" presStyleCnt="0"/>
      <dgm:spPr/>
      <dgm:t>
        <a:bodyPr/>
        <a:lstStyle/>
        <a:p>
          <a:endParaRPr lang="ru-RU"/>
        </a:p>
      </dgm:t>
    </dgm:pt>
    <dgm:pt modelId="{37EECF1E-1B9C-420E-BC6A-A533F60F4F80}" type="pres">
      <dgm:prSet presAssocID="{8F766688-FFE5-4A9F-A097-BEA03602139C}" presName="background" presStyleLbl="node0" presStyleIdx="0" presStyleCnt="1"/>
      <dgm:spPr/>
      <dgm:t>
        <a:bodyPr/>
        <a:lstStyle/>
        <a:p>
          <a:endParaRPr lang="ru-RU"/>
        </a:p>
      </dgm:t>
    </dgm:pt>
    <dgm:pt modelId="{993B1E06-8B9C-4EED-A89B-65D39B971248}" type="pres">
      <dgm:prSet presAssocID="{8F766688-FFE5-4A9F-A097-BEA03602139C}" presName="text" presStyleLbl="fgAcc0" presStyleIdx="0" presStyleCnt="1" custScaleX="602008" custScaleY="142853" custLinFactNeighborX="-4082" custLinFactNeighborY="-535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EEB43B-FFE9-46D0-BEBD-901695A9FABA}" type="pres">
      <dgm:prSet presAssocID="{8F766688-FFE5-4A9F-A097-BEA03602139C}" presName="hierChild2" presStyleCnt="0"/>
      <dgm:spPr/>
      <dgm:t>
        <a:bodyPr/>
        <a:lstStyle/>
        <a:p>
          <a:endParaRPr lang="ru-RU"/>
        </a:p>
      </dgm:t>
    </dgm:pt>
    <dgm:pt modelId="{F909B8D0-AA3C-4ABF-89E8-E5B216BDCA3D}" type="pres">
      <dgm:prSet presAssocID="{97EEC760-20C7-4BD2-916C-4A8E58F84401}" presName="Name10" presStyleLbl="parChTrans1D2" presStyleIdx="0" presStyleCnt="2"/>
      <dgm:spPr/>
      <dgm:t>
        <a:bodyPr/>
        <a:lstStyle/>
        <a:p>
          <a:endParaRPr lang="ru-RU"/>
        </a:p>
      </dgm:t>
    </dgm:pt>
    <dgm:pt modelId="{8B77095F-BF97-492A-B476-1DA2A2170BE3}" type="pres">
      <dgm:prSet presAssocID="{3D833018-655D-4A4B-8219-953EE23381F7}" presName="hierRoot2" presStyleCnt="0"/>
      <dgm:spPr/>
      <dgm:t>
        <a:bodyPr/>
        <a:lstStyle/>
        <a:p>
          <a:endParaRPr lang="ru-RU"/>
        </a:p>
      </dgm:t>
    </dgm:pt>
    <dgm:pt modelId="{41D0B48B-524B-4C2E-A29C-41DAD5F943E8}" type="pres">
      <dgm:prSet presAssocID="{3D833018-655D-4A4B-8219-953EE23381F7}" presName="composite2" presStyleCnt="0"/>
      <dgm:spPr/>
      <dgm:t>
        <a:bodyPr/>
        <a:lstStyle/>
        <a:p>
          <a:endParaRPr lang="ru-RU"/>
        </a:p>
      </dgm:t>
    </dgm:pt>
    <dgm:pt modelId="{3BCB4FDF-6F66-431B-8AE5-CD39BA00D710}" type="pres">
      <dgm:prSet presAssocID="{3D833018-655D-4A4B-8219-953EE23381F7}" presName="background2" presStyleLbl="node2" presStyleIdx="0" presStyleCnt="2"/>
      <dgm:spPr/>
      <dgm:t>
        <a:bodyPr/>
        <a:lstStyle/>
        <a:p>
          <a:endParaRPr lang="ru-RU"/>
        </a:p>
      </dgm:t>
    </dgm:pt>
    <dgm:pt modelId="{224B6F13-C5FB-4CFB-8288-B9D6A380CF45}" type="pres">
      <dgm:prSet presAssocID="{3D833018-655D-4A4B-8219-953EE23381F7}" presName="text2" presStyleLbl="fgAcc2" presStyleIdx="0" presStyleCnt="2" custScaleX="383253" custScaleY="145018" custLinFactNeighborX="5530" custLinFactNeighborY="-179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AA11AD-D19B-48DE-A828-49AACE7E82AB}" type="pres">
      <dgm:prSet presAssocID="{3D833018-655D-4A4B-8219-953EE23381F7}" presName="hierChild3" presStyleCnt="0"/>
      <dgm:spPr/>
      <dgm:t>
        <a:bodyPr/>
        <a:lstStyle/>
        <a:p>
          <a:endParaRPr lang="ru-RU"/>
        </a:p>
      </dgm:t>
    </dgm:pt>
    <dgm:pt modelId="{CE562BCD-F0BF-4AE0-B0F7-A35F556BBF87}" type="pres">
      <dgm:prSet presAssocID="{4668973D-47CD-4792-A040-B5856243BFC5}" presName="Name17" presStyleLbl="parChTrans1D3" presStyleIdx="0" presStyleCnt="7" custSzY="365716"/>
      <dgm:spPr/>
      <dgm:t>
        <a:bodyPr/>
        <a:lstStyle/>
        <a:p>
          <a:endParaRPr lang="ru-RU"/>
        </a:p>
      </dgm:t>
    </dgm:pt>
    <dgm:pt modelId="{9FFBE065-99E7-44E7-87D3-BB3E075812A9}" type="pres">
      <dgm:prSet presAssocID="{E716EFFC-8C07-4A11-8A50-8F54C316328E}" presName="hierRoot3" presStyleCnt="0"/>
      <dgm:spPr/>
      <dgm:t>
        <a:bodyPr/>
        <a:lstStyle/>
        <a:p>
          <a:endParaRPr lang="ru-RU"/>
        </a:p>
      </dgm:t>
    </dgm:pt>
    <dgm:pt modelId="{BFC3A4CB-FD3B-4139-9B17-B7ED4836BA31}" type="pres">
      <dgm:prSet presAssocID="{E716EFFC-8C07-4A11-8A50-8F54C316328E}" presName="composite3" presStyleCnt="0"/>
      <dgm:spPr/>
      <dgm:t>
        <a:bodyPr/>
        <a:lstStyle/>
        <a:p>
          <a:endParaRPr lang="ru-RU"/>
        </a:p>
      </dgm:t>
    </dgm:pt>
    <dgm:pt modelId="{1BBFBCFC-1E75-495E-A34E-0214117FF1F2}" type="pres">
      <dgm:prSet presAssocID="{E716EFFC-8C07-4A11-8A50-8F54C316328E}" presName="background3" presStyleLbl="node3" presStyleIdx="0" presStyleCnt="7"/>
      <dgm:spPr/>
      <dgm:t>
        <a:bodyPr/>
        <a:lstStyle/>
        <a:p>
          <a:endParaRPr lang="ru-RU"/>
        </a:p>
      </dgm:t>
    </dgm:pt>
    <dgm:pt modelId="{7AD422D3-5F98-48FB-8A66-79C1A2A7C396}" type="pres">
      <dgm:prSet presAssocID="{E716EFFC-8C07-4A11-8A50-8F54C316328E}" presName="text3" presStyleLbl="fgAcc3" presStyleIdx="0" presStyleCnt="7" custScaleY="477001" custLinFactNeighborX="-6994" custLinFactNeighborY="42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D7C1DF-318B-432A-BB9A-D7643D0FD654}" type="pres">
      <dgm:prSet presAssocID="{E716EFFC-8C07-4A11-8A50-8F54C316328E}" presName="hierChild4" presStyleCnt="0"/>
      <dgm:spPr/>
      <dgm:t>
        <a:bodyPr/>
        <a:lstStyle/>
        <a:p>
          <a:endParaRPr lang="ru-RU"/>
        </a:p>
      </dgm:t>
    </dgm:pt>
    <dgm:pt modelId="{8B811410-B20F-43E3-A902-0F3C8ABF2F10}" type="pres">
      <dgm:prSet presAssocID="{8CAC9554-BE6C-44DF-863D-8D0EC0BEE028}" presName="Name17" presStyleLbl="parChTrans1D3" presStyleIdx="1" presStyleCnt="7" custSzY="354423"/>
      <dgm:spPr/>
      <dgm:t>
        <a:bodyPr/>
        <a:lstStyle/>
        <a:p>
          <a:endParaRPr lang="ru-RU"/>
        </a:p>
      </dgm:t>
    </dgm:pt>
    <dgm:pt modelId="{4779A929-E1B7-4093-931E-97FB3127BC98}" type="pres">
      <dgm:prSet presAssocID="{6D0CC876-9D94-468A-90A6-966C7DC284FD}" presName="hierRoot3" presStyleCnt="0"/>
      <dgm:spPr/>
      <dgm:t>
        <a:bodyPr/>
        <a:lstStyle/>
        <a:p>
          <a:endParaRPr lang="ru-RU"/>
        </a:p>
      </dgm:t>
    </dgm:pt>
    <dgm:pt modelId="{ACF9B4D1-D0AB-4BF2-86F8-7E8A62D28618}" type="pres">
      <dgm:prSet presAssocID="{6D0CC876-9D94-468A-90A6-966C7DC284FD}" presName="composite3" presStyleCnt="0"/>
      <dgm:spPr/>
      <dgm:t>
        <a:bodyPr/>
        <a:lstStyle/>
        <a:p>
          <a:endParaRPr lang="ru-RU"/>
        </a:p>
      </dgm:t>
    </dgm:pt>
    <dgm:pt modelId="{4F5C49D5-2367-431E-AF34-BD3D5BFD9E90}" type="pres">
      <dgm:prSet presAssocID="{6D0CC876-9D94-468A-90A6-966C7DC284FD}" presName="background3" presStyleLbl="node3" presStyleIdx="1" presStyleCnt="7"/>
      <dgm:spPr/>
      <dgm:t>
        <a:bodyPr/>
        <a:lstStyle/>
        <a:p>
          <a:endParaRPr lang="ru-RU"/>
        </a:p>
      </dgm:t>
    </dgm:pt>
    <dgm:pt modelId="{A0171ED8-079F-4806-A4F7-2CDA9615EE8E}" type="pres">
      <dgm:prSet presAssocID="{6D0CC876-9D94-468A-90A6-966C7DC284FD}" presName="text3" presStyleLbl="fgAcc3" presStyleIdx="1" presStyleCnt="7" custScaleY="477001" custLinFactNeighborX="-4082" custLinFactNeighborY="21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4963B1-55EC-4188-AF9B-2022F0ABC9AB}" type="pres">
      <dgm:prSet presAssocID="{6D0CC876-9D94-468A-90A6-966C7DC284FD}" presName="hierChild4" presStyleCnt="0"/>
      <dgm:spPr/>
      <dgm:t>
        <a:bodyPr/>
        <a:lstStyle/>
        <a:p>
          <a:endParaRPr lang="ru-RU"/>
        </a:p>
      </dgm:t>
    </dgm:pt>
    <dgm:pt modelId="{F35BF18A-5EED-40D0-9733-8165261A2912}" type="pres">
      <dgm:prSet presAssocID="{8B11731C-A061-4605-91F8-4ACD0673911F}" presName="Name17" presStyleLbl="parChTrans1D3" presStyleIdx="2" presStyleCnt="7" custSzY="377014"/>
      <dgm:spPr/>
      <dgm:t>
        <a:bodyPr/>
        <a:lstStyle/>
        <a:p>
          <a:endParaRPr lang="ru-RU"/>
        </a:p>
      </dgm:t>
    </dgm:pt>
    <dgm:pt modelId="{C2B3EE3D-0EE6-47A9-8157-1AE3FD0A6787}" type="pres">
      <dgm:prSet presAssocID="{EAB1047E-08BE-445A-AD15-DEE38B40AD64}" presName="hierRoot3" presStyleCnt="0"/>
      <dgm:spPr/>
      <dgm:t>
        <a:bodyPr/>
        <a:lstStyle/>
        <a:p>
          <a:endParaRPr lang="ru-RU"/>
        </a:p>
      </dgm:t>
    </dgm:pt>
    <dgm:pt modelId="{DD4E1ED1-8076-484E-8BDD-00F3379F0244}" type="pres">
      <dgm:prSet presAssocID="{EAB1047E-08BE-445A-AD15-DEE38B40AD64}" presName="composite3" presStyleCnt="0"/>
      <dgm:spPr/>
      <dgm:t>
        <a:bodyPr/>
        <a:lstStyle/>
        <a:p>
          <a:endParaRPr lang="ru-RU"/>
        </a:p>
      </dgm:t>
    </dgm:pt>
    <dgm:pt modelId="{792A5AE7-FCC8-4FF2-BA39-2BCA19E0818D}" type="pres">
      <dgm:prSet presAssocID="{EAB1047E-08BE-445A-AD15-DEE38B40AD64}" presName="background3" presStyleLbl="node3" presStyleIdx="2" presStyleCnt="7"/>
      <dgm:spPr/>
      <dgm:t>
        <a:bodyPr/>
        <a:lstStyle/>
        <a:p>
          <a:endParaRPr lang="ru-RU"/>
        </a:p>
      </dgm:t>
    </dgm:pt>
    <dgm:pt modelId="{9B9150AC-4E73-4C4D-93DB-0FFEC3E2AFA3}" type="pres">
      <dgm:prSet presAssocID="{EAB1047E-08BE-445A-AD15-DEE38B40AD64}" presName="text3" presStyleLbl="fgAcc3" presStyleIdx="2" presStyleCnt="7" custScaleY="477001" custLinFactNeighborX="-8164" custLinFactNeighborY="64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2CF0DAD-5AC5-422D-B6BF-F5537DD27CA5}" type="pres">
      <dgm:prSet presAssocID="{EAB1047E-08BE-445A-AD15-DEE38B40AD64}" presName="hierChild4" presStyleCnt="0"/>
      <dgm:spPr/>
      <dgm:t>
        <a:bodyPr/>
        <a:lstStyle/>
        <a:p>
          <a:endParaRPr lang="ru-RU"/>
        </a:p>
      </dgm:t>
    </dgm:pt>
    <dgm:pt modelId="{492AB3A8-AD3C-44AA-8808-E937485137F8}" type="pres">
      <dgm:prSet presAssocID="{1D7EFCDD-85F5-431C-9BB4-0BB26CB655C9}" presName="Name17" presStyleLbl="parChTrans1D3" presStyleIdx="3" presStyleCnt="7" custSzY="343126"/>
      <dgm:spPr/>
      <dgm:t>
        <a:bodyPr/>
        <a:lstStyle/>
        <a:p>
          <a:endParaRPr lang="ru-RU"/>
        </a:p>
      </dgm:t>
    </dgm:pt>
    <dgm:pt modelId="{08752F9D-A700-4983-B421-B37E760B18E1}" type="pres">
      <dgm:prSet presAssocID="{27778A20-D4FB-44ED-9A2F-AE2B1E49FD95}" presName="hierRoot3" presStyleCnt="0"/>
      <dgm:spPr/>
      <dgm:t>
        <a:bodyPr/>
        <a:lstStyle/>
        <a:p>
          <a:endParaRPr lang="ru-RU"/>
        </a:p>
      </dgm:t>
    </dgm:pt>
    <dgm:pt modelId="{93B4376A-2AC7-45D6-BDC4-CEC1E602F46E}" type="pres">
      <dgm:prSet presAssocID="{27778A20-D4FB-44ED-9A2F-AE2B1E49FD95}" presName="composite3" presStyleCnt="0"/>
      <dgm:spPr/>
      <dgm:t>
        <a:bodyPr/>
        <a:lstStyle/>
        <a:p>
          <a:endParaRPr lang="ru-RU"/>
        </a:p>
      </dgm:t>
    </dgm:pt>
    <dgm:pt modelId="{E5F33574-BF3E-4A5F-8A03-206E7C4F1026}" type="pres">
      <dgm:prSet presAssocID="{27778A20-D4FB-44ED-9A2F-AE2B1E49FD95}" presName="background3" presStyleLbl="node3" presStyleIdx="3" presStyleCnt="7"/>
      <dgm:spPr/>
      <dgm:t>
        <a:bodyPr/>
        <a:lstStyle/>
        <a:p>
          <a:endParaRPr lang="ru-RU"/>
        </a:p>
      </dgm:t>
    </dgm:pt>
    <dgm:pt modelId="{8F2B6CBA-B6F1-4769-8384-1D7B8C9EF746}" type="pres">
      <dgm:prSet presAssocID="{27778A20-D4FB-44ED-9A2F-AE2B1E49FD95}" presName="text3" presStyleLbl="fgAcc3" presStyleIdx="3" presStyleCnt="7" custScaleY="477001" custLinFactNeighborX="-95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A189C76-80A1-411D-B248-6A30B03CE654}" type="pres">
      <dgm:prSet presAssocID="{27778A20-D4FB-44ED-9A2F-AE2B1E49FD95}" presName="hierChild4" presStyleCnt="0"/>
      <dgm:spPr/>
      <dgm:t>
        <a:bodyPr/>
        <a:lstStyle/>
        <a:p>
          <a:endParaRPr lang="ru-RU"/>
        </a:p>
      </dgm:t>
    </dgm:pt>
    <dgm:pt modelId="{904D2C6D-EEEE-446B-A68E-56C9E82DB400}" type="pres">
      <dgm:prSet presAssocID="{A31CBB77-C751-4CDE-B555-00B28A1FF4B5}" presName="Name17" presStyleLbl="parChTrans1D3" presStyleIdx="4" presStyleCnt="7" custSzY="410907"/>
      <dgm:spPr/>
      <dgm:t>
        <a:bodyPr/>
        <a:lstStyle/>
        <a:p>
          <a:endParaRPr lang="ru-RU"/>
        </a:p>
      </dgm:t>
    </dgm:pt>
    <dgm:pt modelId="{6ACCAECE-A4A5-4BC4-9B85-E47ADD8FDC2C}" type="pres">
      <dgm:prSet presAssocID="{4AA95793-2EBA-462D-B559-FE7D35726276}" presName="hierRoot3" presStyleCnt="0"/>
      <dgm:spPr/>
      <dgm:t>
        <a:bodyPr/>
        <a:lstStyle/>
        <a:p>
          <a:endParaRPr lang="ru-RU"/>
        </a:p>
      </dgm:t>
    </dgm:pt>
    <dgm:pt modelId="{AAE829DA-2628-4C00-94BF-B015AD46CB47}" type="pres">
      <dgm:prSet presAssocID="{4AA95793-2EBA-462D-B559-FE7D35726276}" presName="composite3" presStyleCnt="0"/>
      <dgm:spPr/>
      <dgm:t>
        <a:bodyPr/>
        <a:lstStyle/>
        <a:p>
          <a:endParaRPr lang="ru-RU"/>
        </a:p>
      </dgm:t>
    </dgm:pt>
    <dgm:pt modelId="{79755AA1-4953-4043-97BC-2C29916AEBA2}" type="pres">
      <dgm:prSet presAssocID="{4AA95793-2EBA-462D-B559-FE7D35726276}" presName="background3" presStyleLbl="node3" presStyleIdx="4" presStyleCnt="7"/>
      <dgm:spPr/>
      <dgm:t>
        <a:bodyPr/>
        <a:lstStyle/>
        <a:p>
          <a:endParaRPr lang="ru-RU"/>
        </a:p>
      </dgm:t>
    </dgm:pt>
    <dgm:pt modelId="{F1559A24-7A57-4B34-B9FB-B91BA4BC9F64}" type="pres">
      <dgm:prSet presAssocID="{4AA95793-2EBA-462D-B559-FE7D35726276}" presName="text3" presStyleLbl="fgAcc3" presStyleIdx="4" presStyleCnt="7" custScaleY="477001" custLinFactNeighborX="-8164" custLinFactNeighborY="128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2E1D8CB-5055-4422-AE9A-218B81806126}" type="pres">
      <dgm:prSet presAssocID="{4AA95793-2EBA-462D-B559-FE7D35726276}" presName="hierChild4" presStyleCnt="0"/>
      <dgm:spPr/>
      <dgm:t>
        <a:bodyPr/>
        <a:lstStyle/>
        <a:p>
          <a:endParaRPr lang="ru-RU"/>
        </a:p>
      </dgm:t>
    </dgm:pt>
    <dgm:pt modelId="{467C0D39-11B6-412A-B0E8-54E1DC8B3FA0}" type="pres">
      <dgm:prSet presAssocID="{B59541A5-327C-4BCA-AE79-01DD17F2DA5A}" presName="Name10" presStyleLbl="parChTrans1D2" presStyleIdx="1" presStyleCnt="2"/>
      <dgm:spPr/>
      <dgm:t>
        <a:bodyPr/>
        <a:lstStyle/>
        <a:p>
          <a:endParaRPr lang="ru-RU"/>
        </a:p>
      </dgm:t>
    </dgm:pt>
    <dgm:pt modelId="{D06316C9-D8F5-4F66-820A-733C758F4F11}" type="pres">
      <dgm:prSet presAssocID="{D7D6E3FF-7494-45DD-B76D-927DDAD71E8E}" presName="hierRoot2" presStyleCnt="0"/>
      <dgm:spPr/>
      <dgm:t>
        <a:bodyPr/>
        <a:lstStyle/>
        <a:p>
          <a:endParaRPr lang="ru-RU"/>
        </a:p>
      </dgm:t>
    </dgm:pt>
    <dgm:pt modelId="{53E4A749-DB91-4BF7-92FE-E771787DCD3C}" type="pres">
      <dgm:prSet presAssocID="{D7D6E3FF-7494-45DD-B76D-927DDAD71E8E}" presName="composite2" presStyleCnt="0"/>
      <dgm:spPr/>
      <dgm:t>
        <a:bodyPr/>
        <a:lstStyle/>
        <a:p>
          <a:endParaRPr lang="ru-RU"/>
        </a:p>
      </dgm:t>
    </dgm:pt>
    <dgm:pt modelId="{33589021-5FCB-42C1-A869-F662522AA9E7}" type="pres">
      <dgm:prSet presAssocID="{D7D6E3FF-7494-45DD-B76D-927DDAD71E8E}" presName="background2" presStyleLbl="node2" presStyleIdx="1" presStyleCnt="2"/>
      <dgm:spPr/>
      <dgm:t>
        <a:bodyPr/>
        <a:lstStyle/>
        <a:p>
          <a:endParaRPr lang="ru-RU"/>
        </a:p>
      </dgm:t>
    </dgm:pt>
    <dgm:pt modelId="{AFC8877C-0A14-4B79-BF96-2FD9E6AFDDE7}" type="pres">
      <dgm:prSet presAssocID="{D7D6E3FF-7494-45DD-B76D-927DDAD71E8E}" presName="text2" presStyleLbl="fgAcc2" presStyleIdx="1" presStyleCnt="2" custScaleX="385684" custLinFactNeighborX="-9525" custLinFactNeighborY="-364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55630B9-4FAE-4859-A7D5-064051AB6410}" type="pres">
      <dgm:prSet presAssocID="{D7D6E3FF-7494-45DD-B76D-927DDAD71E8E}" presName="hierChild3" presStyleCnt="0"/>
      <dgm:spPr/>
      <dgm:t>
        <a:bodyPr/>
        <a:lstStyle/>
        <a:p>
          <a:endParaRPr lang="ru-RU"/>
        </a:p>
      </dgm:t>
    </dgm:pt>
    <dgm:pt modelId="{4D4CE017-2B3C-4110-AD2E-92F45BD06EC3}" type="pres">
      <dgm:prSet presAssocID="{7C2652AB-7DD3-4838-8A07-703FC0F91B47}" presName="Name17" presStyleLbl="parChTrans1D3" presStyleIdx="5" presStyleCnt="7"/>
      <dgm:spPr/>
      <dgm:t>
        <a:bodyPr/>
        <a:lstStyle/>
        <a:p>
          <a:endParaRPr lang="ru-RU"/>
        </a:p>
      </dgm:t>
    </dgm:pt>
    <dgm:pt modelId="{B962A14C-E275-4EFA-90A8-85C8A93F3BE4}" type="pres">
      <dgm:prSet presAssocID="{5BD0866F-CDBD-4D9C-B0BC-2660EC70054A}" presName="hierRoot3" presStyleCnt="0"/>
      <dgm:spPr/>
      <dgm:t>
        <a:bodyPr/>
        <a:lstStyle/>
        <a:p>
          <a:endParaRPr lang="ru-RU"/>
        </a:p>
      </dgm:t>
    </dgm:pt>
    <dgm:pt modelId="{B4303222-04D3-467B-94E6-6220ACD0F5CF}" type="pres">
      <dgm:prSet presAssocID="{5BD0866F-CDBD-4D9C-B0BC-2660EC70054A}" presName="composite3" presStyleCnt="0"/>
      <dgm:spPr/>
      <dgm:t>
        <a:bodyPr/>
        <a:lstStyle/>
        <a:p>
          <a:endParaRPr lang="ru-RU"/>
        </a:p>
      </dgm:t>
    </dgm:pt>
    <dgm:pt modelId="{0AF82AF0-EEA4-4A80-A4F9-1089A307AD84}" type="pres">
      <dgm:prSet presAssocID="{5BD0866F-CDBD-4D9C-B0BC-2660EC70054A}" presName="background3" presStyleLbl="node3" presStyleIdx="5" presStyleCnt="7"/>
      <dgm:spPr/>
      <dgm:t>
        <a:bodyPr/>
        <a:lstStyle/>
        <a:p>
          <a:endParaRPr lang="ru-RU"/>
        </a:p>
      </dgm:t>
    </dgm:pt>
    <dgm:pt modelId="{DFEECDC7-5571-42A1-9559-E23209C7D803}" type="pres">
      <dgm:prSet presAssocID="{5BD0866F-CDBD-4D9C-B0BC-2660EC70054A}" presName="text3" presStyleLbl="fgAcc3" presStyleIdx="5" presStyleCnt="7" custScaleY="3239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A8A531-D80A-4B56-9D7A-3156A3D77114}" type="pres">
      <dgm:prSet presAssocID="{5BD0866F-CDBD-4D9C-B0BC-2660EC70054A}" presName="hierChild4" presStyleCnt="0"/>
      <dgm:spPr/>
      <dgm:t>
        <a:bodyPr/>
        <a:lstStyle/>
        <a:p>
          <a:endParaRPr lang="ru-RU"/>
        </a:p>
      </dgm:t>
    </dgm:pt>
    <dgm:pt modelId="{39F8C63A-05BC-406D-86EA-A1AA0C20FD06}" type="pres">
      <dgm:prSet presAssocID="{8BD46CC9-079B-41A5-B7D2-18AAF03D7F2B}" presName="Name17" presStyleLbl="parChTrans1D3" presStyleIdx="6" presStyleCnt="7"/>
      <dgm:spPr/>
      <dgm:t>
        <a:bodyPr/>
        <a:lstStyle/>
        <a:p>
          <a:endParaRPr lang="ru-RU"/>
        </a:p>
      </dgm:t>
    </dgm:pt>
    <dgm:pt modelId="{B1CD9B0C-25C7-4392-A513-6E4B24AAA3DF}" type="pres">
      <dgm:prSet presAssocID="{BBCBEF15-7BB0-466F-B5FF-262D251EA4A3}" presName="hierRoot3" presStyleCnt="0"/>
      <dgm:spPr/>
      <dgm:t>
        <a:bodyPr/>
        <a:lstStyle/>
        <a:p>
          <a:endParaRPr lang="ru-RU"/>
        </a:p>
      </dgm:t>
    </dgm:pt>
    <dgm:pt modelId="{28861E79-D571-4FB9-A8B8-ED5F13990A20}" type="pres">
      <dgm:prSet presAssocID="{BBCBEF15-7BB0-466F-B5FF-262D251EA4A3}" presName="composite3" presStyleCnt="0"/>
      <dgm:spPr/>
      <dgm:t>
        <a:bodyPr/>
        <a:lstStyle/>
        <a:p>
          <a:endParaRPr lang="ru-RU"/>
        </a:p>
      </dgm:t>
    </dgm:pt>
    <dgm:pt modelId="{E51CE36F-A14A-4673-A9B8-B94B4A3BEE46}" type="pres">
      <dgm:prSet presAssocID="{BBCBEF15-7BB0-466F-B5FF-262D251EA4A3}" presName="background3" presStyleLbl="node3" presStyleIdx="6" presStyleCnt="7"/>
      <dgm:spPr/>
      <dgm:t>
        <a:bodyPr/>
        <a:lstStyle/>
        <a:p>
          <a:endParaRPr lang="ru-RU"/>
        </a:p>
      </dgm:t>
    </dgm:pt>
    <dgm:pt modelId="{AE40C828-AE02-40B8-9534-12CE67329D92}" type="pres">
      <dgm:prSet presAssocID="{BBCBEF15-7BB0-466F-B5FF-262D251EA4A3}" presName="text3" presStyleLbl="fgAcc3" presStyleIdx="6" presStyleCnt="7" custScaleY="3239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46DA635-7049-40D2-A02A-AB96611F1499}" type="pres">
      <dgm:prSet presAssocID="{BBCBEF15-7BB0-466F-B5FF-262D251EA4A3}" presName="hierChild4" presStyleCnt="0"/>
      <dgm:spPr/>
      <dgm:t>
        <a:bodyPr/>
        <a:lstStyle/>
        <a:p>
          <a:endParaRPr lang="ru-RU"/>
        </a:p>
      </dgm:t>
    </dgm:pt>
  </dgm:ptLst>
  <dgm:cxnLst>
    <dgm:cxn modelId="{4AFE91F1-7373-4DF7-ABF0-621831013E1B}" srcId="{D7D6E3FF-7494-45DD-B76D-927DDAD71E8E}" destId="{5BD0866F-CDBD-4D9C-B0BC-2660EC70054A}" srcOrd="0" destOrd="0" parTransId="{7C2652AB-7DD3-4838-8A07-703FC0F91B47}" sibTransId="{9339DDBD-95EA-46D1-89CE-B1EB2F63D61E}"/>
    <dgm:cxn modelId="{23ECC61E-E4C4-42D5-AC90-4257FB6280CC}" type="presOf" srcId="{5BD0866F-CDBD-4D9C-B0BC-2660EC70054A}" destId="{DFEECDC7-5571-42A1-9559-E23209C7D803}" srcOrd="0" destOrd="0" presId="urn:microsoft.com/office/officeart/2005/8/layout/hierarchy1"/>
    <dgm:cxn modelId="{42F503B7-3DC2-4CA0-82C4-CA5EC8F75167}" type="presOf" srcId="{4668973D-47CD-4792-A040-B5856243BFC5}" destId="{CE562BCD-F0BF-4AE0-B0F7-A35F556BBF87}" srcOrd="0" destOrd="0" presId="urn:microsoft.com/office/officeart/2005/8/layout/hierarchy1"/>
    <dgm:cxn modelId="{679B7F3E-A647-415E-9825-EBDC725A7BE9}" srcId="{8F766688-FFE5-4A9F-A097-BEA03602139C}" destId="{3D833018-655D-4A4B-8219-953EE23381F7}" srcOrd="0" destOrd="0" parTransId="{97EEC760-20C7-4BD2-916C-4A8E58F84401}" sibTransId="{A249CDAB-8471-4E57-BE9D-56C7EE358105}"/>
    <dgm:cxn modelId="{7EADE44F-2069-4F1D-956C-80D1E93DF8FF}" type="presOf" srcId="{7C2652AB-7DD3-4838-8A07-703FC0F91B47}" destId="{4D4CE017-2B3C-4110-AD2E-92F45BD06EC3}" srcOrd="0" destOrd="0" presId="urn:microsoft.com/office/officeart/2005/8/layout/hierarchy1"/>
    <dgm:cxn modelId="{F9D35BA5-1269-4D8A-8931-C34A049617C5}" srcId="{8F766688-FFE5-4A9F-A097-BEA03602139C}" destId="{D7D6E3FF-7494-45DD-B76D-927DDAD71E8E}" srcOrd="1" destOrd="0" parTransId="{B59541A5-327C-4BCA-AE79-01DD17F2DA5A}" sibTransId="{1129BDA2-CA7F-43BF-A0E0-35B4E0788E33}"/>
    <dgm:cxn modelId="{5DCE8DB4-DFDA-4BA9-8AB8-6D765266A583}" srcId="{3D833018-655D-4A4B-8219-953EE23381F7}" destId="{27778A20-D4FB-44ED-9A2F-AE2B1E49FD95}" srcOrd="3" destOrd="0" parTransId="{1D7EFCDD-85F5-431C-9BB4-0BB26CB655C9}" sibTransId="{B21FE7EC-1C41-411D-9A46-77162ADD3278}"/>
    <dgm:cxn modelId="{CBD0FE86-D1CA-48F2-B785-071287A58B09}" srcId="{3D833018-655D-4A4B-8219-953EE23381F7}" destId="{EAB1047E-08BE-445A-AD15-DEE38B40AD64}" srcOrd="2" destOrd="0" parTransId="{8B11731C-A061-4605-91F8-4ACD0673911F}" sibTransId="{31BBE6F0-9231-4AB1-96BC-B9667BF1BBCF}"/>
    <dgm:cxn modelId="{0BC539D1-751C-4ADA-9B86-3189F15F0A0D}" srcId="{D7D6E3FF-7494-45DD-B76D-927DDAD71E8E}" destId="{BBCBEF15-7BB0-466F-B5FF-262D251EA4A3}" srcOrd="1" destOrd="0" parTransId="{8BD46CC9-079B-41A5-B7D2-18AAF03D7F2B}" sibTransId="{EAF01DCF-C11F-4158-BA34-3C20F2BDACE9}"/>
    <dgm:cxn modelId="{209D14F5-7E76-404A-B987-F71CF86C640D}" type="presOf" srcId="{97EEC760-20C7-4BD2-916C-4A8E58F84401}" destId="{F909B8D0-AA3C-4ABF-89E8-E5B216BDCA3D}" srcOrd="0" destOrd="0" presId="urn:microsoft.com/office/officeart/2005/8/layout/hierarchy1"/>
    <dgm:cxn modelId="{10E89482-ED6B-4B5A-AEE6-F31B80D4863F}" type="presOf" srcId="{BBCBEF15-7BB0-466F-B5FF-262D251EA4A3}" destId="{AE40C828-AE02-40B8-9534-12CE67329D92}" srcOrd="0" destOrd="0" presId="urn:microsoft.com/office/officeart/2005/8/layout/hierarchy1"/>
    <dgm:cxn modelId="{80B823C6-D2D8-403F-A4C9-120EE2D7542D}" type="presOf" srcId="{8CAC9554-BE6C-44DF-863D-8D0EC0BEE028}" destId="{8B811410-B20F-43E3-A902-0F3C8ABF2F10}" srcOrd="0" destOrd="0" presId="urn:microsoft.com/office/officeart/2005/8/layout/hierarchy1"/>
    <dgm:cxn modelId="{B46D515D-9EE8-4C15-A638-00AEED3454CB}" srcId="{3D833018-655D-4A4B-8219-953EE23381F7}" destId="{E716EFFC-8C07-4A11-8A50-8F54C316328E}" srcOrd="0" destOrd="0" parTransId="{4668973D-47CD-4792-A040-B5856243BFC5}" sibTransId="{1DF33F48-1CF9-4B17-A979-21C2A1A3D7E5}"/>
    <dgm:cxn modelId="{5E6AA0B4-2498-4981-B5F6-7459EB88997D}" type="presOf" srcId="{1D7EFCDD-85F5-431C-9BB4-0BB26CB655C9}" destId="{492AB3A8-AD3C-44AA-8808-E937485137F8}" srcOrd="0" destOrd="0" presId="urn:microsoft.com/office/officeart/2005/8/layout/hierarchy1"/>
    <dgm:cxn modelId="{872607CE-0786-4AF8-B51E-6DAD59882A71}" type="presOf" srcId="{6D0CC876-9D94-468A-90A6-966C7DC284FD}" destId="{A0171ED8-079F-4806-A4F7-2CDA9615EE8E}" srcOrd="0" destOrd="0" presId="urn:microsoft.com/office/officeart/2005/8/layout/hierarchy1"/>
    <dgm:cxn modelId="{0BBBC6A6-42BE-404C-B027-36197C14A94C}" type="presOf" srcId="{A31CBB77-C751-4CDE-B555-00B28A1FF4B5}" destId="{904D2C6D-EEEE-446B-A68E-56C9E82DB400}" srcOrd="0" destOrd="0" presId="urn:microsoft.com/office/officeart/2005/8/layout/hierarchy1"/>
    <dgm:cxn modelId="{FB678580-3C12-4C08-ACE0-96F95DBA6437}" srcId="{3D833018-655D-4A4B-8219-953EE23381F7}" destId="{4AA95793-2EBA-462D-B559-FE7D35726276}" srcOrd="4" destOrd="0" parTransId="{A31CBB77-C751-4CDE-B555-00B28A1FF4B5}" sibTransId="{54209919-4C0D-4E48-A77D-4295266A93AB}"/>
    <dgm:cxn modelId="{78181D21-ED19-4FEB-9275-97C90A92574C}" type="presOf" srcId="{E716EFFC-8C07-4A11-8A50-8F54C316328E}" destId="{7AD422D3-5F98-48FB-8A66-79C1A2A7C396}" srcOrd="0" destOrd="0" presId="urn:microsoft.com/office/officeart/2005/8/layout/hierarchy1"/>
    <dgm:cxn modelId="{F9C4F0CA-0CB2-4A1A-A284-066624FC0D6C}" srcId="{F94259BC-36D3-451F-85A7-395201D8C313}" destId="{8F766688-FFE5-4A9F-A097-BEA03602139C}" srcOrd="0" destOrd="0" parTransId="{53B14A5B-510B-46C1-91A8-E0A4883D2DCE}" sibTransId="{426CE806-A84D-48F0-A16A-41DB50450A39}"/>
    <dgm:cxn modelId="{016F5EA2-9D42-4EFA-BA7B-758BD3E59B5D}" type="presOf" srcId="{3D833018-655D-4A4B-8219-953EE23381F7}" destId="{224B6F13-C5FB-4CFB-8288-B9D6A380CF45}" srcOrd="0" destOrd="0" presId="urn:microsoft.com/office/officeart/2005/8/layout/hierarchy1"/>
    <dgm:cxn modelId="{CF4B7230-41A4-43D7-B92F-72B14B3E4535}" type="presOf" srcId="{8B11731C-A061-4605-91F8-4ACD0673911F}" destId="{F35BF18A-5EED-40D0-9733-8165261A2912}" srcOrd="0" destOrd="0" presId="urn:microsoft.com/office/officeart/2005/8/layout/hierarchy1"/>
    <dgm:cxn modelId="{19E8FF47-3381-45BD-9195-66A9CF05FEFB}" type="presOf" srcId="{B59541A5-327C-4BCA-AE79-01DD17F2DA5A}" destId="{467C0D39-11B6-412A-B0E8-54E1DC8B3FA0}" srcOrd="0" destOrd="0" presId="urn:microsoft.com/office/officeart/2005/8/layout/hierarchy1"/>
    <dgm:cxn modelId="{AF75AC34-0539-43BE-BA30-67CBC5C60774}" type="presOf" srcId="{4AA95793-2EBA-462D-B559-FE7D35726276}" destId="{F1559A24-7A57-4B34-B9FB-B91BA4BC9F64}" srcOrd="0" destOrd="0" presId="urn:microsoft.com/office/officeart/2005/8/layout/hierarchy1"/>
    <dgm:cxn modelId="{3E0BBC16-745F-4EC9-9CD4-5EDC34BA5BAB}" type="presOf" srcId="{8F766688-FFE5-4A9F-A097-BEA03602139C}" destId="{993B1E06-8B9C-4EED-A89B-65D39B971248}" srcOrd="0" destOrd="0" presId="urn:microsoft.com/office/officeart/2005/8/layout/hierarchy1"/>
    <dgm:cxn modelId="{1CC93BA1-34B9-4B74-8AD8-4EAF6B74F5F4}" type="presOf" srcId="{EAB1047E-08BE-445A-AD15-DEE38B40AD64}" destId="{9B9150AC-4E73-4C4D-93DB-0FFEC3E2AFA3}" srcOrd="0" destOrd="0" presId="urn:microsoft.com/office/officeart/2005/8/layout/hierarchy1"/>
    <dgm:cxn modelId="{91262D0E-6CBB-457F-93B1-01A6CBDA236D}" type="presOf" srcId="{27778A20-D4FB-44ED-9A2F-AE2B1E49FD95}" destId="{8F2B6CBA-B6F1-4769-8384-1D7B8C9EF746}" srcOrd="0" destOrd="0" presId="urn:microsoft.com/office/officeart/2005/8/layout/hierarchy1"/>
    <dgm:cxn modelId="{D6A7E4F4-DD70-49A7-A934-802F9A57A747}" type="presOf" srcId="{D7D6E3FF-7494-45DD-B76D-927DDAD71E8E}" destId="{AFC8877C-0A14-4B79-BF96-2FD9E6AFDDE7}" srcOrd="0" destOrd="0" presId="urn:microsoft.com/office/officeart/2005/8/layout/hierarchy1"/>
    <dgm:cxn modelId="{ECD406A2-5E51-4660-BDE4-510CDDC51643}" type="presOf" srcId="{8BD46CC9-079B-41A5-B7D2-18AAF03D7F2B}" destId="{39F8C63A-05BC-406D-86EA-A1AA0C20FD06}" srcOrd="0" destOrd="0" presId="urn:microsoft.com/office/officeart/2005/8/layout/hierarchy1"/>
    <dgm:cxn modelId="{E124D6CF-29C2-4312-92F4-1E31A006FE9B}" srcId="{3D833018-655D-4A4B-8219-953EE23381F7}" destId="{6D0CC876-9D94-468A-90A6-966C7DC284FD}" srcOrd="1" destOrd="0" parTransId="{8CAC9554-BE6C-44DF-863D-8D0EC0BEE028}" sibTransId="{AE9F3FE1-32CA-416E-B208-63D1A6726C0F}"/>
    <dgm:cxn modelId="{0D55A324-9A9A-4CAA-ACF8-CDD8C35B2DBE}" type="presOf" srcId="{F94259BC-36D3-451F-85A7-395201D8C313}" destId="{A8241BD0-81F2-47C5-AA97-7D9A97C84E4A}" srcOrd="0" destOrd="0" presId="urn:microsoft.com/office/officeart/2005/8/layout/hierarchy1"/>
    <dgm:cxn modelId="{0DC5A5A0-5B2F-449B-B31E-E6887B934458}" type="presParOf" srcId="{A8241BD0-81F2-47C5-AA97-7D9A97C84E4A}" destId="{3FCBA8DF-95D0-4AEF-B7B3-3CE2BBCADCE7}" srcOrd="0" destOrd="0" presId="urn:microsoft.com/office/officeart/2005/8/layout/hierarchy1"/>
    <dgm:cxn modelId="{D5076A48-B24B-4E37-A53E-B418CED0D2AA}" type="presParOf" srcId="{3FCBA8DF-95D0-4AEF-B7B3-3CE2BBCADCE7}" destId="{8EC41A78-3FF8-4678-BBDC-29070B151013}" srcOrd="0" destOrd="0" presId="urn:microsoft.com/office/officeart/2005/8/layout/hierarchy1"/>
    <dgm:cxn modelId="{57BAEF68-E9B0-4C3A-A63B-BA12B7734671}" type="presParOf" srcId="{8EC41A78-3FF8-4678-BBDC-29070B151013}" destId="{37EECF1E-1B9C-420E-BC6A-A533F60F4F80}" srcOrd="0" destOrd="0" presId="urn:microsoft.com/office/officeart/2005/8/layout/hierarchy1"/>
    <dgm:cxn modelId="{C33DF460-5D6A-4DC5-86DE-D2B95A62A607}" type="presParOf" srcId="{8EC41A78-3FF8-4678-BBDC-29070B151013}" destId="{993B1E06-8B9C-4EED-A89B-65D39B971248}" srcOrd="1" destOrd="0" presId="urn:microsoft.com/office/officeart/2005/8/layout/hierarchy1"/>
    <dgm:cxn modelId="{D67EBB3C-E7C9-4683-87EB-69684559B131}" type="presParOf" srcId="{3FCBA8DF-95D0-4AEF-B7B3-3CE2BBCADCE7}" destId="{F6EEB43B-FFE9-46D0-BEBD-901695A9FABA}" srcOrd="1" destOrd="0" presId="urn:microsoft.com/office/officeart/2005/8/layout/hierarchy1"/>
    <dgm:cxn modelId="{EBC2195B-A753-495A-8FB0-8FE0146B5392}" type="presParOf" srcId="{F6EEB43B-FFE9-46D0-BEBD-901695A9FABA}" destId="{F909B8D0-AA3C-4ABF-89E8-E5B216BDCA3D}" srcOrd="0" destOrd="0" presId="urn:microsoft.com/office/officeart/2005/8/layout/hierarchy1"/>
    <dgm:cxn modelId="{DC6F6753-3E52-427B-B0E9-318FB6BA2B17}" type="presParOf" srcId="{F6EEB43B-FFE9-46D0-BEBD-901695A9FABA}" destId="{8B77095F-BF97-492A-B476-1DA2A2170BE3}" srcOrd="1" destOrd="0" presId="urn:microsoft.com/office/officeart/2005/8/layout/hierarchy1"/>
    <dgm:cxn modelId="{D2DC04DA-8704-4208-A128-45C3A18A43E1}" type="presParOf" srcId="{8B77095F-BF97-492A-B476-1DA2A2170BE3}" destId="{41D0B48B-524B-4C2E-A29C-41DAD5F943E8}" srcOrd="0" destOrd="0" presId="urn:microsoft.com/office/officeart/2005/8/layout/hierarchy1"/>
    <dgm:cxn modelId="{9F3F0AFD-7EDB-4CB3-9787-C116D3022803}" type="presParOf" srcId="{41D0B48B-524B-4C2E-A29C-41DAD5F943E8}" destId="{3BCB4FDF-6F66-431B-8AE5-CD39BA00D710}" srcOrd="0" destOrd="0" presId="urn:microsoft.com/office/officeart/2005/8/layout/hierarchy1"/>
    <dgm:cxn modelId="{ED881A17-B18B-4109-847C-DA2E7F4D28F0}" type="presParOf" srcId="{41D0B48B-524B-4C2E-A29C-41DAD5F943E8}" destId="{224B6F13-C5FB-4CFB-8288-B9D6A380CF45}" srcOrd="1" destOrd="0" presId="urn:microsoft.com/office/officeart/2005/8/layout/hierarchy1"/>
    <dgm:cxn modelId="{BF71A75B-64BC-45DA-8241-21612BFCDC9D}" type="presParOf" srcId="{8B77095F-BF97-492A-B476-1DA2A2170BE3}" destId="{6EAA11AD-D19B-48DE-A828-49AACE7E82AB}" srcOrd="1" destOrd="0" presId="urn:microsoft.com/office/officeart/2005/8/layout/hierarchy1"/>
    <dgm:cxn modelId="{0704D08D-1A2E-4272-AF30-BB719141B034}" type="presParOf" srcId="{6EAA11AD-D19B-48DE-A828-49AACE7E82AB}" destId="{CE562BCD-F0BF-4AE0-B0F7-A35F556BBF87}" srcOrd="0" destOrd="0" presId="urn:microsoft.com/office/officeart/2005/8/layout/hierarchy1"/>
    <dgm:cxn modelId="{DC1A3E16-11C7-4B19-B36E-80E97961D30B}" type="presParOf" srcId="{6EAA11AD-D19B-48DE-A828-49AACE7E82AB}" destId="{9FFBE065-99E7-44E7-87D3-BB3E075812A9}" srcOrd="1" destOrd="0" presId="urn:microsoft.com/office/officeart/2005/8/layout/hierarchy1"/>
    <dgm:cxn modelId="{0A57CC30-6FAA-4620-8F53-FE0437C7D727}" type="presParOf" srcId="{9FFBE065-99E7-44E7-87D3-BB3E075812A9}" destId="{BFC3A4CB-FD3B-4139-9B17-B7ED4836BA31}" srcOrd="0" destOrd="0" presId="urn:microsoft.com/office/officeart/2005/8/layout/hierarchy1"/>
    <dgm:cxn modelId="{13BFF4F8-A5DE-429B-868E-1898DD684504}" type="presParOf" srcId="{BFC3A4CB-FD3B-4139-9B17-B7ED4836BA31}" destId="{1BBFBCFC-1E75-495E-A34E-0214117FF1F2}" srcOrd="0" destOrd="0" presId="urn:microsoft.com/office/officeart/2005/8/layout/hierarchy1"/>
    <dgm:cxn modelId="{31B7DD38-FB60-4DEE-8B71-71480777CB3C}" type="presParOf" srcId="{BFC3A4CB-FD3B-4139-9B17-B7ED4836BA31}" destId="{7AD422D3-5F98-48FB-8A66-79C1A2A7C396}" srcOrd="1" destOrd="0" presId="urn:microsoft.com/office/officeart/2005/8/layout/hierarchy1"/>
    <dgm:cxn modelId="{D93A80E0-0A06-40DC-8271-26AC87E8713B}" type="presParOf" srcId="{9FFBE065-99E7-44E7-87D3-BB3E075812A9}" destId="{9DD7C1DF-318B-432A-BB9A-D7643D0FD654}" srcOrd="1" destOrd="0" presId="urn:microsoft.com/office/officeart/2005/8/layout/hierarchy1"/>
    <dgm:cxn modelId="{83153B3F-92C2-4CCD-8427-586A9C68054D}" type="presParOf" srcId="{6EAA11AD-D19B-48DE-A828-49AACE7E82AB}" destId="{8B811410-B20F-43E3-A902-0F3C8ABF2F10}" srcOrd="2" destOrd="0" presId="urn:microsoft.com/office/officeart/2005/8/layout/hierarchy1"/>
    <dgm:cxn modelId="{0BBCF373-000E-49A5-8519-8BB738F7C41D}" type="presParOf" srcId="{6EAA11AD-D19B-48DE-A828-49AACE7E82AB}" destId="{4779A929-E1B7-4093-931E-97FB3127BC98}" srcOrd="3" destOrd="0" presId="urn:microsoft.com/office/officeart/2005/8/layout/hierarchy1"/>
    <dgm:cxn modelId="{6EEF13BE-06FA-4ADA-BA8D-F4210D9E5C27}" type="presParOf" srcId="{4779A929-E1B7-4093-931E-97FB3127BC98}" destId="{ACF9B4D1-D0AB-4BF2-86F8-7E8A62D28618}" srcOrd="0" destOrd="0" presId="urn:microsoft.com/office/officeart/2005/8/layout/hierarchy1"/>
    <dgm:cxn modelId="{E101049C-039B-49AE-A212-BBE0754BF9B8}" type="presParOf" srcId="{ACF9B4D1-D0AB-4BF2-86F8-7E8A62D28618}" destId="{4F5C49D5-2367-431E-AF34-BD3D5BFD9E90}" srcOrd="0" destOrd="0" presId="urn:microsoft.com/office/officeart/2005/8/layout/hierarchy1"/>
    <dgm:cxn modelId="{277315EB-EDC3-4074-9978-D65CC3CD3979}" type="presParOf" srcId="{ACF9B4D1-D0AB-4BF2-86F8-7E8A62D28618}" destId="{A0171ED8-079F-4806-A4F7-2CDA9615EE8E}" srcOrd="1" destOrd="0" presId="urn:microsoft.com/office/officeart/2005/8/layout/hierarchy1"/>
    <dgm:cxn modelId="{A287C226-7791-40C5-A5D7-5B1262A82D7C}" type="presParOf" srcId="{4779A929-E1B7-4093-931E-97FB3127BC98}" destId="{024963B1-55EC-4188-AF9B-2022F0ABC9AB}" srcOrd="1" destOrd="0" presId="urn:microsoft.com/office/officeart/2005/8/layout/hierarchy1"/>
    <dgm:cxn modelId="{0DAA2A40-2664-4C57-8436-9F2B0917A423}" type="presParOf" srcId="{6EAA11AD-D19B-48DE-A828-49AACE7E82AB}" destId="{F35BF18A-5EED-40D0-9733-8165261A2912}" srcOrd="4" destOrd="0" presId="urn:microsoft.com/office/officeart/2005/8/layout/hierarchy1"/>
    <dgm:cxn modelId="{4BDBC7A8-C600-443D-9A37-CE9FFEC7909B}" type="presParOf" srcId="{6EAA11AD-D19B-48DE-A828-49AACE7E82AB}" destId="{C2B3EE3D-0EE6-47A9-8157-1AE3FD0A6787}" srcOrd="5" destOrd="0" presId="urn:microsoft.com/office/officeart/2005/8/layout/hierarchy1"/>
    <dgm:cxn modelId="{31AB8B7F-7A94-4285-9225-1D41430395FC}" type="presParOf" srcId="{C2B3EE3D-0EE6-47A9-8157-1AE3FD0A6787}" destId="{DD4E1ED1-8076-484E-8BDD-00F3379F0244}" srcOrd="0" destOrd="0" presId="urn:microsoft.com/office/officeart/2005/8/layout/hierarchy1"/>
    <dgm:cxn modelId="{80EBFCE6-E6C2-4F85-BD9F-89D9395FB915}" type="presParOf" srcId="{DD4E1ED1-8076-484E-8BDD-00F3379F0244}" destId="{792A5AE7-FCC8-4FF2-BA39-2BCA19E0818D}" srcOrd="0" destOrd="0" presId="urn:microsoft.com/office/officeart/2005/8/layout/hierarchy1"/>
    <dgm:cxn modelId="{4FA03F86-762F-40D7-ABE8-12CA9188CFED}" type="presParOf" srcId="{DD4E1ED1-8076-484E-8BDD-00F3379F0244}" destId="{9B9150AC-4E73-4C4D-93DB-0FFEC3E2AFA3}" srcOrd="1" destOrd="0" presId="urn:microsoft.com/office/officeart/2005/8/layout/hierarchy1"/>
    <dgm:cxn modelId="{0789E562-D244-42D5-85BE-56AC1492AB14}" type="presParOf" srcId="{C2B3EE3D-0EE6-47A9-8157-1AE3FD0A6787}" destId="{52CF0DAD-5AC5-422D-B6BF-F5537DD27CA5}" srcOrd="1" destOrd="0" presId="urn:microsoft.com/office/officeart/2005/8/layout/hierarchy1"/>
    <dgm:cxn modelId="{14B12C8F-9CDC-4582-8B5F-7B0FE5F017F5}" type="presParOf" srcId="{6EAA11AD-D19B-48DE-A828-49AACE7E82AB}" destId="{492AB3A8-AD3C-44AA-8808-E937485137F8}" srcOrd="6" destOrd="0" presId="urn:microsoft.com/office/officeart/2005/8/layout/hierarchy1"/>
    <dgm:cxn modelId="{59692299-583D-4C33-80B4-7F3E963E0028}" type="presParOf" srcId="{6EAA11AD-D19B-48DE-A828-49AACE7E82AB}" destId="{08752F9D-A700-4983-B421-B37E760B18E1}" srcOrd="7" destOrd="0" presId="urn:microsoft.com/office/officeart/2005/8/layout/hierarchy1"/>
    <dgm:cxn modelId="{0A4418E9-891C-4ACD-A580-91BF4C4FD02E}" type="presParOf" srcId="{08752F9D-A700-4983-B421-B37E760B18E1}" destId="{93B4376A-2AC7-45D6-BDC4-CEC1E602F46E}" srcOrd="0" destOrd="0" presId="urn:microsoft.com/office/officeart/2005/8/layout/hierarchy1"/>
    <dgm:cxn modelId="{3C53535A-17C2-4624-8844-BB7ECDFD4BF2}" type="presParOf" srcId="{93B4376A-2AC7-45D6-BDC4-CEC1E602F46E}" destId="{E5F33574-BF3E-4A5F-8A03-206E7C4F1026}" srcOrd="0" destOrd="0" presId="urn:microsoft.com/office/officeart/2005/8/layout/hierarchy1"/>
    <dgm:cxn modelId="{A818F2BF-F671-4AB4-82E3-8EC0915C02E4}" type="presParOf" srcId="{93B4376A-2AC7-45D6-BDC4-CEC1E602F46E}" destId="{8F2B6CBA-B6F1-4769-8384-1D7B8C9EF746}" srcOrd="1" destOrd="0" presId="urn:microsoft.com/office/officeart/2005/8/layout/hierarchy1"/>
    <dgm:cxn modelId="{9E49B0CD-E478-4CC6-85BA-879618FCC52B}" type="presParOf" srcId="{08752F9D-A700-4983-B421-B37E760B18E1}" destId="{9A189C76-80A1-411D-B248-6A30B03CE654}" srcOrd="1" destOrd="0" presId="urn:microsoft.com/office/officeart/2005/8/layout/hierarchy1"/>
    <dgm:cxn modelId="{BF2A58A4-3B69-472D-9015-DAD5E7354AE0}" type="presParOf" srcId="{6EAA11AD-D19B-48DE-A828-49AACE7E82AB}" destId="{904D2C6D-EEEE-446B-A68E-56C9E82DB400}" srcOrd="8" destOrd="0" presId="urn:microsoft.com/office/officeart/2005/8/layout/hierarchy1"/>
    <dgm:cxn modelId="{0B49DB7F-69F4-4E75-8AF5-0BD88D56916B}" type="presParOf" srcId="{6EAA11AD-D19B-48DE-A828-49AACE7E82AB}" destId="{6ACCAECE-A4A5-4BC4-9B85-E47ADD8FDC2C}" srcOrd="9" destOrd="0" presId="urn:microsoft.com/office/officeart/2005/8/layout/hierarchy1"/>
    <dgm:cxn modelId="{F2D0F3A6-1716-40FA-B088-5435A2E2419F}" type="presParOf" srcId="{6ACCAECE-A4A5-4BC4-9B85-E47ADD8FDC2C}" destId="{AAE829DA-2628-4C00-94BF-B015AD46CB47}" srcOrd="0" destOrd="0" presId="urn:microsoft.com/office/officeart/2005/8/layout/hierarchy1"/>
    <dgm:cxn modelId="{6CDD7520-DFCE-46CC-AB2A-B1442E0F4E0C}" type="presParOf" srcId="{AAE829DA-2628-4C00-94BF-B015AD46CB47}" destId="{79755AA1-4953-4043-97BC-2C29916AEBA2}" srcOrd="0" destOrd="0" presId="urn:microsoft.com/office/officeart/2005/8/layout/hierarchy1"/>
    <dgm:cxn modelId="{20620531-393F-4569-A6C1-BAB88D759B64}" type="presParOf" srcId="{AAE829DA-2628-4C00-94BF-B015AD46CB47}" destId="{F1559A24-7A57-4B34-B9FB-B91BA4BC9F64}" srcOrd="1" destOrd="0" presId="urn:microsoft.com/office/officeart/2005/8/layout/hierarchy1"/>
    <dgm:cxn modelId="{66BC4BBB-2DFE-4DA4-B075-C993A823A2FA}" type="presParOf" srcId="{6ACCAECE-A4A5-4BC4-9B85-E47ADD8FDC2C}" destId="{D2E1D8CB-5055-4422-AE9A-218B81806126}" srcOrd="1" destOrd="0" presId="urn:microsoft.com/office/officeart/2005/8/layout/hierarchy1"/>
    <dgm:cxn modelId="{07BFFF96-4BEE-42B4-8D0F-526442BC09E0}" type="presParOf" srcId="{F6EEB43B-FFE9-46D0-BEBD-901695A9FABA}" destId="{467C0D39-11B6-412A-B0E8-54E1DC8B3FA0}" srcOrd="2" destOrd="0" presId="urn:microsoft.com/office/officeart/2005/8/layout/hierarchy1"/>
    <dgm:cxn modelId="{CA8454B3-2259-4983-8139-8CB1390E4EB1}" type="presParOf" srcId="{F6EEB43B-FFE9-46D0-BEBD-901695A9FABA}" destId="{D06316C9-D8F5-4F66-820A-733C758F4F11}" srcOrd="3" destOrd="0" presId="urn:microsoft.com/office/officeart/2005/8/layout/hierarchy1"/>
    <dgm:cxn modelId="{30C5F4FF-EF38-40FA-B7F1-6222BD52DB07}" type="presParOf" srcId="{D06316C9-D8F5-4F66-820A-733C758F4F11}" destId="{53E4A749-DB91-4BF7-92FE-E771787DCD3C}" srcOrd="0" destOrd="0" presId="urn:microsoft.com/office/officeart/2005/8/layout/hierarchy1"/>
    <dgm:cxn modelId="{ED423CA0-75FB-4CB8-8D2E-37C0A71D3F65}" type="presParOf" srcId="{53E4A749-DB91-4BF7-92FE-E771787DCD3C}" destId="{33589021-5FCB-42C1-A869-F662522AA9E7}" srcOrd="0" destOrd="0" presId="urn:microsoft.com/office/officeart/2005/8/layout/hierarchy1"/>
    <dgm:cxn modelId="{DF1C7C68-1CA6-43FB-9277-9D0074C34A09}" type="presParOf" srcId="{53E4A749-DB91-4BF7-92FE-E771787DCD3C}" destId="{AFC8877C-0A14-4B79-BF96-2FD9E6AFDDE7}" srcOrd="1" destOrd="0" presId="urn:microsoft.com/office/officeart/2005/8/layout/hierarchy1"/>
    <dgm:cxn modelId="{AD887A58-6E7D-478C-AFE3-2235FDD85363}" type="presParOf" srcId="{D06316C9-D8F5-4F66-820A-733C758F4F11}" destId="{F55630B9-4FAE-4859-A7D5-064051AB6410}" srcOrd="1" destOrd="0" presId="urn:microsoft.com/office/officeart/2005/8/layout/hierarchy1"/>
    <dgm:cxn modelId="{7FF58DD3-B6B6-4CA9-B344-4F4C57F1EEA4}" type="presParOf" srcId="{F55630B9-4FAE-4859-A7D5-064051AB6410}" destId="{4D4CE017-2B3C-4110-AD2E-92F45BD06EC3}" srcOrd="0" destOrd="0" presId="urn:microsoft.com/office/officeart/2005/8/layout/hierarchy1"/>
    <dgm:cxn modelId="{7D11F8CD-69EB-4166-98EB-ECEA15D43D13}" type="presParOf" srcId="{F55630B9-4FAE-4859-A7D5-064051AB6410}" destId="{B962A14C-E275-4EFA-90A8-85C8A93F3BE4}" srcOrd="1" destOrd="0" presId="urn:microsoft.com/office/officeart/2005/8/layout/hierarchy1"/>
    <dgm:cxn modelId="{629420B0-1DB6-4A36-9070-6CD1329E222C}" type="presParOf" srcId="{B962A14C-E275-4EFA-90A8-85C8A93F3BE4}" destId="{B4303222-04D3-467B-94E6-6220ACD0F5CF}" srcOrd="0" destOrd="0" presId="urn:microsoft.com/office/officeart/2005/8/layout/hierarchy1"/>
    <dgm:cxn modelId="{345B6538-7AB9-4A0B-B500-523A8D12FCD0}" type="presParOf" srcId="{B4303222-04D3-467B-94E6-6220ACD0F5CF}" destId="{0AF82AF0-EEA4-4A80-A4F9-1089A307AD84}" srcOrd="0" destOrd="0" presId="urn:microsoft.com/office/officeart/2005/8/layout/hierarchy1"/>
    <dgm:cxn modelId="{A6938CC6-7AC0-45CE-9730-503370E36069}" type="presParOf" srcId="{B4303222-04D3-467B-94E6-6220ACD0F5CF}" destId="{DFEECDC7-5571-42A1-9559-E23209C7D803}" srcOrd="1" destOrd="0" presId="urn:microsoft.com/office/officeart/2005/8/layout/hierarchy1"/>
    <dgm:cxn modelId="{76BADF17-C9F9-45DB-93EE-B72D58E3F4B3}" type="presParOf" srcId="{B962A14C-E275-4EFA-90A8-85C8A93F3BE4}" destId="{DAA8A531-D80A-4B56-9D7A-3156A3D77114}" srcOrd="1" destOrd="0" presId="urn:microsoft.com/office/officeart/2005/8/layout/hierarchy1"/>
    <dgm:cxn modelId="{1EF87BC5-D6F4-4CE4-929B-FE18FC66539E}" type="presParOf" srcId="{F55630B9-4FAE-4859-A7D5-064051AB6410}" destId="{39F8C63A-05BC-406D-86EA-A1AA0C20FD06}" srcOrd="2" destOrd="0" presId="urn:microsoft.com/office/officeart/2005/8/layout/hierarchy1"/>
    <dgm:cxn modelId="{FB7335BE-8C2A-4C05-8303-6ACA0B619ED8}" type="presParOf" srcId="{F55630B9-4FAE-4859-A7D5-064051AB6410}" destId="{B1CD9B0C-25C7-4392-A513-6E4B24AAA3DF}" srcOrd="3" destOrd="0" presId="urn:microsoft.com/office/officeart/2005/8/layout/hierarchy1"/>
    <dgm:cxn modelId="{1041CD06-E011-402D-A34A-C5399569475A}" type="presParOf" srcId="{B1CD9B0C-25C7-4392-A513-6E4B24AAA3DF}" destId="{28861E79-D571-4FB9-A8B8-ED5F13990A20}" srcOrd="0" destOrd="0" presId="urn:microsoft.com/office/officeart/2005/8/layout/hierarchy1"/>
    <dgm:cxn modelId="{538DCA31-1A7E-4E52-AB24-FC30EA33D150}" type="presParOf" srcId="{28861E79-D571-4FB9-A8B8-ED5F13990A20}" destId="{E51CE36F-A14A-4673-A9B8-B94B4A3BEE46}" srcOrd="0" destOrd="0" presId="urn:microsoft.com/office/officeart/2005/8/layout/hierarchy1"/>
    <dgm:cxn modelId="{A6587C9E-714A-4809-9F75-03FB16E5C5E0}" type="presParOf" srcId="{28861E79-D571-4FB9-A8B8-ED5F13990A20}" destId="{AE40C828-AE02-40B8-9534-12CE67329D92}" srcOrd="1" destOrd="0" presId="urn:microsoft.com/office/officeart/2005/8/layout/hierarchy1"/>
    <dgm:cxn modelId="{9459B241-E854-4C3D-9243-E3469BA9A744}" type="presParOf" srcId="{B1CD9B0C-25C7-4392-A513-6E4B24AAA3DF}" destId="{646DA635-7049-40D2-A02A-AB96611F149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561217-4A1C-450C-883F-70B6874C8EBF}">
      <dsp:nvSpPr>
        <dsp:cNvPr id="0" name=""/>
        <dsp:cNvSpPr/>
      </dsp:nvSpPr>
      <dsp:spPr>
        <a:xfrm>
          <a:off x="2020159" y="2266266"/>
          <a:ext cx="377725" cy="16924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8862" y="0"/>
              </a:lnTo>
              <a:lnTo>
                <a:pt x="188862" y="1692414"/>
              </a:lnTo>
              <a:lnTo>
                <a:pt x="377725" y="1692414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41BACF-032B-40A5-9735-AB7946122DD5}">
      <dsp:nvSpPr>
        <dsp:cNvPr id="0" name=""/>
        <dsp:cNvSpPr/>
      </dsp:nvSpPr>
      <dsp:spPr>
        <a:xfrm>
          <a:off x="2020159" y="2266266"/>
          <a:ext cx="377725" cy="8803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8862" y="0"/>
              </a:lnTo>
              <a:lnTo>
                <a:pt x="188862" y="880303"/>
              </a:lnTo>
              <a:lnTo>
                <a:pt x="377725" y="880303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FC8BBB-7938-41B7-B22D-02CD5007BFF3}">
      <dsp:nvSpPr>
        <dsp:cNvPr id="0" name=""/>
        <dsp:cNvSpPr/>
      </dsp:nvSpPr>
      <dsp:spPr>
        <a:xfrm>
          <a:off x="2020159" y="2220546"/>
          <a:ext cx="37772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88862" y="45720"/>
              </a:lnTo>
              <a:lnTo>
                <a:pt x="188862" y="113913"/>
              </a:lnTo>
              <a:lnTo>
                <a:pt x="377725" y="113913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7BA4E0-72B2-4523-B3E1-37A4669329E9}">
      <dsp:nvSpPr>
        <dsp:cNvPr id="0" name=""/>
        <dsp:cNvSpPr/>
      </dsp:nvSpPr>
      <dsp:spPr>
        <a:xfrm>
          <a:off x="2020159" y="1522349"/>
          <a:ext cx="377725" cy="743916"/>
        </a:xfrm>
        <a:custGeom>
          <a:avLst/>
          <a:gdLst/>
          <a:ahLst/>
          <a:cxnLst/>
          <a:rect l="0" t="0" r="0" b="0"/>
          <a:pathLst>
            <a:path>
              <a:moveTo>
                <a:pt x="0" y="743916"/>
              </a:moveTo>
              <a:lnTo>
                <a:pt x="188862" y="743916"/>
              </a:lnTo>
              <a:lnTo>
                <a:pt x="188862" y="0"/>
              </a:lnTo>
              <a:lnTo>
                <a:pt x="377725" y="0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93BB54-0471-49A3-AB59-A228F2E00A81}">
      <dsp:nvSpPr>
        <dsp:cNvPr id="0" name=""/>
        <dsp:cNvSpPr/>
      </dsp:nvSpPr>
      <dsp:spPr>
        <a:xfrm>
          <a:off x="4234142" y="520502"/>
          <a:ext cx="430097" cy="1215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1234" y="0"/>
              </a:lnTo>
              <a:lnTo>
                <a:pt x="241234" y="121542"/>
              </a:lnTo>
              <a:lnTo>
                <a:pt x="430097" y="121542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35206E-1626-4A26-BA6A-78BBCDDC5FAC}">
      <dsp:nvSpPr>
        <dsp:cNvPr id="0" name=""/>
        <dsp:cNvSpPr/>
      </dsp:nvSpPr>
      <dsp:spPr>
        <a:xfrm>
          <a:off x="2020159" y="520502"/>
          <a:ext cx="325354" cy="1745763"/>
        </a:xfrm>
        <a:custGeom>
          <a:avLst/>
          <a:gdLst/>
          <a:ahLst/>
          <a:cxnLst/>
          <a:rect l="0" t="0" r="0" b="0"/>
          <a:pathLst>
            <a:path>
              <a:moveTo>
                <a:pt x="0" y="1745763"/>
              </a:moveTo>
              <a:lnTo>
                <a:pt x="136491" y="1745763"/>
              </a:lnTo>
              <a:lnTo>
                <a:pt x="136491" y="0"/>
              </a:lnTo>
              <a:lnTo>
                <a:pt x="325354" y="0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CFC505-E924-4AE5-917F-8A58BA7D8E59}">
      <dsp:nvSpPr>
        <dsp:cNvPr id="0" name=""/>
        <dsp:cNvSpPr/>
      </dsp:nvSpPr>
      <dsp:spPr>
        <a:xfrm>
          <a:off x="95703" y="1739482"/>
          <a:ext cx="1924456" cy="10535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l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Внеурочная деятельность</a:t>
          </a:r>
        </a:p>
      </dsp:txBody>
      <dsp:txXfrm>
        <a:off x="95703" y="1739482"/>
        <a:ext cx="1924456" cy="1053567"/>
      </dsp:txXfrm>
    </dsp:sp>
    <dsp:sp modelId="{AEA9D870-6F8B-4CF1-BB17-AF4E6EFF057E}">
      <dsp:nvSpPr>
        <dsp:cNvPr id="0" name=""/>
        <dsp:cNvSpPr/>
      </dsp:nvSpPr>
      <dsp:spPr>
        <a:xfrm>
          <a:off x="2345513" y="164293"/>
          <a:ext cx="1888628" cy="7124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l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Спортивно-оздоровительное </a:t>
          </a:r>
          <a:r>
            <a:rPr lang="ru-RU" sz="1600" b="1" kern="1200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направление</a:t>
          </a:r>
          <a:endParaRPr lang="ru-RU" sz="1600" b="1" kern="1200" dirty="0">
            <a:solidFill>
              <a:schemeClr val="accent3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45513" y="164293"/>
        <a:ext cx="1888628" cy="712418"/>
      </dsp:txXfrm>
    </dsp:sp>
    <dsp:sp modelId="{F3DAC868-61BE-449A-A0A6-4CED687A031D}">
      <dsp:nvSpPr>
        <dsp:cNvPr id="0" name=""/>
        <dsp:cNvSpPr/>
      </dsp:nvSpPr>
      <dsp:spPr>
        <a:xfrm>
          <a:off x="4664239" y="1774"/>
          <a:ext cx="3469656" cy="12805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l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Спортивно-массовые и физкультурно-оздоровительные </a:t>
          </a:r>
          <a:r>
            <a:rPr lang="ru-RU" sz="1600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мероприятия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(Президентские состязания,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Президентские спортивные игры)</a:t>
          </a:r>
          <a:endParaRPr lang="ru-RU" sz="16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64239" y="1774"/>
        <a:ext cx="3469656" cy="1280541"/>
      </dsp:txXfrm>
    </dsp:sp>
    <dsp:sp modelId="{437AF263-4693-4669-8754-268B4503C838}">
      <dsp:nvSpPr>
        <dsp:cNvPr id="0" name=""/>
        <dsp:cNvSpPr/>
      </dsp:nvSpPr>
      <dsp:spPr>
        <a:xfrm>
          <a:off x="2397885" y="1234333"/>
          <a:ext cx="1888628" cy="5760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l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Духовно-нравственное</a:t>
          </a:r>
          <a:endParaRPr lang="ru-RU" sz="1400" kern="120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97885" y="1234333"/>
        <a:ext cx="1888628" cy="576031"/>
      </dsp:txXfrm>
    </dsp:sp>
    <dsp:sp modelId="{4EAA6FCB-4533-429D-AA95-B5C607AB7BA8}">
      <dsp:nvSpPr>
        <dsp:cNvPr id="0" name=""/>
        <dsp:cNvSpPr/>
      </dsp:nvSpPr>
      <dsp:spPr>
        <a:xfrm>
          <a:off x="2397885" y="2046443"/>
          <a:ext cx="1888628" cy="5760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l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Обще-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интеллектуальное</a:t>
          </a:r>
          <a:endParaRPr lang="ru-RU" sz="1400" kern="120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97885" y="2046443"/>
        <a:ext cx="1888628" cy="576031"/>
      </dsp:txXfrm>
    </dsp:sp>
    <dsp:sp modelId="{83B2F088-9217-4DB4-B0E0-1426544F0A55}">
      <dsp:nvSpPr>
        <dsp:cNvPr id="0" name=""/>
        <dsp:cNvSpPr/>
      </dsp:nvSpPr>
      <dsp:spPr>
        <a:xfrm>
          <a:off x="2397885" y="2858554"/>
          <a:ext cx="1888628" cy="5760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l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Обще-</a:t>
          </a:r>
          <a:endParaRPr lang="ru-RU" sz="1400" kern="120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культурное</a:t>
          </a:r>
        </a:p>
      </dsp:txBody>
      <dsp:txXfrm>
        <a:off x="2397885" y="2858554"/>
        <a:ext cx="1888628" cy="576031"/>
      </dsp:txXfrm>
    </dsp:sp>
    <dsp:sp modelId="{D5585489-2855-444A-A710-27D128E318E7}">
      <dsp:nvSpPr>
        <dsp:cNvPr id="0" name=""/>
        <dsp:cNvSpPr/>
      </dsp:nvSpPr>
      <dsp:spPr>
        <a:xfrm>
          <a:off x="2397885" y="3670664"/>
          <a:ext cx="1888628" cy="5760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l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Социальное</a:t>
          </a:r>
          <a:endParaRPr lang="ru-RU" sz="1400" kern="120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97885" y="3670664"/>
        <a:ext cx="1888628" cy="5760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DEB8B2-827A-4DD0-89C4-D45FAA31F255}">
      <dsp:nvSpPr>
        <dsp:cNvPr id="0" name=""/>
        <dsp:cNvSpPr/>
      </dsp:nvSpPr>
      <dsp:spPr>
        <a:xfrm>
          <a:off x="2231347" y="2232231"/>
          <a:ext cx="3766943" cy="961483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2">
                <a:shade val="50000"/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ПРЕЗИДЕНТСКИЕ СОРЕВНОВАНИЯ</a:t>
          </a:r>
        </a:p>
      </dsp:txBody>
      <dsp:txXfrm>
        <a:off x="2278283" y="2279167"/>
        <a:ext cx="3673071" cy="867611"/>
      </dsp:txXfrm>
    </dsp:sp>
    <dsp:sp modelId="{0D96E701-6EB9-4A23-8276-FA7FD460216D}">
      <dsp:nvSpPr>
        <dsp:cNvPr id="0" name=""/>
        <dsp:cNvSpPr/>
      </dsp:nvSpPr>
      <dsp:spPr>
        <a:xfrm rot="16176585">
          <a:off x="3765390" y="1888426"/>
          <a:ext cx="68762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87624" y="0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42EFC7-7B33-4B45-8C39-E1F5837F76DA}">
      <dsp:nvSpPr>
        <dsp:cNvPr id="0" name=""/>
        <dsp:cNvSpPr/>
      </dsp:nvSpPr>
      <dsp:spPr>
        <a:xfrm>
          <a:off x="2818658" y="107861"/>
          <a:ext cx="2566620" cy="1436761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240584"/>
                <a:satOff val="-19884"/>
                <a:lumOff val="16369"/>
                <a:alphaOff val="0"/>
                <a:tint val="10000"/>
                <a:satMod val="300000"/>
              </a:schemeClr>
            </a:gs>
            <a:gs pos="34000">
              <a:schemeClr val="accent2">
                <a:shade val="50000"/>
                <a:hueOff val="240584"/>
                <a:satOff val="-19884"/>
                <a:lumOff val="16369"/>
                <a:alphaOff val="0"/>
                <a:tint val="13500"/>
                <a:satMod val="250000"/>
              </a:schemeClr>
            </a:gs>
            <a:gs pos="100000">
              <a:schemeClr val="accent2">
                <a:shade val="50000"/>
                <a:hueOff val="240584"/>
                <a:satOff val="-19884"/>
                <a:lumOff val="16369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Управление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образования</a:t>
          </a:r>
        </a:p>
      </dsp:txBody>
      <dsp:txXfrm>
        <a:off x="2888795" y="177998"/>
        <a:ext cx="2426346" cy="1296487"/>
      </dsp:txXfrm>
    </dsp:sp>
    <dsp:sp modelId="{B5B85158-6D54-4BEF-BDBD-5F04085C62F9}">
      <dsp:nvSpPr>
        <dsp:cNvPr id="0" name=""/>
        <dsp:cNvSpPr/>
      </dsp:nvSpPr>
      <dsp:spPr>
        <a:xfrm rot="12040939">
          <a:off x="1388381" y="1967097"/>
          <a:ext cx="150138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01383" y="0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E99647-A960-458C-903C-7C436DAB75AF}">
      <dsp:nvSpPr>
        <dsp:cNvPr id="0" name=""/>
        <dsp:cNvSpPr/>
      </dsp:nvSpPr>
      <dsp:spPr>
        <a:xfrm>
          <a:off x="0" y="712382"/>
          <a:ext cx="1436761" cy="1436761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481168"/>
                <a:satOff val="-39769"/>
                <a:lumOff val="32738"/>
                <a:alphaOff val="0"/>
                <a:tint val="10000"/>
                <a:satMod val="300000"/>
              </a:schemeClr>
            </a:gs>
            <a:gs pos="34000">
              <a:schemeClr val="accent2">
                <a:shade val="50000"/>
                <a:hueOff val="481168"/>
                <a:satOff val="-39769"/>
                <a:lumOff val="32738"/>
                <a:alphaOff val="0"/>
                <a:tint val="13500"/>
                <a:satMod val="250000"/>
              </a:schemeClr>
            </a:gs>
            <a:gs pos="100000">
              <a:schemeClr val="accent2">
                <a:shade val="50000"/>
                <a:hueOff val="481168"/>
                <a:satOff val="-39769"/>
                <a:lumOff val="32738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Центр культуры и досуга</a:t>
          </a:r>
        </a:p>
      </dsp:txBody>
      <dsp:txXfrm>
        <a:off x="70137" y="782519"/>
        <a:ext cx="1296487" cy="1296487"/>
      </dsp:txXfrm>
    </dsp:sp>
    <dsp:sp modelId="{09035014-234A-4983-8CD6-E71854ED599D}">
      <dsp:nvSpPr>
        <dsp:cNvPr id="0" name=""/>
        <dsp:cNvSpPr/>
      </dsp:nvSpPr>
      <dsp:spPr>
        <a:xfrm rot="9223245">
          <a:off x="2345054" y="3379569"/>
          <a:ext cx="83955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39555" y="0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C3F37F-869C-4CF5-949D-27A6D9E5D532}">
      <dsp:nvSpPr>
        <dsp:cNvPr id="0" name=""/>
        <dsp:cNvSpPr/>
      </dsp:nvSpPr>
      <dsp:spPr>
        <a:xfrm>
          <a:off x="0" y="3436726"/>
          <a:ext cx="2388440" cy="1436761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721752"/>
                <a:satOff val="-59653"/>
                <a:lumOff val="49107"/>
                <a:alphaOff val="0"/>
                <a:tint val="10000"/>
                <a:satMod val="300000"/>
              </a:schemeClr>
            </a:gs>
            <a:gs pos="34000">
              <a:schemeClr val="accent2">
                <a:shade val="50000"/>
                <a:hueOff val="721752"/>
                <a:satOff val="-59653"/>
                <a:lumOff val="49107"/>
                <a:alphaOff val="0"/>
                <a:tint val="13500"/>
                <a:satMod val="250000"/>
              </a:schemeClr>
            </a:gs>
            <a:gs pos="100000">
              <a:schemeClr val="accent2">
                <a:shade val="50000"/>
                <a:hueOff val="721752"/>
                <a:satOff val="-59653"/>
                <a:lumOff val="49107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Центр внешкольной 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работы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137" y="3506863"/>
        <a:ext cx="2248166" cy="1296487"/>
      </dsp:txXfrm>
    </dsp:sp>
    <dsp:sp modelId="{8F0D52C2-9642-49D0-A076-21C2D470A6C9}">
      <dsp:nvSpPr>
        <dsp:cNvPr id="0" name=""/>
        <dsp:cNvSpPr/>
      </dsp:nvSpPr>
      <dsp:spPr>
        <a:xfrm rot="5370449">
          <a:off x="3731998" y="3584008"/>
          <a:ext cx="78061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80616" y="0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07B6F2-10CD-441B-929B-60BC24DCBC57}">
      <dsp:nvSpPr>
        <dsp:cNvPr id="0" name=""/>
        <dsp:cNvSpPr/>
      </dsp:nvSpPr>
      <dsp:spPr>
        <a:xfrm>
          <a:off x="2539804" y="3974302"/>
          <a:ext cx="3184066" cy="1436761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721752"/>
                <a:satOff val="-59653"/>
                <a:lumOff val="49107"/>
                <a:alphaOff val="0"/>
                <a:tint val="10000"/>
                <a:satMod val="300000"/>
              </a:schemeClr>
            </a:gs>
            <a:gs pos="34000">
              <a:schemeClr val="accent2">
                <a:shade val="50000"/>
                <a:hueOff val="721752"/>
                <a:satOff val="-59653"/>
                <a:lumOff val="49107"/>
                <a:alphaOff val="0"/>
                <a:tint val="13500"/>
                <a:satMod val="250000"/>
              </a:schemeClr>
            </a:gs>
            <a:gs pos="100000">
              <a:schemeClr val="accent2">
                <a:shade val="50000"/>
                <a:hueOff val="721752"/>
                <a:satOff val="-59653"/>
                <a:lumOff val="49107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>
              <a:solidFill>
                <a:srgbClr val="10666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Детский оздоровительно-образовательный спортивный центр</a:t>
          </a:r>
        </a:p>
      </dsp:txBody>
      <dsp:txXfrm>
        <a:off x="2609941" y="4044439"/>
        <a:ext cx="3043792" cy="1296487"/>
      </dsp:txXfrm>
    </dsp:sp>
    <dsp:sp modelId="{84F478DD-8B19-449C-93D7-7FAB0A27DF3D}">
      <dsp:nvSpPr>
        <dsp:cNvPr id="0" name=""/>
        <dsp:cNvSpPr/>
      </dsp:nvSpPr>
      <dsp:spPr>
        <a:xfrm rot="1570840">
          <a:off x="5048898" y="3381861"/>
          <a:ext cx="85287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52878" y="0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8EF8F2-7947-44AA-B13A-36706E7E11A4}">
      <dsp:nvSpPr>
        <dsp:cNvPr id="0" name=""/>
        <dsp:cNvSpPr/>
      </dsp:nvSpPr>
      <dsp:spPr>
        <a:xfrm>
          <a:off x="5858027" y="3434609"/>
          <a:ext cx="2371572" cy="1436761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481168"/>
                <a:satOff val="-39769"/>
                <a:lumOff val="32738"/>
                <a:alphaOff val="0"/>
                <a:tint val="10000"/>
                <a:satMod val="300000"/>
              </a:schemeClr>
            </a:gs>
            <a:gs pos="34000">
              <a:schemeClr val="accent2">
                <a:shade val="50000"/>
                <a:hueOff val="481168"/>
                <a:satOff val="-39769"/>
                <a:lumOff val="32738"/>
                <a:alphaOff val="0"/>
                <a:tint val="13500"/>
                <a:satMod val="250000"/>
              </a:schemeClr>
            </a:gs>
            <a:gs pos="100000">
              <a:schemeClr val="accent2">
                <a:shade val="50000"/>
                <a:hueOff val="481168"/>
                <a:satOff val="-39769"/>
                <a:lumOff val="32738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Педагогический колледж</a:t>
          </a:r>
        </a:p>
      </dsp:txBody>
      <dsp:txXfrm>
        <a:off x="5928164" y="3504746"/>
        <a:ext cx="2231298" cy="1296487"/>
      </dsp:txXfrm>
    </dsp:sp>
    <dsp:sp modelId="{C9718DD2-8D7D-4EA1-BFBD-24AA7C24BF17}">
      <dsp:nvSpPr>
        <dsp:cNvPr id="0" name=""/>
        <dsp:cNvSpPr/>
      </dsp:nvSpPr>
      <dsp:spPr>
        <a:xfrm rot="20208364">
          <a:off x="5172161" y="1917240"/>
          <a:ext cx="159956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99569" y="0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1C4827-1389-418F-B71D-4BAD74EE4832}">
      <dsp:nvSpPr>
        <dsp:cNvPr id="0" name=""/>
        <dsp:cNvSpPr/>
      </dsp:nvSpPr>
      <dsp:spPr>
        <a:xfrm>
          <a:off x="6707089" y="576060"/>
          <a:ext cx="1436761" cy="1436761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240584"/>
                <a:satOff val="-19884"/>
                <a:lumOff val="16369"/>
                <a:alphaOff val="0"/>
                <a:tint val="10000"/>
                <a:satMod val="300000"/>
              </a:schemeClr>
            </a:gs>
            <a:gs pos="34000">
              <a:schemeClr val="accent2">
                <a:shade val="50000"/>
                <a:hueOff val="240584"/>
                <a:satOff val="-19884"/>
                <a:lumOff val="16369"/>
                <a:alphaOff val="0"/>
                <a:tint val="13500"/>
                <a:satMod val="250000"/>
              </a:schemeClr>
            </a:gs>
            <a:gs pos="100000">
              <a:schemeClr val="accent2">
                <a:shade val="50000"/>
                <a:hueOff val="240584"/>
                <a:satOff val="-19884"/>
                <a:lumOff val="16369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Спорт-комитет</a:t>
          </a:r>
        </a:p>
      </dsp:txBody>
      <dsp:txXfrm>
        <a:off x="6777226" y="646197"/>
        <a:ext cx="1296487" cy="12964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A0B4AD-706A-4819-8630-A04D0BB74F1E}">
      <dsp:nvSpPr>
        <dsp:cNvPr id="0" name=""/>
        <dsp:cNvSpPr/>
      </dsp:nvSpPr>
      <dsp:spPr>
        <a:xfrm>
          <a:off x="3744016" y="4905077"/>
          <a:ext cx="347469" cy="6620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3734" y="0"/>
              </a:lnTo>
              <a:lnTo>
                <a:pt x="173734" y="662099"/>
              </a:lnTo>
              <a:lnTo>
                <a:pt x="347469" y="66209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99058" y="5217433"/>
        <a:ext cx="37386" cy="37386"/>
      </dsp:txXfrm>
    </dsp:sp>
    <dsp:sp modelId="{B64D5BA9-321C-4B2A-A1F4-B1416511A9D1}">
      <dsp:nvSpPr>
        <dsp:cNvPr id="0" name=""/>
        <dsp:cNvSpPr/>
      </dsp:nvSpPr>
      <dsp:spPr>
        <a:xfrm>
          <a:off x="3744016" y="4859357"/>
          <a:ext cx="34746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7469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09065" y="4896390"/>
        <a:ext cx="17373" cy="17373"/>
      </dsp:txXfrm>
    </dsp:sp>
    <dsp:sp modelId="{D4EE1BB9-2C73-43D0-86FC-8CEDC8AC8CC6}">
      <dsp:nvSpPr>
        <dsp:cNvPr id="0" name=""/>
        <dsp:cNvSpPr/>
      </dsp:nvSpPr>
      <dsp:spPr>
        <a:xfrm>
          <a:off x="3744016" y="4242977"/>
          <a:ext cx="347469" cy="662099"/>
        </a:xfrm>
        <a:custGeom>
          <a:avLst/>
          <a:gdLst/>
          <a:ahLst/>
          <a:cxnLst/>
          <a:rect l="0" t="0" r="0" b="0"/>
          <a:pathLst>
            <a:path>
              <a:moveTo>
                <a:pt x="0" y="662099"/>
              </a:moveTo>
              <a:lnTo>
                <a:pt x="173734" y="662099"/>
              </a:lnTo>
              <a:lnTo>
                <a:pt x="173734" y="0"/>
              </a:lnTo>
              <a:lnTo>
                <a:pt x="347469" y="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99058" y="4555334"/>
        <a:ext cx="37386" cy="37386"/>
      </dsp:txXfrm>
    </dsp:sp>
    <dsp:sp modelId="{5267B247-6F19-4F2A-AB2E-7A2E4E19644E}">
      <dsp:nvSpPr>
        <dsp:cNvPr id="0" name=""/>
        <dsp:cNvSpPr/>
      </dsp:nvSpPr>
      <dsp:spPr>
        <a:xfrm>
          <a:off x="1168402" y="3367933"/>
          <a:ext cx="335615" cy="15371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7807" y="0"/>
              </a:lnTo>
              <a:lnTo>
                <a:pt x="167807" y="1537144"/>
              </a:lnTo>
              <a:lnTo>
                <a:pt x="335615" y="153714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96876" y="4097171"/>
        <a:ext cx="78667" cy="78667"/>
      </dsp:txXfrm>
    </dsp:sp>
    <dsp:sp modelId="{7A7FC9BC-822A-4F35-9712-9DCC318DAF8A}">
      <dsp:nvSpPr>
        <dsp:cNvPr id="0" name=""/>
        <dsp:cNvSpPr/>
      </dsp:nvSpPr>
      <dsp:spPr>
        <a:xfrm>
          <a:off x="1168402" y="3249828"/>
          <a:ext cx="335615" cy="118104"/>
        </a:xfrm>
        <a:custGeom>
          <a:avLst/>
          <a:gdLst/>
          <a:ahLst/>
          <a:cxnLst/>
          <a:rect l="0" t="0" r="0" b="0"/>
          <a:pathLst>
            <a:path>
              <a:moveTo>
                <a:pt x="0" y="118104"/>
              </a:moveTo>
              <a:lnTo>
                <a:pt x="167807" y="118104"/>
              </a:lnTo>
              <a:lnTo>
                <a:pt x="167807" y="0"/>
              </a:lnTo>
              <a:lnTo>
                <a:pt x="335615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27315" y="3299986"/>
        <a:ext cx="17789" cy="17789"/>
      </dsp:txXfrm>
    </dsp:sp>
    <dsp:sp modelId="{31BDBED7-FB5A-481F-A4B5-77BAA6664FB0}">
      <dsp:nvSpPr>
        <dsp:cNvPr id="0" name=""/>
        <dsp:cNvSpPr/>
      </dsp:nvSpPr>
      <dsp:spPr>
        <a:xfrm>
          <a:off x="1168402" y="2587729"/>
          <a:ext cx="335615" cy="780204"/>
        </a:xfrm>
        <a:custGeom>
          <a:avLst/>
          <a:gdLst/>
          <a:ahLst/>
          <a:cxnLst/>
          <a:rect l="0" t="0" r="0" b="0"/>
          <a:pathLst>
            <a:path>
              <a:moveTo>
                <a:pt x="0" y="780204"/>
              </a:moveTo>
              <a:lnTo>
                <a:pt x="167807" y="780204"/>
              </a:lnTo>
              <a:lnTo>
                <a:pt x="167807" y="0"/>
              </a:lnTo>
              <a:lnTo>
                <a:pt x="335615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14977" y="2956598"/>
        <a:ext cx="42466" cy="42466"/>
      </dsp:txXfrm>
    </dsp:sp>
    <dsp:sp modelId="{5AF01F4A-10C2-4813-83CD-7E444CC8AB3B}">
      <dsp:nvSpPr>
        <dsp:cNvPr id="0" name=""/>
        <dsp:cNvSpPr/>
      </dsp:nvSpPr>
      <dsp:spPr>
        <a:xfrm>
          <a:off x="5072897" y="1925629"/>
          <a:ext cx="347469" cy="16552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3734" y="0"/>
              </a:lnTo>
              <a:lnTo>
                <a:pt x="173734" y="1655248"/>
              </a:lnTo>
              <a:lnTo>
                <a:pt x="347469" y="1655248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04349" y="2710970"/>
        <a:ext cx="84566" cy="84566"/>
      </dsp:txXfrm>
    </dsp:sp>
    <dsp:sp modelId="{C3F1969A-BAB8-4EE6-BB88-055229F275A0}">
      <dsp:nvSpPr>
        <dsp:cNvPr id="0" name=""/>
        <dsp:cNvSpPr/>
      </dsp:nvSpPr>
      <dsp:spPr>
        <a:xfrm>
          <a:off x="5072897" y="1925629"/>
          <a:ext cx="347469" cy="9931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3734" y="0"/>
              </a:lnTo>
              <a:lnTo>
                <a:pt x="173734" y="993149"/>
              </a:lnTo>
              <a:lnTo>
                <a:pt x="347469" y="99314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20328" y="2395899"/>
        <a:ext cx="52608" cy="52608"/>
      </dsp:txXfrm>
    </dsp:sp>
    <dsp:sp modelId="{062C09C7-B199-4440-8F8A-0770057B932C}">
      <dsp:nvSpPr>
        <dsp:cNvPr id="0" name=""/>
        <dsp:cNvSpPr/>
      </dsp:nvSpPr>
      <dsp:spPr>
        <a:xfrm>
          <a:off x="5072897" y="1925629"/>
          <a:ext cx="347469" cy="3310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3734" y="0"/>
              </a:lnTo>
              <a:lnTo>
                <a:pt x="173734" y="331049"/>
              </a:lnTo>
              <a:lnTo>
                <a:pt x="347469" y="33104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34634" y="2079156"/>
        <a:ext cx="23996" cy="23996"/>
      </dsp:txXfrm>
    </dsp:sp>
    <dsp:sp modelId="{4B0E0DDF-70A5-459C-8E2C-C28965D4A5A0}">
      <dsp:nvSpPr>
        <dsp:cNvPr id="0" name=""/>
        <dsp:cNvSpPr/>
      </dsp:nvSpPr>
      <dsp:spPr>
        <a:xfrm>
          <a:off x="5072897" y="1594580"/>
          <a:ext cx="347469" cy="331049"/>
        </a:xfrm>
        <a:custGeom>
          <a:avLst/>
          <a:gdLst/>
          <a:ahLst/>
          <a:cxnLst/>
          <a:rect l="0" t="0" r="0" b="0"/>
          <a:pathLst>
            <a:path>
              <a:moveTo>
                <a:pt x="0" y="331049"/>
              </a:moveTo>
              <a:lnTo>
                <a:pt x="173734" y="331049"/>
              </a:lnTo>
              <a:lnTo>
                <a:pt x="173734" y="0"/>
              </a:lnTo>
              <a:lnTo>
                <a:pt x="347469" y="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34634" y="1748106"/>
        <a:ext cx="23996" cy="23996"/>
      </dsp:txXfrm>
    </dsp:sp>
    <dsp:sp modelId="{099F9F86-BA4A-4F7F-BA55-07B2D36A8EF7}">
      <dsp:nvSpPr>
        <dsp:cNvPr id="0" name=""/>
        <dsp:cNvSpPr/>
      </dsp:nvSpPr>
      <dsp:spPr>
        <a:xfrm>
          <a:off x="5072897" y="932480"/>
          <a:ext cx="347469" cy="993149"/>
        </a:xfrm>
        <a:custGeom>
          <a:avLst/>
          <a:gdLst/>
          <a:ahLst/>
          <a:cxnLst/>
          <a:rect l="0" t="0" r="0" b="0"/>
          <a:pathLst>
            <a:path>
              <a:moveTo>
                <a:pt x="0" y="993149"/>
              </a:moveTo>
              <a:lnTo>
                <a:pt x="173734" y="993149"/>
              </a:lnTo>
              <a:lnTo>
                <a:pt x="173734" y="0"/>
              </a:lnTo>
              <a:lnTo>
                <a:pt x="347469" y="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20328" y="1402750"/>
        <a:ext cx="52608" cy="52608"/>
      </dsp:txXfrm>
    </dsp:sp>
    <dsp:sp modelId="{2E28DCBA-D21F-440C-9430-C0457D087228}">
      <dsp:nvSpPr>
        <dsp:cNvPr id="0" name=""/>
        <dsp:cNvSpPr/>
      </dsp:nvSpPr>
      <dsp:spPr>
        <a:xfrm>
          <a:off x="5072897" y="270381"/>
          <a:ext cx="347469" cy="1655248"/>
        </a:xfrm>
        <a:custGeom>
          <a:avLst/>
          <a:gdLst/>
          <a:ahLst/>
          <a:cxnLst/>
          <a:rect l="0" t="0" r="0" b="0"/>
          <a:pathLst>
            <a:path>
              <a:moveTo>
                <a:pt x="0" y="1655248"/>
              </a:moveTo>
              <a:lnTo>
                <a:pt x="173734" y="1655248"/>
              </a:lnTo>
              <a:lnTo>
                <a:pt x="173734" y="0"/>
              </a:lnTo>
              <a:lnTo>
                <a:pt x="347469" y="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04349" y="1055722"/>
        <a:ext cx="84566" cy="84566"/>
      </dsp:txXfrm>
    </dsp:sp>
    <dsp:sp modelId="{C579319D-0ED7-468D-A2D2-0A34A28606F2}">
      <dsp:nvSpPr>
        <dsp:cNvPr id="0" name=""/>
        <dsp:cNvSpPr/>
      </dsp:nvSpPr>
      <dsp:spPr>
        <a:xfrm>
          <a:off x="1168402" y="1925629"/>
          <a:ext cx="335615" cy="1442303"/>
        </a:xfrm>
        <a:custGeom>
          <a:avLst/>
          <a:gdLst/>
          <a:ahLst/>
          <a:cxnLst/>
          <a:rect l="0" t="0" r="0" b="0"/>
          <a:pathLst>
            <a:path>
              <a:moveTo>
                <a:pt x="0" y="1442303"/>
              </a:moveTo>
              <a:lnTo>
                <a:pt x="167807" y="1442303"/>
              </a:lnTo>
              <a:lnTo>
                <a:pt x="167807" y="0"/>
              </a:lnTo>
              <a:lnTo>
                <a:pt x="335615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99189" y="2609760"/>
        <a:ext cx="74041" cy="74041"/>
      </dsp:txXfrm>
    </dsp:sp>
    <dsp:sp modelId="{BC730D16-2181-477F-89A9-F4CFD15DE622}">
      <dsp:nvSpPr>
        <dsp:cNvPr id="0" name=""/>
        <dsp:cNvSpPr/>
      </dsp:nvSpPr>
      <dsp:spPr>
        <a:xfrm rot="16200000">
          <a:off x="-1308599" y="2970048"/>
          <a:ext cx="4158235" cy="7957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l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Президентские </a:t>
          </a:r>
          <a:r>
            <a:rPr lang="ru-RU" sz="2000" b="1" kern="1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состязания</a:t>
          </a:r>
        </a:p>
      </dsp:txBody>
      <dsp:txXfrm>
        <a:off x="-1308599" y="2970048"/>
        <a:ext cx="4158235" cy="795769"/>
      </dsp:txXfrm>
    </dsp:sp>
    <dsp:sp modelId="{3DA7CEF7-3A39-4776-9050-6903008B1A72}">
      <dsp:nvSpPr>
        <dsp:cNvPr id="0" name=""/>
        <dsp:cNvSpPr/>
      </dsp:nvSpPr>
      <dsp:spPr>
        <a:xfrm>
          <a:off x="1504018" y="1660790"/>
          <a:ext cx="3568879" cy="529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l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Спортивное многоборье, эстафета</a:t>
          </a:r>
        </a:p>
      </dsp:txBody>
      <dsp:txXfrm>
        <a:off x="1504018" y="1660790"/>
        <a:ext cx="3568879" cy="529679"/>
      </dsp:txXfrm>
    </dsp:sp>
    <dsp:sp modelId="{B2110537-BEE9-464B-AF78-08B74471CE52}">
      <dsp:nvSpPr>
        <dsp:cNvPr id="0" name=""/>
        <dsp:cNvSpPr/>
      </dsp:nvSpPr>
      <dsp:spPr>
        <a:xfrm>
          <a:off x="5420367" y="5541"/>
          <a:ext cx="3075837" cy="529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l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бег 1000м</a:t>
          </a:r>
        </a:p>
      </dsp:txBody>
      <dsp:txXfrm>
        <a:off x="5420367" y="5541"/>
        <a:ext cx="3075837" cy="529679"/>
      </dsp:txXfrm>
    </dsp:sp>
    <dsp:sp modelId="{983463D0-040E-43E1-BEF1-58DDB5632266}">
      <dsp:nvSpPr>
        <dsp:cNvPr id="0" name=""/>
        <dsp:cNvSpPr/>
      </dsp:nvSpPr>
      <dsp:spPr>
        <a:xfrm>
          <a:off x="5420367" y="667640"/>
          <a:ext cx="3075837" cy="529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l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бег 30м, 60м, 100м</a:t>
          </a:r>
        </a:p>
      </dsp:txBody>
      <dsp:txXfrm>
        <a:off x="5420367" y="667640"/>
        <a:ext cx="3075837" cy="529679"/>
      </dsp:txXfrm>
    </dsp:sp>
    <dsp:sp modelId="{4D37FDB0-708C-4737-805E-EB114F0F13C6}">
      <dsp:nvSpPr>
        <dsp:cNvPr id="0" name=""/>
        <dsp:cNvSpPr/>
      </dsp:nvSpPr>
      <dsp:spPr>
        <a:xfrm>
          <a:off x="5420367" y="1329740"/>
          <a:ext cx="3075837" cy="529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l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силовая гимнастика</a:t>
          </a:r>
        </a:p>
      </dsp:txBody>
      <dsp:txXfrm>
        <a:off x="5420367" y="1329740"/>
        <a:ext cx="3075837" cy="529679"/>
      </dsp:txXfrm>
    </dsp:sp>
    <dsp:sp modelId="{C2437B9E-3B25-4584-B0D7-480F2C5AB92C}">
      <dsp:nvSpPr>
        <dsp:cNvPr id="0" name=""/>
        <dsp:cNvSpPr/>
      </dsp:nvSpPr>
      <dsp:spPr>
        <a:xfrm>
          <a:off x="5420367" y="1991839"/>
          <a:ext cx="3075837" cy="529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l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подъем туловища</a:t>
          </a:r>
        </a:p>
      </dsp:txBody>
      <dsp:txXfrm>
        <a:off x="5420367" y="1991839"/>
        <a:ext cx="3075837" cy="529679"/>
      </dsp:txXfrm>
    </dsp:sp>
    <dsp:sp modelId="{C7889C14-C4E3-4A21-9A57-E426BC0D45D5}">
      <dsp:nvSpPr>
        <dsp:cNvPr id="0" name=""/>
        <dsp:cNvSpPr/>
      </dsp:nvSpPr>
      <dsp:spPr>
        <a:xfrm>
          <a:off x="5420367" y="2653939"/>
          <a:ext cx="3075837" cy="529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l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прыжок в длину с места</a:t>
          </a:r>
        </a:p>
      </dsp:txBody>
      <dsp:txXfrm>
        <a:off x="5420367" y="2653939"/>
        <a:ext cx="3075837" cy="529679"/>
      </dsp:txXfrm>
    </dsp:sp>
    <dsp:sp modelId="{93363CF8-4D07-43C4-AF25-1346AF4A1FDC}">
      <dsp:nvSpPr>
        <dsp:cNvPr id="0" name=""/>
        <dsp:cNvSpPr/>
      </dsp:nvSpPr>
      <dsp:spPr>
        <a:xfrm>
          <a:off x="5420367" y="3316038"/>
          <a:ext cx="3075837" cy="529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l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наклон вперед</a:t>
          </a:r>
        </a:p>
      </dsp:txBody>
      <dsp:txXfrm>
        <a:off x="5420367" y="3316038"/>
        <a:ext cx="3075837" cy="529679"/>
      </dsp:txXfrm>
    </dsp:sp>
    <dsp:sp modelId="{A4ABDF0A-5C2B-4A11-B47C-1D2B7CA5E14F}">
      <dsp:nvSpPr>
        <dsp:cNvPr id="0" name=""/>
        <dsp:cNvSpPr/>
      </dsp:nvSpPr>
      <dsp:spPr>
        <a:xfrm>
          <a:off x="1504018" y="2322889"/>
          <a:ext cx="2653140" cy="529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l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Теоретический конкурс</a:t>
          </a:r>
        </a:p>
      </dsp:txBody>
      <dsp:txXfrm>
        <a:off x="1504018" y="2322889"/>
        <a:ext cx="2653140" cy="529679"/>
      </dsp:txXfrm>
    </dsp:sp>
    <dsp:sp modelId="{40AB10B3-27AB-4CE9-8A21-25296607A28A}">
      <dsp:nvSpPr>
        <dsp:cNvPr id="0" name=""/>
        <dsp:cNvSpPr/>
      </dsp:nvSpPr>
      <dsp:spPr>
        <a:xfrm>
          <a:off x="1504018" y="2984988"/>
          <a:ext cx="2653140" cy="529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l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rgbClr val="00808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Творческий конкурс</a:t>
          </a:r>
        </a:p>
      </dsp:txBody>
      <dsp:txXfrm>
        <a:off x="1504018" y="2984988"/>
        <a:ext cx="2653140" cy="529679"/>
      </dsp:txXfrm>
    </dsp:sp>
    <dsp:sp modelId="{F7433D1B-29E0-4E18-B64C-75F63EEB4BA7}">
      <dsp:nvSpPr>
        <dsp:cNvPr id="0" name=""/>
        <dsp:cNvSpPr/>
      </dsp:nvSpPr>
      <dsp:spPr>
        <a:xfrm>
          <a:off x="1504018" y="4640237"/>
          <a:ext cx="2239998" cy="529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l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Дополнительные виды</a:t>
          </a:r>
        </a:p>
      </dsp:txBody>
      <dsp:txXfrm>
        <a:off x="1504018" y="4640237"/>
        <a:ext cx="2239998" cy="529679"/>
      </dsp:txXfrm>
    </dsp:sp>
    <dsp:sp modelId="{F77F44B6-27B6-45EA-98B0-3D85A0058DD7}">
      <dsp:nvSpPr>
        <dsp:cNvPr id="0" name=""/>
        <dsp:cNvSpPr/>
      </dsp:nvSpPr>
      <dsp:spPr>
        <a:xfrm>
          <a:off x="4091486" y="3978138"/>
          <a:ext cx="3101967" cy="529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l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мини-футбол</a:t>
          </a:r>
        </a:p>
      </dsp:txBody>
      <dsp:txXfrm>
        <a:off x="4091486" y="3978138"/>
        <a:ext cx="3101967" cy="529679"/>
      </dsp:txXfrm>
    </dsp:sp>
    <dsp:sp modelId="{0E3A4A58-0515-4DCD-9A68-86FFB73A18AA}">
      <dsp:nvSpPr>
        <dsp:cNvPr id="0" name=""/>
        <dsp:cNvSpPr/>
      </dsp:nvSpPr>
      <dsp:spPr>
        <a:xfrm>
          <a:off x="4091486" y="4640237"/>
          <a:ext cx="3101967" cy="529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l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шахматы</a:t>
          </a:r>
        </a:p>
      </dsp:txBody>
      <dsp:txXfrm>
        <a:off x="4091486" y="4640237"/>
        <a:ext cx="3101967" cy="529679"/>
      </dsp:txXfrm>
    </dsp:sp>
    <dsp:sp modelId="{AB98619B-4842-4447-97CF-96F40B550FA0}">
      <dsp:nvSpPr>
        <dsp:cNvPr id="0" name=""/>
        <dsp:cNvSpPr/>
      </dsp:nvSpPr>
      <dsp:spPr>
        <a:xfrm>
          <a:off x="4091486" y="5302337"/>
          <a:ext cx="3101967" cy="529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l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самбо</a:t>
          </a:r>
        </a:p>
      </dsp:txBody>
      <dsp:txXfrm>
        <a:off x="4091486" y="5302337"/>
        <a:ext cx="3101967" cy="5296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F8C63A-05BC-406D-86EA-A1AA0C20FD06}">
      <dsp:nvSpPr>
        <dsp:cNvPr id="0" name=""/>
        <dsp:cNvSpPr/>
      </dsp:nvSpPr>
      <dsp:spPr>
        <a:xfrm>
          <a:off x="6489202" y="2031114"/>
          <a:ext cx="642821" cy="4751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0870"/>
              </a:lnTo>
              <a:lnTo>
                <a:pt x="642821" y="390870"/>
              </a:lnTo>
              <a:lnTo>
                <a:pt x="642821" y="47517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4CE017-2B3C-4110-AD2E-92F45BD06EC3}">
      <dsp:nvSpPr>
        <dsp:cNvPr id="0" name=""/>
        <dsp:cNvSpPr/>
      </dsp:nvSpPr>
      <dsp:spPr>
        <a:xfrm>
          <a:off x="6019745" y="2031114"/>
          <a:ext cx="469457" cy="475176"/>
        </a:xfrm>
        <a:custGeom>
          <a:avLst/>
          <a:gdLst/>
          <a:ahLst/>
          <a:cxnLst/>
          <a:rect l="0" t="0" r="0" b="0"/>
          <a:pathLst>
            <a:path>
              <a:moveTo>
                <a:pt x="469457" y="0"/>
              </a:moveTo>
              <a:lnTo>
                <a:pt x="469457" y="390870"/>
              </a:lnTo>
              <a:lnTo>
                <a:pt x="0" y="390870"/>
              </a:lnTo>
              <a:lnTo>
                <a:pt x="0" y="47517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7C0D39-11B6-412A-B0E8-54E1DC8B3FA0}">
      <dsp:nvSpPr>
        <dsp:cNvPr id="0" name=""/>
        <dsp:cNvSpPr/>
      </dsp:nvSpPr>
      <dsp:spPr>
        <a:xfrm>
          <a:off x="4597779" y="1089497"/>
          <a:ext cx="1891423" cy="3637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9432"/>
              </a:lnTo>
              <a:lnTo>
                <a:pt x="1891423" y="279432"/>
              </a:lnTo>
              <a:lnTo>
                <a:pt x="1891423" y="36373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4D2C6D-EEEE-446B-A68E-56C9E82DB400}">
      <dsp:nvSpPr>
        <dsp:cNvPr id="0" name=""/>
        <dsp:cNvSpPr/>
      </dsp:nvSpPr>
      <dsp:spPr>
        <a:xfrm>
          <a:off x="2733233" y="2398154"/>
          <a:ext cx="2099936" cy="4425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8277"/>
              </a:lnTo>
              <a:lnTo>
                <a:pt x="2099936" y="358277"/>
              </a:lnTo>
              <a:lnTo>
                <a:pt x="2099936" y="44258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2AB3A8-AD3C-44AA-8808-E937485137F8}">
      <dsp:nvSpPr>
        <dsp:cNvPr id="0" name=""/>
        <dsp:cNvSpPr/>
      </dsp:nvSpPr>
      <dsp:spPr>
        <a:xfrm>
          <a:off x="2733233" y="2398154"/>
          <a:ext cx="975271" cy="3682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979"/>
              </a:lnTo>
              <a:lnTo>
                <a:pt x="975271" y="283979"/>
              </a:lnTo>
              <a:lnTo>
                <a:pt x="975271" y="36828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5BF18A-5EED-40D0-9733-8165261A2912}">
      <dsp:nvSpPr>
        <dsp:cNvPr id="0" name=""/>
        <dsp:cNvSpPr/>
      </dsp:nvSpPr>
      <dsp:spPr>
        <a:xfrm>
          <a:off x="2608612" y="2398154"/>
          <a:ext cx="124621" cy="405431"/>
        </a:xfrm>
        <a:custGeom>
          <a:avLst/>
          <a:gdLst/>
          <a:ahLst/>
          <a:cxnLst/>
          <a:rect l="0" t="0" r="0" b="0"/>
          <a:pathLst>
            <a:path>
              <a:moveTo>
                <a:pt x="124621" y="0"/>
              </a:moveTo>
              <a:lnTo>
                <a:pt x="124621" y="321126"/>
              </a:lnTo>
              <a:lnTo>
                <a:pt x="0" y="321126"/>
              </a:lnTo>
              <a:lnTo>
                <a:pt x="0" y="40543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811410-B20F-43E3-A902-0F3C8ABF2F10}">
      <dsp:nvSpPr>
        <dsp:cNvPr id="0" name=""/>
        <dsp:cNvSpPr/>
      </dsp:nvSpPr>
      <dsp:spPr>
        <a:xfrm>
          <a:off x="1533481" y="2398154"/>
          <a:ext cx="1199752" cy="380669"/>
        </a:xfrm>
        <a:custGeom>
          <a:avLst/>
          <a:gdLst/>
          <a:ahLst/>
          <a:cxnLst/>
          <a:rect l="0" t="0" r="0" b="0"/>
          <a:pathLst>
            <a:path>
              <a:moveTo>
                <a:pt x="1199752" y="0"/>
              </a:moveTo>
              <a:lnTo>
                <a:pt x="1199752" y="296363"/>
              </a:lnTo>
              <a:lnTo>
                <a:pt x="0" y="296363"/>
              </a:lnTo>
              <a:lnTo>
                <a:pt x="0" y="38066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562BCD-F0BF-4AE0-B0F7-A35F556BBF87}">
      <dsp:nvSpPr>
        <dsp:cNvPr id="0" name=""/>
        <dsp:cNvSpPr/>
      </dsp:nvSpPr>
      <dsp:spPr>
        <a:xfrm>
          <a:off x="394701" y="2398154"/>
          <a:ext cx="2338532" cy="393047"/>
        </a:xfrm>
        <a:custGeom>
          <a:avLst/>
          <a:gdLst/>
          <a:ahLst/>
          <a:cxnLst/>
          <a:rect l="0" t="0" r="0" b="0"/>
          <a:pathLst>
            <a:path>
              <a:moveTo>
                <a:pt x="2338532" y="0"/>
              </a:moveTo>
              <a:lnTo>
                <a:pt x="2338532" y="308742"/>
              </a:lnTo>
              <a:lnTo>
                <a:pt x="0" y="308742"/>
              </a:lnTo>
              <a:lnTo>
                <a:pt x="0" y="39304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09B8D0-AA3C-4ABF-89E8-E5B216BDCA3D}">
      <dsp:nvSpPr>
        <dsp:cNvPr id="0" name=""/>
        <dsp:cNvSpPr/>
      </dsp:nvSpPr>
      <dsp:spPr>
        <a:xfrm>
          <a:off x="2733233" y="1089497"/>
          <a:ext cx="1864545" cy="470628"/>
        </a:xfrm>
        <a:custGeom>
          <a:avLst/>
          <a:gdLst/>
          <a:ahLst/>
          <a:cxnLst/>
          <a:rect l="0" t="0" r="0" b="0"/>
          <a:pathLst>
            <a:path>
              <a:moveTo>
                <a:pt x="1864545" y="0"/>
              </a:moveTo>
              <a:lnTo>
                <a:pt x="1864545" y="386322"/>
              </a:lnTo>
              <a:lnTo>
                <a:pt x="0" y="386322"/>
              </a:lnTo>
              <a:lnTo>
                <a:pt x="0" y="47062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EECF1E-1B9C-420E-BC6A-A533F60F4F80}">
      <dsp:nvSpPr>
        <dsp:cNvPr id="0" name=""/>
        <dsp:cNvSpPr/>
      </dsp:nvSpPr>
      <dsp:spPr>
        <a:xfrm>
          <a:off x="1858503" y="263979"/>
          <a:ext cx="5478552" cy="8255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93B1E06-8B9C-4EED-A89B-65D39B971248}">
      <dsp:nvSpPr>
        <dsp:cNvPr id="0" name=""/>
        <dsp:cNvSpPr/>
      </dsp:nvSpPr>
      <dsp:spPr>
        <a:xfrm>
          <a:off x="1959619" y="360039"/>
          <a:ext cx="5478552" cy="8255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Президентские спортивные игры</a:t>
          </a:r>
          <a:endParaRPr lang="ru-RU" sz="2400" b="1" kern="1200" dirty="0">
            <a:solidFill>
              <a:schemeClr val="accent5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83798" y="384218"/>
        <a:ext cx="5430194" cy="777160"/>
      </dsp:txXfrm>
    </dsp:sp>
    <dsp:sp modelId="{3BCB4FDF-6F66-431B-8AE5-CD39BA00D710}">
      <dsp:nvSpPr>
        <dsp:cNvPr id="0" name=""/>
        <dsp:cNvSpPr/>
      </dsp:nvSpPr>
      <dsp:spPr>
        <a:xfrm>
          <a:off x="989343" y="1560125"/>
          <a:ext cx="3487780" cy="8380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24B6F13-C5FB-4CFB-8288-B9D6A380CF45}">
      <dsp:nvSpPr>
        <dsp:cNvPr id="0" name=""/>
        <dsp:cNvSpPr/>
      </dsp:nvSpPr>
      <dsp:spPr>
        <a:xfrm>
          <a:off x="1090460" y="1656185"/>
          <a:ext cx="3487780" cy="8380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Обязательные виды</a:t>
          </a:r>
          <a:endParaRPr lang="ru-RU" sz="2400" b="1" kern="1200" dirty="0">
            <a:solidFill>
              <a:schemeClr val="accent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15005" y="1680730"/>
        <a:ext cx="3438690" cy="788939"/>
      </dsp:txXfrm>
    </dsp:sp>
    <dsp:sp modelId="{1BBFBCFC-1E75-495E-A34E-0214117FF1F2}">
      <dsp:nvSpPr>
        <dsp:cNvPr id="0" name=""/>
        <dsp:cNvSpPr/>
      </dsp:nvSpPr>
      <dsp:spPr>
        <a:xfrm>
          <a:off x="-60321" y="2791202"/>
          <a:ext cx="910046" cy="27564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AD422D3-5F98-48FB-8A66-79C1A2A7C396}">
      <dsp:nvSpPr>
        <dsp:cNvPr id="0" name=""/>
        <dsp:cNvSpPr/>
      </dsp:nvSpPr>
      <dsp:spPr>
        <a:xfrm>
          <a:off x="40794" y="2887262"/>
          <a:ext cx="910046" cy="27564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pc="30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легкая атлетика</a:t>
          </a:r>
          <a:endParaRPr lang="ru-RU" sz="2000" kern="1200" spc="3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448" y="2913916"/>
        <a:ext cx="856738" cy="2703182"/>
      </dsp:txXfrm>
    </dsp:sp>
    <dsp:sp modelId="{4F5C49D5-2367-431E-AF34-BD3D5BFD9E90}">
      <dsp:nvSpPr>
        <dsp:cNvPr id="0" name=""/>
        <dsp:cNvSpPr/>
      </dsp:nvSpPr>
      <dsp:spPr>
        <a:xfrm>
          <a:off x="1078458" y="2778824"/>
          <a:ext cx="910046" cy="27564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0171ED8-079F-4806-A4F7-2CDA9615EE8E}">
      <dsp:nvSpPr>
        <dsp:cNvPr id="0" name=""/>
        <dsp:cNvSpPr/>
      </dsp:nvSpPr>
      <dsp:spPr>
        <a:xfrm>
          <a:off x="1179574" y="2874884"/>
          <a:ext cx="910046" cy="27564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pc="30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стритбол</a:t>
          </a:r>
          <a:endParaRPr lang="ru-RU" sz="2000" kern="1200" spc="3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06228" y="2901538"/>
        <a:ext cx="856738" cy="2703182"/>
      </dsp:txXfrm>
    </dsp:sp>
    <dsp:sp modelId="{792A5AE7-FCC8-4FF2-BA39-2BCA19E0818D}">
      <dsp:nvSpPr>
        <dsp:cNvPr id="0" name=""/>
        <dsp:cNvSpPr/>
      </dsp:nvSpPr>
      <dsp:spPr>
        <a:xfrm>
          <a:off x="2153588" y="2803586"/>
          <a:ext cx="910046" cy="27564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B9150AC-4E73-4C4D-93DB-0FFEC3E2AFA3}">
      <dsp:nvSpPr>
        <dsp:cNvPr id="0" name=""/>
        <dsp:cNvSpPr/>
      </dsp:nvSpPr>
      <dsp:spPr>
        <a:xfrm>
          <a:off x="2254705" y="2899646"/>
          <a:ext cx="910046" cy="27564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pc="30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настольный теннис</a:t>
          </a:r>
          <a:endParaRPr lang="ru-RU" sz="2000" kern="1200" spc="30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81359" y="2926300"/>
        <a:ext cx="856738" cy="2703182"/>
      </dsp:txXfrm>
    </dsp:sp>
    <dsp:sp modelId="{E5F33574-BF3E-4A5F-8A03-206E7C4F1026}">
      <dsp:nvSpPr>
        <dsp:cNvPr id="0" name=""/>
        <dsp:cNvSpPr/>
      </dsp:nvSpPr>
      <dsp:spPr>
        <a:xfrm>
          <a:off x="3253482" y="2766440"/>
          <a:ext cx="910046" cy="27564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F2B6CBA-B6F1-4769-8384-1D7B8C9EF746}">
      <dsp:nvSpPr>
        <dsp:cNvPr id="0" name=""/>
        <dsp:cNvSpPr/>
      </dsp:nvSpPr>
      <dsp:spPr>
        <a:xfrm>
          <a:off x="3354598" y="2862500"/>
          <a:ext cx="910046" cy="27564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pc="30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шашки</a:t>
          </a:r>
          <a:endParaRPr lang="ru-RU" sz="2000" kern="1200" spc="30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81252" y="2889154"/>
        <a:ext cx="856738" cy="2703182"/>
      </dsp:txXfrm>
    </dsp:sp>
    <dsp:sp modelId="{79755AA1-4953-4043-97BC-2C29916AEBA2}">
      <dsp:nvSpPr>
        <dsp:cNvPr id="0" name=""/>
        <dsp:cNvSpPr/>
      </dsp:nvSpPr>
      <dsp:spPr>
        <a:xfrm>
          <a:off x="4378146" y="2840738"/>
          <a:ext cx="910046" cy="27564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1559A24-7A57-4B34-B9FB-B91BA4BC9F64}">
      <dsp:nvSpPr>
        <dsp:cNvPr id="0" name=""/>
        <dsp:cNvSpPr/>
      </dsp:nvSpPr>
      <dsp:spPr>
        <a:xfrm>
          <a:off x="4479263" y="2936798"/>
          <a:ext cx="910046" cy="27564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pc="30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плавание</a:t>
          </a:r>
          <a:endParaRPr lang="ru-RU" sz="2000" kern="1200" spc="30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05917" y="2963452"/>
        <a:ext cx="856738" cy="2703182"/>
      </dsp:txXfrm>
    </dsp:sp>
    <dsp:sp modelId="{33589021-5FCB-42C1-A869-F662522AA9E7}">
      <dsp:nvSpPr>
        <dsp:cNvPr id="0" name=""/>
        <dsp:cNvSpPr/>
      </dsp:nvSpPr>
      <dsp:spPr>
        <a:xfrm>
          <a:off x="4734251" y="1453235"/>
          <a:ext cx="3509903" cy="5778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FC8877C-0A14-4B79-BF96-2FD9E6AFDDE7}">
      <dsp:nvSpPr>
        <dsp:cNvPr id="0" name=""/>
        <dsp:cNvSpPr/>
      </dsp:nvSpPr>
      <dsp:spPr>
        <a:xfrm>
          <a:off x="4835367" y="1549295"/>
          <a:ext cx="3509903" cy="5778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10666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Дополнительные виды</a:t>
          </a:r>
          <a:endParaRPr lang="ru-RU" sz="2000" b="1" kern="1200" dirty="0">
            <a:solidFill>
              <a:srgbClr val="106664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52292" y="1566220"/>
        <a:ext cx="3476053" cy="544029"/>
      </dsp:txXfrm>
    </dsp:sp>
    <dsp:sp modelId="{0AF82AF0-EEA4-4A80-A4F9-1089A307AD84}">
      <dsp:nvSpPr>
        <dsp:cNvPr id="0" name=""/>
        <dsp:cNvSpPr/>
      </dsp:nvSpPr>
      <dsp:spPr>
        <a:xfrm>
          <a:off x="5564722" y="2506290"/>
          <a:ext cx="910046" cy="18720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FEECDC7-5571-42A1-9559-E23209C7D803}">
      <dsp:nvSpPr>
        <dsp:cNvPr id="0" name=""/>
        <dsp:cNvSpPr/>
      </dsp:nvSpPr>
      <dsp:spPr>
        <a:xfrm>
          <a:off x="5665838" y="2602351"/>
          <a:ext cx="910046" cy="18720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pc="300" smtClean="0">
              <a:solidFill>
                <a:srgbClr val="10666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лапта</a:t>
          </a:r>
          <a:endParaRPr lang="ru-RU" sz="2000" kern="1200" spc="300">
            <a:solidFill>
              <a:srgbClr val="106664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92492" y="2629005"/>
        <a:ext cx="856738" cy="1818726"/>
      </dsp:txXfrm>
    </dsp:sp>
    <dsp:sp modelId="{E51CE36F-A14A-4673-A9B8-B94B4A3BEE46}">
      <dsp:nvSpPr>
        <dsp:cNvPr id="0" name=""/>
        <dsp:cNvSpPr/>
      </dsp:nvSpPr>
      <dsp:spPr>
        <a:xfrm>
          <a:off x="6677001" y="2506290"/>
          <a:ext cx="910046" cy="18720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E40C828-AE02-40B8-9534-12CE67329D92}">
      <dsp:nvSpPr>
        <dsp:cNvPr id="0" name=""/>
        <dsp:cNvSpPr/>
      </dsp:nvSpPr>
      <dsp:spPr>
        <a:xfrm>
          <a:off x="6778117" y="2602351"/>
          <a:ext cx="910046" cy="18720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pc="300" smtClean="0">
              <a:solidFill>
                <a:srgbClr val="10666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волейбол</a:t>
          </a:r>
          <a:endParaRPr lang="ru-RU" sz="2000" kern="1200" spc="300">
            <a:solidFill>
              <a:srgbClr val="106664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04771" y="2629005"/>
        <a:ext cx="856738" cy="18187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A9D03-DE89-4F76-9D05-A13B54218AA3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8EC5A1-AE62-4FB6-86FC-7D39CA1A5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694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EC5A1-AE62-4FB6-86FC-7D39CA1A57A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127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EC5A1-AE62-4FB6-86FC-7D39CA1A57A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596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6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 smtClean="0"/>
            </a:lvl1pPr>
          </a:lstStyle>
          <a:p>
            <a:pPr>
              <a:defRPr/>
            </a:pPr>
            <a:fld id="{01FC0244-3579-461B-8671-78704E5F2195}" type="datetimeFigureOut">
              <a:rPr lang="ru-RU"/>
              <a:pPr>
                <a:defRPr/>
              </a:pPr>
              <a:t>11.04.2017</a:t>
            </a:fld>
            <a:endParaRPr lang="ru-RU"/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DAAA967-D8A5-4865-8828-3F7601AB01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E6B21-24C3-440E-A39E-9FA4AB8A0800}" type="datetimeFigureOut">
              <a:rPr lang="ru-RU"/>
              <a:pPr>
                <a:defRPr/>
              </a:pPr>
              <a:t>11.04.2017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FAAD1-0171-4416-BEEC-1DB594A401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160DA-E116-464D-ACD7-810938783A01}" type="datetimeFigureOut">
              <a:rPr lang="ru-RU"/>
              <a:pPr>
                <a:defRPr/>
              </a:pPr>
              <a:t>11.04.2017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D8E4F-9759-4088-A9AD-F848389576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6B4A9-8AA1-4ACA-A230-908AFBD5A125}" type="datetimeFigureOut">
              <a:rPr lang="ru-RU"/>
              <a:pPr>
                <a:defRPr/>
              </a:pPr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A7FA5-EAB2-4792-AD8B-4D6438AADB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8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Равнобедренный треугольник 7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ямая соединительная линия 10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9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19C8C-B7F1-42DE-A9E8-1AB28396A9C0}" type="datetimeFigureOut">
              <a:rPr lang="ru-RU"/>
              <a:pPr>
                <a:defRPr/>
              </a:pPr>
              <a:t>11.04.2017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650C1-AAD0-457D-83D7-59A94134D7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ECC3D-C916-4D8F-87F3-92EA845823AD}" type="datetimeFigureOut">
              <a:rPr lang="ru-RU"/>
              <a:pPr>
                <a:defRPr/>
              </a:pPr>
              <a:t>11.04.2017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4A3DE-62EE-4812-8D51-EEB1CE6F24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AE2CC-F727-4ACF-9466-7E47EC0C008E}" type="datetimeFigureOut">
              <a:rPr lang="ru-RU"/>
              <a:pPr>
                <a:defRPr/>
              </a:pPr>
              <a:t>11.04.2017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076F006F-9D47-4C6A-B2C4-2A5CDDFAE6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3BFB8-63E5-41E3-A3D4-F65FF17B8F6D}" type="datetimeFigureOut">
              <a:rPr lang="ru-RU"/>
              <a:pPr>
                <a:defRPr/>
              </a:pPr>
              <a:t>11.04.2017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7C6DD-38A8-4771-AB12-05FBB183BD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8B11-8461-490F-B756-9F4998904A9A}" type="datetimeFigureOut">
              <a:rPr lang="ru-RU"/>
              <a:pPr>
                <a:defRPr/>
              </a:pPr>
              <a:t>11.04.2017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8C85B-60D8-43B6-8476-A2D92EFAB7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752BF0B4-D553-45D9-B9C6-2B15C6762C99}" type="datetimeFigureOut">
              <a:rPr lang="ru-RU"/>
              <a:pPr>
                <a:defRPr/>
              </a:pPr>
              <a:t>11.04.2017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4CEE2429-2D0C-4ADD-B0EF-42217F33B0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CD44DB38-E090-42E4-89DD-3E789535F7FD}" type="datetimeFigureOut">
              <a:rPr lang="ru-RU"/>
              <a:pPr>
                <a:defRPr/>
              </a:pPr>
              <a:t>11.04.2017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 smtClean="0"/>
            </a:lvl1pPr>
          </a:lstStyle>
          <a:p>
            <a:pPr>
              <a:defRPr/>
            </a:pPr>
            <a:fld id="{522A470E-F65A-43AB-8FCC-315CB218BF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6244BCBF-AB8D-4761-91C5-EF2EFA25C062}" type="datetimeFigureOut">
              <a:rPr lang="ru-RU"/>
              <a:pPr>
                <a:defRPr/>
              </a:pPr>
              <a:t>11.04.2017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2D96135F-EA07-40D2-A105-BE04C65166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27" r:id="rId6"/>
    <p:sldLayoutId id="2147483826" r:id="rId7"/>
    <p:sldLayoutId id="2147483833" r:id="rId8"/>
    <p:sldLayoutId id="2147483834" r:id="rId9"/>
    <p:sldLayoutId id="2147483825" r:id="rId10"/>
    <p:sldLayoutId id="2147483824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marL="484188" indent="-484188" algn="l" rtl="0" fontAlgn="base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95C6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95C6"/>
          </a:solidFill>
          <a:latin typeface="Century Gothic" pitchFamily="34" charset="0"/>
        </a:defRPr>
      </a:lvl2pPr>
      <a:lvl3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95C6"/>
          </a:solidFill>
          <a:latin typeface="Century Gothic" pitchFamily="34" charset="0"/>
        </a:defRPr>
      </a:lvl3pPr>
      <a:lvl4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95C6"/>
          </a:solidFill>
          <a:latin typeface="Century Gothic" pitchFamily="34" charset="0"/>
        </a:defRPr>
      </a:lvl4pPr>
      <a:lvl5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95C6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FF95C6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FF95C6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FF95C6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FF95C6"/>
          </a:solidFill>
          <a:latin typeface="Century Gothic" pitchFamily="34" charset="0"/>
        </a:defRPr>
      </a:lvl9pPr>
    </p:titleStyle>
    <p:bodyStyle>
      <a:lvl1pPr marL="447675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fontAlgn="base">
        <a:spcBef>
          <a:spcPct val="20000"/>
        </a:spcBef>
        <a:spcAft>
          <a:spcPct val="0"/>
        </a:spcAft>
        <a:buClr>
          <a:srgbClr val="FFB4D1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9;&#1095;&#1077;&#1073;&#1085;&#1072;&#1103;\&#1052;&#1077;&#1090;&#1086;&#1076;&#1080;&#1095;&#1077;&#1089;&#1082;&#1072;&#1103;%20&#1091;&#1095;&#1077;&#1073;&#1072;\minusok_hya_-_hil_eduard-da_razve_serdce_pozabudet_(svist).mp3" TargetMode="Externa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gray">
          <a:xfrm>
            <a:off x="467544" y="476672"/>
            <a:ext cx="8136904" cy="3312368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effectLst/>
                <a:latin typeface="Georgia" panose="02040502050405020303" pitchFamily="18" charset="0"/>
              </a:rPr>
              <a:t>Президентские состязания и 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effectLst/>
                <a:latin typeface="Georgia" panose="02040502050405020303" pitchFamily="18" charset="0"/>
              </a:rPr>
              <a:t/>
            </a:r>
            <a:br>
              <a:rPr lang="ru-RU" sz="3200" dirty="0">
                <a:solidFill>
                  <a:schemeClr val="accent2">
                    <a:lumMod val="75000"/>
                  </a:schemeClr>
                </a:solidFill>
                <a:effectLst/>
                <a:latin typeface="Georgia" panose="02040502050405020303" pitchFamily="18" charset="0"/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Georgia" panose="02040502050405020303" pitchFamily="18" charset="0"/>
              </a:rPr>
              <a:t>Президентские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effectLst/>
                <a:latin typeface="Georgia" panose="02040502050405020303" pitchFamily="18" charset="0"/>
              </a:rPr>
              <a:t>спортивные игры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effectLst/>
                <a:latin typeface="Georgia" panose="02040502050405020303" pitchFamily="18" charset="0"/>
              </a:rPr>
              <a:t/>
            </a:r>
            <a:br>
              <a:rPr lang="ru-RU" sz="3200" dirty="0">
                <a:solidFill>
                  <a:schemeClr val="accent2">
                    <a:lumMod val="75000"/>
                  </a:schemeClr>
                </a:solidFill>
                <a:effectLst/>
                <a:latin typeface="Georgia" panose="02040502050405020303" pitchFamily="18" charset="0"/>
              </a:rPr>
            </a:b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effectLst/>
                <a:latin typeface="Georgia" panose="02040502050405020303" pitchFamily="18" charset="0"/>
              </a:rPr>
              <a:t>как форма внеурочной деятельности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effectLst/>
                <a:latin typeface="Georgia" panose="02040502050405020303" pitchFamily="18" charset="0"/>
              </a:rPr>
              <a:t/>
            </a:r>
            <a:br>
              <a:rPr lang="ru-RU" sz="3200" dirty="0">
                <a:solidFill>
                  <a:schemeClr val="accent2">
                    <a:lumMod val="75000"/>
                  </a:schemeClr>
                </a:solidFill>
                <a:effectLst/>
                <a:latin typeface="Georgia" panose="02040502050405020303" pitchFamily="18" charset="0"/>
              </a:rPr>
            </a:b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effectLst/>
                <a:latin typeface="Georgia" panose="02040502050405020303" pitchFamily="18" charset="0"/>
              </a:rPr>
              <a:t>в рамках реализации ФГОС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effectLst/>
                <a:latin typeface="Georgia" panose="02040502050405020303" pitchFamily="18" charset="0"/>
              </a:rPr>
              <a:t/>
            </a:r>
            <a:br>
              <a:rPr lang="ru-RU" sz="3200" dirty="0">
                <a:solidFill>
                  <a:schemeClr val="accent2">
                    <a:lumMod val="75000"/>
                  </a:schemeClr>
                </a:solidFill>
                <a:effectLst/>
                <a:latin typeface="Georgia" panose="02040502050405020303" pitchFamily="18" charset="0"/>
              </a:rPr>
            </a:b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effectLst/>
                <a:latin typeface="Georgia" panose="02040502050405020303" pitchFamily="18" charset="0"/>
              </a:rPr>
              <a:t>на муниципальном уровне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  <a:effectLst/>
              <a:latin typeface="Georgia" panose="02040502050405020303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3717032"/>
            <a:ext cx="8532440" cy="2232248"/>
          </a:xfrm>
        </p:spPr>
        <p:txBody>
          <a:bodyPr>
            <a:normAutofit/>
          </a:bodyPr>
          <a:lstStyle/>
          <a:p>
            <a:pPr algn="l"/>
            <a:endParaRPr lang="en-US" sz="20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algn="l"/>
            <a:endParaRPr lang="en-US" sz="2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algn="l"/>
            <a:endParaRPr lang="en-US" sz="20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algn="l"/>
            <a:endParaRPr lang="en-US" sz="2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algn="l"/>
            <a:r>
              <a:rPr lang="ru-RU" sz="20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Зам.директора</a:t>
            </a: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по УВР МБУДО </a:t>
            </a:r>
          </a:p>
          <a:p>
            <a:pPr algn="l"/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«Детский оздоровительно-образовательный центр» </a:t>
            </a:r>
          </a:p>
          <a:p>
            <a:pPr algn="l"/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Субботина О.А.</a:t>
            </a:r>
            <a:endParaRPr lang="ru-RU" sz="20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idx="1"/>
          </p:nvPr>
        </p:nvSpPr>
        <p:spPr>
          <a:xfrm>
            <a:off x="395288" y="908721"/>
            <a:ext cx="8229600" cy="5544468"/>
          </a:xfrm>
        </p:spPr>
        <p:txBody>
          <a:bodyPr>
            <a:noAutofit/>
          </a:bodyPr>
          <a:lstStyle/>
          <a:p>
            <a:pPr marL="448056" indent="-384048" fontAlgn="auto">
              <a:spcAft>
                <a:spcPts val="0"/>
              </a:spcAft>
              <a:buClrTx/>
              <a:buFont typeface="Wingdings" pitchFamily="2" charset="2"/>
              <a:buChar char="Ø"/>
              <a:defRPr/>
            </a:pPr>
            <a:endParaRPr lang="ru-RU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8056" indent="-384048" fontAlgn="auto">
              <a:spcAft>
                <a:spcPts val="0"/>
              </a:spcAft>
              <a:buClrTx/>
              <a:buFont typeface="Wingdings" pitchFamily="2" charset="2"/>
              <a:buChar char="Ø"/>
              <a:defRPr/>
            </a:pPr>
            <a:endParaRPr lang="ru-RU" sz="800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876117292"/>
              </p:ext>
            </p:extLst>
          </p:nvPr>
        </p:nvGraphicFramePr>
        <p:xfrm>
          <a:off x="457200" y="260648"/>
          <a:ext cx="8435280" cy="6192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2443" y="133996"/>
            <a:ext cx="8229600" cy="360040"/>
          </a:xfrm>
        </p:spPr>
        <p:txBody>
          <a:bodyPr>
            <a:noAutofit/>
          </a:bodyPr>
          <a:lstStyle/>
          <a:p>
            <a:pPr indent="0" algn="ctr" fontAlgn="auto">
              <a:spcAft>
                <a:spcPts val="0"/>
              </a:spcAft>
              <a:defRPr/>
            </a:pPr>
            <a:r>
              <a:rPr lang="ru-RU" sz="30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МОДЕЛЬ  ПРОВЕДЕНИЯ</a:t>
            </a:r>
            <a:endParaRPr lang="ru-RU" sz="3000" dirty="0"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sz="half" idx="1"/>
          </p:nvPr>
        </p:nvSpPr>
        <p:spPr>
          <a:xfrm>
            <a:off x="611188" y="1720850"/>
            <a:ext cx="1439862" cy="4525963"/>
          </a:xfrm>
        </p:spPr>
        <p:txBody>
          <a:bodyPr>
            <a:normAutofit/>
          </a:bodyPr>
          <a:lstStyle/>
          <a:p>
            <a:pPr marL="709613" lvl="1" indent="-361950" defTabSz="246063" fontAlgn="auto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sz="11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09613" lvl="1" indent="-361950" defTabSz="246063" fontAlgn="auto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09613" lvl="1" indent="-361950" defTabSz="246063" fontAlgn="auto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sz="11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09613" lvl="1" indent="-361950" defTabSz="246063" fontAlgn="auto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sz="11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17317833"/>
              </p:ext>
            </p:extLst>
          </p:nvPr>
        </p:nvGraphicFramePr>
        <p:xfrm>
          <a:off x="403406" y="1090787"/>
          <a:ext cx="8373619" cy="539279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576924"/>
                <a:gridCol w="849486"/>
                <a:gridCol w="849486"/>
                <a:gridCol w="849486"/>
                <a:gridCol w="849486"/>
                <a:gridCol w="849486"/>
                <a:gridCol w="849486"/>
                <a:gridCol w="849486"/>
                <a:gridCol w="850293"/>
              </a:tblGrid>
              <a:tr h="3453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</a:t>
                      </a:r>
                      <a:endParaRPr lang="ru-RU" sz="12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</a:t>
                      </a:r>
                      <a:endParaRPr lang="ru-RU" sz="12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</a:t>
                      </a:r>
                      <a:endParaRPr lang="ru-RU" sz="12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</a:t>
                      </a:r>
                      <a:endParaRPr lang="ru-RU" sz="12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</a:t>
                      </a:r>
                      <a:endParaRPr lang="ru-RU" sz="12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</a:t>
                      </a:r>
                      <a:endParaRPr lang="ru-RU" sz="12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Март</a:t>
                      </a:r>
                      <a:endParaRPr lang="ru-RU" sz="12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</a:t>
                      </a:r>
                      <a:endParaRPr lang="ru-RU" sz="12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594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Творческий конкурс </a:t>
                      </a:r>
                      <a:endParaRPr lang="ru-RU" sz="1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b="1" i="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2800" b="1" i="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2800" b="1" i="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</a:t>
                      </a:r>
                      <a:endParaRPr lang="ru-RU" sz="2800" b="1" i="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b="1" i="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i="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endParaRPr lang="ru-RU" sz="2800" b="1" i="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b="1" i="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b="1" i="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629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Теоретический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b="1" i="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</a:t>
                      </a:r>
                      <a:endParaRPr lang="ru-RU" sz="2800" b="1" i="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2800" b="1" i="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b="1" i="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b="1" i="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i="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i="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М</a:t>
                      </a:r>
                      <a:endParaRPr lang="ru-RU" sz="2800" b="1" i="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b="1" i="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710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Спортивное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многоборье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</a:t>
                      </a:r>
                      <a:endParaRPr lang="ru-RU" sz="2800" b="1" i="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2800" b="1" i="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2800" b="1" i="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b="1" i="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b="1" i="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b="1" i="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b="1" i="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endParaRPr lang="ru-RU" sz="2800" b="1" i="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50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САМБО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b="1" i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b="1" i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</a:t>
                      </a:r>
                      <a:endParaRPr lang="ru-RU" sz="2800" b="1" i="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b="1" i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endParaRPr lang="ru-RU" sz="2800" b="1" i="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b="1" i="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b="1" i="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b="1" i="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ШАХМАТЫ</a:t>
                      </a:r>
                      <a:endParaRPr lang="ru-RU" sz="1600" dirty="0" smtClean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b="1" i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b="1" i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</a:t>
                      </a:r>
                      <a:endParaRPr lang="ru-RU" sz="2800" b="1" i="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b="1" i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b="1" i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endParaRPr lang="ru-RU" sz="2800" b="1" i="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b="1" i="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b="1" i="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594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МИНИ-ФУТБОЛ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b="1" i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b="1" i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</a:t>
                      </a:r>
                      <a:endParaRPr lang="ru-RU" sz="2800" b="1" i="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b="1" i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b="1" i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b="1" i="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endParaRPr lang="ru-RU" sz="2800" b="1" i="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b="1" i="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889403" y="535534"/>
            <a:ext cx="5295680" cy="4830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ПРЕЗИДЕНТСКИЕ СОСТЯЗАНИЯ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2443" y="128946"/>
            <a:ext cx="8229600" cy="360040"/>
          </a:xfrm>
        </p:spPr>
        <p:txBody>
          <a:bodyPr>
            <a:noAutofit/>
          </a:bodyPr>
          <a:lstStyle/>
          <a:p>
            <a:pPr indent="0" algn="ctr" fontAlgn="auto">
              <a:spcAft>
                <a:spcPts val="0"/>
              </a:spcAft>
              <a:defRPr/>
            </a:pPr>
            <a:r>
              <a:rPr lang="ru-RU" sz="30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МОДЕЛЬ  ПРОВЕДЕНИЯ</a:t>
            </a:r>
            <a:endParaRPr lang="ru-RU" sz="3000" dirty="0"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sz="half" idx="1"/>
          </p:nvPr>
        </p:nvSpPr>
        <p:spPr>
          <a:xfrm>
            <a:off x="611188" y="1720850"/>
            <a:ext cx="1439862" cy="4525963"/>
          </a:xfrm>
        </p:spPr>
        <p:txBody>
          <a:bodyPr>
            <a:normAutofit/>
          </a:bodyPr>
          <a:lstStyle/>
          <a:p>
            <a:pPr marL="709613" lvl="1" indent="-361950" defTabSz="246063" fontAlgn="auto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sz="11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09613" lvl="1" indent="-361950" defTabSz="246063" fontAlgn="auto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09613" lvl="1" indent="-361950" defTabSz="246063" fontAlgn="auto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sz="11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09613" lvl="1" indent="-361950" defTabSz="246063" fontAlgn="auto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sz="11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296521"/>
              </p:ext>
            </p:extLst>
          </p:nvPr>
        </p:nvGraphicFramePr>
        <p:xfrm>
          <a:off x="228967" y="1412776"/>
          <a:ext cx="8568001" cy="3948586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958885"/>
                <a:gridCol w="872898"/>
                <a:gridCol w="979391"/>
                <a:gridCol w="951184"/>
                <a:gridCol w="1092843"/>
                <a:gridCol w="864096"/>
                <a:gridCol w="1008112"/>
                <a:gridCol w="840592"/>
              </a:tblGrid>
              <a:tr h="5594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</a:t>
                      </a:r>
                      <a:endParaRPr lang="ru-RU" sz="12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Осенние каникулы</a:t>
                      </a:r>
                      <a:endParaRPr lang="ru-RU" sz="14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</a:t>
                      </a:r>
                      <a:endParaRPr lang="ru-RU" sz="12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Зимние</a:t>
                      </a:r>
                      <a:r>
                        <a:rPr lang="ru-RU" sz="1400" baseline="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каникулы</a:t>
                      </a:r>
                      <a:endParaRPr lang="ru-RU" sz="14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</a:t>
                      </a:r>
                      <a:endParaRPr lang="ru-RU" sz="12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Весенние каникулы</a:t>
                      </a:r>
                      <a:endParaRPr lang="ru-RU" sz="14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</a:t>
                      </a:r>
                      <a:endParaRPr lang="ru-RU" sz="12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</a:tr>
              <a:tr h="5594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Легкая</a:t>
                      </a:r>
                      <a:r>
                        <a:rPr lang="ru-RU" sz="16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атлетика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10666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</a:t>
                      </a:r>
                      <a:endParaRPr lang="ru-RU" sz="2800" b="1" dirty="0">
                        <a:solidFill>
                          <a:srgbClr val="10666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2E7E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10666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2E7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rgbClr val="10666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2E7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b="1" dirty="0">
                        <a:solidFill>
                          <a:srgbClr val="10666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2E7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rgbClr val="10666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2E7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rgbClr val="10666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2E7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1066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</a:t>
                      </a:r>
                      <a:endParaRPr lang="ru-RU" sz="2800" b="1" dirty="0">
                        <a:solidFill>
                          <a:srgbClr val="10666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2E7E9"/>
                    </a:solidFill>
                  </a:tcPr>
                </a:tc>
              </a:tr>
              <a:tr h="8654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Стритбол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Теннис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Шашки</a:t>
                      </a:r>
                      <a:endParaRPr lang="ru-RU" sz="16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rgbClr val="10666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3CB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10666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</a:t>
                      </a:r>
                      <a:endParaRPr lang="ru-RU" sz="2800" b="1" dirty="0">
                        <a:solidFill>
                          <a:srgbClr val="10666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3CB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rgbClr val="10666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3CB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rgbClr val="10666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3CB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b="1" dirty="0">
                        <a:solidFill>
                          <a:srgbClr val="10666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3CB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1066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</a:t>
                      </a:r>
                      <a:endParaRPr lang="ru-RU" sz="2800" b="1" dirty="0">
                        <a:solidFill>
                          <a:srgbClr val="10666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3CB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rgbClr val="10666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3CBCF"/>
                    </a:solidFill>
                  </a:tcPr>
                </a:tc>
              </a:tr>
              <a:tr h="3375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Плавание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10666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2E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rgbClr val="10666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2E7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rgbClr val="10666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2E7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rgbClr val="10666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2E7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1066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</a:t>
                      </a:r>
                      <a:endParaRPr lang="ru-RU" sz="2800" b="1" dirty="0">
                        <a:solidFill>
                          <a:srgbClr val="10666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2E7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rgbClr val="10666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2E7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rgbClr val="10666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2E7E9"/>
                    </a:solidFill>
                  </a:tcPr>
                </a:tc>
              </a:tr>
              <a:tr h="3375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Дополнительные</a:t>
                      </a:r>
                      <a:r>
                        <a:rPr lang="ru-RU" sz="16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виды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10666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3CB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10666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</a:t>
                      </a:r>
                      <a:endParaRPr lang="ru-RU" sz="2800" b="1" dirty="0">
                        <a:solidFill>
                          <a:srgbClr val="10666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3CB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rgbClr val="10666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3CB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1066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</a:t>
                      </a:r>
                      <a:endParaRPr lang="ru-RU" sz="2800" b="1" dirty="0">
                        <a:solidFill>
                          <a:srgbClr val="10666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3CB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rgbClr val="10666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3CB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rgbClr val="10666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3CB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rgbClr val="10666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3CBCF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479127" y="621107"/>
            <a:ext cx="6338145" cy="4830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1066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ПРЕЗИДЕНТСКИЕ СПОРТИВНЫЕ ИГРЫ</a:t>
            </a:r>
            <a:endParaRPr lang="ru-RU" sz="2400" b="1" dirty="0">
              <a:solidFill>
                <a:srgbClr val="106664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2216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4581370"/>
              </p:ext>
            </p:extLst>
          </p:nvPr>
        </p:nvGraphicFramePr>
        <p:xfrm>
          <a:off x="611560" y="1124744"/>
          <a:ext cx="8085584" cy="5517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746140" y="260648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endParaRPr lang="ru-RU" sz="36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29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4317094"/>
              </p:ext>
            </p:extLst>
          </p:nvPr>
        </p:nvGraphicFramePr>
        <p:xfrm>
          <a:off x="457200" y="620688"/>
          <a:ext cx="8229600" cy="5834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58453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9616950"/>
              </p:ext>
            </p:extLst>
          </p:nvPr>
        </p:nvGraphicFramePr>
        <p:xfrm>
          <a:off x="457200" y="404664"/>
          <a:ext cx="8229600" cy="6050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40701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905"/>
            <a:ext cx="8229600" cy="894816"/>
          </a:xfrm>
        </p:spPr>
        <p:txBody>
          <a:bodyPr/>
          <a:lstStyle/>
          <a:p>
            <a:pPr indent="0" algn="ctr" fontAlgn="auto">
              <a:spcAft>
                <a:spcPts val="0"/>
              </a:spcAft>
              <a:defRPr/>
            </a:pPr>
            <a:r>
              <a:rPr lang="ru-RU" sz="30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ВОСПИТАТЕЛЬНЫЕ РЕЗУЛЬТАТЫ</a:t>
            </a: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8721"/>
            <a:ext cx="8239944" cy="5832647"/>
          </a:xfrm>
        </p:spPr>
        <p:txBody>
          <a:bodyPr/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знания о нормах, принятых в конкретном социуме (спортивная секция, спортивная школа), о социально одобряемых и неодобряемых формах поведения в данном обществе. Достижение результатов этого уровня осуществляется через занятия в секции, подготовку к соревнованиям, к теоретическому 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конкурсу;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переживания и позитивного отношения к общекультурным ценностям (человек, семья, Отечество, мир, культура, здоровье). Такой опыт и ценностное отношение достигаются через участие в школьных Президентских соревнованиях и обеспечивает равноправное (субъект-субъектное) взаимодействие обучающихся в классе, спортивной команде, общеобразовательной или спортивной школе, то есть в той среде, где он себя 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реализует;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самостоятельного общественного действия. Это самый сложный опыт, который доступен обучающимся, так как это взаимодействие обучающихся с социальными субъектами за пределами школы, в открытой общественной среде. Только за пределами школы и привычной ему социальной среды, обучающийся демонстрирует все то, что он усвоил ранее. Такой опыт обучающийся приобретает через включение в социально значимые спортивные и оздоровительные акции и проекты, которыми и являются президентские игры и состязания.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9"/>
            <a:ext cx="8229600" cy="56842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ВЫВОД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8229600" cy="5616624"/>
          </a:xfrm>
        </p:spPr>
        <p:txBody>
          <a:bodyPr/>
          <a:lstStyle/>
          <a:p>
            <a:pPr marL="65087" indent="0" algn="ctr">
              <a:buNone/>
            </a:pP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Сложившаяся в районе система проведения Президентских соревнований </a:t>
            </a:r>
            <a:endParaRPr lang="ru-RU" sz="2800" dirty="0" smtClean="0">
              <a:solidFill>
                <a:schemeClr val="accent3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marL="65087" indent="0" algn="ctr">
              <a:buNone/>
            </a:pP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– 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это универсальный комплекс мероприятий для детей и молодежи, направленный на то, чтобы каждый, смог найти себе в рамках этой системы дело по душе, реализовать себя, профессионально самоопределиться, смог эффективно использовать свои знания, умения и физические качества в учебной, творческой, самостоятельной, досуговой физкультурной и спортивной деятельности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100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9440799"/>
              </p:ext>
            </p:extLst>
          </p:nvPr>
        </p:nvGraphicFramePr>
        <p:xfrm>
          <a:off x="468313" y="2060848"/>
          <a:ext cx="8229600" cy="4248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267494"/>
            <a:ext cx="8964488" cy="139903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Отличительной особенностью стандартов второго поколения является требование организации внеурочной деятельности учащихся </a:t>
            </a:r>
            <a:r>
              <a:rPr lang="ru-RU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как 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неотъемлемой части образовательного процесса в школе.</a:t>
            </a:r>
            <a:endParaRPr lang="ru-RU" sz="2400" b="1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214" y="188640"/>
            <a:ext cx="8424936" cy="1512168"/>
          </a:xfrm>
        </p:spPr>
        <p:txBody>
          <a:bodyPr>
            <a:normAutofit/>
          </a:bodyPr>
          <a:lstStyle/>
          <a:p>
            <a:pPr marL="484632" indent="0" algn="ctr" fontAlgn="auto">
              <a:spcAft>
                <a:spcPts val="0"/>
              </a:spcAft>
              <a:defRPr/>
            </a:pPr>
            <a:r>
              <a:rPr lang="ru-RU" sz="30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Президентские соревнования как форма внеурочной деятельности </a:t>
            </a:r>
            <a:br>
              <a:rPr lang="ru-RU" sz="30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0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имеют особенности:</a:t>
            </a:r>
            <a:endParaRPr lang="ru-RU" sz="3000" dirty="0"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68313" y="1916832"/>
            <a:ext cx="8351837" cy="4536356"/>
          </a:xfrm>
        </p:spPr>
        <p:txBody>
          <a:bodyPr>
            <a:normAutofit/>
          </a:bodyPr>
          <a:lstStyle/>
          <a:p>
            <a:pPr marL="784225" lvl="1" indent="-457200" algn="l" fontAlgn="auto"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добровольное использование обучающимися свободного времени для развития своих способностей в сфере физической культуры и спорта;</a:t>
            </a:r>
          </a:p>
          <a:p>
            <a:pPr marL="784225" lvl="1" indent="-457200" algn="l" fontAlgn="auto"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свобода выбора направлений и содержания спортивной деятельности;</a:t>
            </a:r>
          </a:p>
          <a:p>
            <a:pPr marL="784225" lvl="1" indent="-457200" algn="l" fontAlgn="auto"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взаимоотношений ребенка и педагога (сотрудничество, индивидуальный подход к ребенку), а значит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этих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отношений;</a:t>
            </a:r>
          </a:p>
          <a:p>
            <a:pPr marL="784225" lvl="1" indent="-457200" algn="l" fontAlgn="auto"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специализированную спортивную подготовку по интересующим видам спорта, в том числе посредством неразрывного сочетания основного и дополнительного образования по физической культуре в рамках одного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84225" lvl="1" indent="-457200" algn="l" fontAlgn="auto"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ü"/>
              <a:defRPr/>
            </a:pPr>
            <a:endParaRPr lang="ru-RU" sz="1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98525" lvl="1" indent="-571500" algn="l" fontAlgn="auto">
              <a:spcAft>
                <a:spcPts val="0"/>
              </a:spcAft>
              <a:buClrTx/>
              <a:buSzPct val="60000"/>
              <a:buFontTx/>
              <a:buChar char="-"/>
              <a:defRPr/>
            </a:pPr>
            <a:endParaRPr lang="ru-RU" sz="3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609725" lvl="1" indent="-571500" algn="l" fontAlgn="auto">
              <a:spcAft>
                <a:spcPts val="0"/>
              </a:spcAft>
              <a:buClrTx/>
              <a:buSzPct val="60000"/>
              <a:buFontTx/>
              <a:buChar char="-"/>
              <a:defRPr/>
            </a:pPr>
            <a:endParaRPr lang="ru-RU" sz="3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48072"/>
          </a:xfrm>
        </p:spPr>
        <p:txBody>
          <a:bodyPr/>
          <a:lstStyle/>
          <a:p>
            <a:pPr marL="484632" indent="0" algn="ctr" fontAlgn="auto">
              <a:spcAft>
                <a:spcPts val="0"/>
              </a:spcAft>
              <a:defRPr/>
            </a:pP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НОРМАТИВНЫЕ ДОКУМЕНТЫ</a:t>
            </a:r>
            <a:endParaRPr lang="ru-RU" sz="3600" dirty="0"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4715" y="854439"/>
            <a:ext cx="8262429" cy="5814920"/>
          </a:xfrm>
        </p:spPr>
        <p:txBody>
          <a:bodyPr>
            <a:noAutofit/>
          </a:bodyPr>
          <a:lstStyle/>
          <a:p>
            <a:pPr marL="448056" indent="-384048" fontAlgn="auto">
              <a:spcAft>
                <a:spcPts val="0"/>
              </a:spcAft>
              <a:buClrTx/>
              <a:buFont typeface="Wingdings" pitchFamily="2" charset="2"/>
              <a:buChar char="ü"/>
              <a:defRPr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"Об образовании в Российской Федерации" от 29.12.2012 N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273-ФЗ;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8056" indent="-384048" fontAlgn="auto">
              <a:spcAft>
                <a:spcPts val="0"/>
              </a:spcAft>
              <a:buClrTx/>
              <a:buFont typeface="Wingdings" pitchFamily="2" charset="2"/>
              <a:buChar char="ü"/>
              <a:defRPr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17 декабря 2010 г. № 1897 "Об утверждении федерального государственного образовательного стандарта основного общего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образования» .</a:t>
            </a:r>
          </a:p>
          <a:p>
            <a:pPr marL="448056" indent="-384048" fontAlgn="auto">
              <a:spcAft>
                <a:spcPts val="0"/>
              </a:spcAft>
              <a:buClrTx/>
              <a:buFont typeface="Wingdings" pitchFamily="2" charset="2"/>
              <a:buChar char="ü"/>
              <a:defRPr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 Российской Федерации от 30 июля 2010 г. № 948 «О проведении всероссийских спортивных соревнований (игр) школьников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448056" indent="-384048" fontAlgn="auto">
              <a:spcAft>
                <a:spcPts val="0"/>
              </a:spcAft>
              <a:buClrTx/>
              <a:buFont typeface="Wingdings" pitchFamily="2" charset="2"/>
              <a:buChar char="ü"/>
              <a:defRPr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и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Минспорттуризма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27 сентября 2010 г. № 966/1009 «Об утверждении Порядка проведения Всероссийских спортивных соревнований школьников «Президентские состязания» и Порядка проведения Всероссийских спортивных игр школьников «Президентские спортивные игры» (зарегистрирован Минюстом России 16 ноября 2010 г., регистрационный №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18976)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48056" indent="-384048" fontAlgn="auto">
              <a:spcAft>
                <a:spcPts val="0"/>
              </a:spcAft>
              <a:buClrTx/>
              <a:buFont typeface="Wingdings" pitchFamily="2" charset="2"/>
              <a:buChar char="ü"/>
              <a:defRPr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Всероссийских спортивных соревнованиях школьников» «Президентские состязания» и Всероссийские спортивные игры школьников «Президентские спортивные игры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448056" indent="-384048" fontAlgn="auto">
              <a:spcAft>
                <a:spcPts val="0"/>
              </a:spcAft>
              <a:buClrTx/>
              <a:buFont typeface="Wingdings" pitchFamily="2" charset="2"/>
              <a:buChar char="ü"/>
              <a:defRPr/>
            </a:pPr>
            <a:endParaRPr lang="ru-RU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>
            <a:normAutofit/>
          </a:bodyPr>
          <a:lstStyle/>
          <a:p>
            <a:pPr marL="484632" indent="0" algn="ctr" fontAlgn="auto">
              <a:spcAft>
                <a:spcPts val="0"/>
              </a:spcAft>
              <a:defRPr/>
            </a:pPr>
            <a:r>
              <a:rPr lang="ru-RU" sz="30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Материально-техническое обеспечение</a:t>
            </a:r>
            <a:r>
              <a:rPr lang="ru-RU" sz="30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ru-RU" sz="3000" dirty="0"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idx="1"/>
          </p:nvPr>
        </p:nvSpPr>
        <p:spPr>
          <a:xfrm>
            <a:off x="468313" y="1052737"/>
            <a:ext cx="8229600" cy="5589364"/>
          </a:xfrm>
        </p:spPr>
        <p:txBody>
          <a:bodyPr>
            <a:noAutofit/>
          </a:bodyPr>
          <a:lstStyle/>
          <a:p>
            <a:pPr marL="64008" indent="0" fontAlgn="auto">
              <a:spcAft>
                <a:spcPts val="0"/>
              </a:spcAft>
              <a:buClrTx/>
              <a:buNone/>
              <a:defRPr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2000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Школьного этапа:</a:t>
            </a:r>
          </a:p>
          <a:p>
            <a:pPr marL="448056" indent="-384048" fontAlgn="auto">
              <a:spcAft>
                <a:spcPts val="0"/>
              </a:spcAft>
              <a:buClrTx/>
              <a:buFont typeface="Wingdings" pitchFamily="2" charset="2"/>
              <a:buChar char="Ø"/>
              <a:defRPr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всех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школах города и средних школах района построены современные спортплощадки с беговыми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дорожками;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8056" indent="-384048" fontAlgn="auto">
              <a:spcAft>
                <a:spcPts val="0"/>
              </a:spcAft>
              <a:buClrTx/>
              <a:buFont typeface="Wingdings" pitchFamily="2" charset="2"/>
              <a:buChar char="Ø"/>
              <a:defRPr/>
            </a:pPr>
            <a:endParaRPr lang="ru-RU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8056" indent="-384048" fontAlgn="auto">
              <a:spcAft>
                <a:spcPts val="0"/>
              </a:spcAft>
              <a:buClrTx/>
              <a:buFont typeface="Wingdings" pitchFamily="2" charset="2"/>
              <a:buChar char="Ø"/>
              <a:defRPr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Отремонтированы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100% спортивных залов, приобретено и установлено оборудование на спортивных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площадках.</a:t>
            </a:r>
          </a:p>
          <a:p>
            <a:pPr marL="64008" indent="0" fontAlgn="auto">
              <a:spcAft>
                <a:spcPts val="0"/>
              </a:spcAft>
              <a:buClrTx/>
              <a:buNone/>
              <a:defRPr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2000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этапа:</a:t>
            </a:r>
            <a:endParaRPr lang="ru-RU" sz="2000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8056" indent="-384048" fontAlgn="auto">
              <a:spcAft>
                <a:spcPts val="0"/>
              </a:spcAft>
              <a:buClrTx/>
              <a:buFont typeface="Wingdings" pitchFamily="2" charset="2"/>
              <a:buChar char="Ø"/>
              <a:defRPr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Физкультурно-оздоровительный комплекс «Радуга»:</a:t>
            </a:r>
          </a:p>
          <a:p>
            <a:pPr marL="64008" indent="0" fontAlgn="auto">
              <a:spcAft>
                <a:spcPts val="0"/>
              </a:spcAft>
              <a:buClrTx/>
              <a:buNone/>
              <a:defRPr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многофункциональный зал с трибунами;</a:t>
            </a:r>
          </a:p>
          <a:p>
            <a:pPr marL="438658" lvl="1" indent="0" fontAlgn="auto">
              <a:spcAft>
                <a:spcPts val="0"/>
              </a:spcAft>
              <a:buClrTx/>
              <a:buNone/>
              <a:defRPr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плавательный бассейн 25 м с 4-я дорожками;</a:t>
            </a:r>
          </a:p>
          <a:p>
            <a:pPr marL="438658" lvl="1" indent="0" fontAlgn="auto">
              <a:spcAft>
                <a:spcPts val="0"/>
              </a:spcAft>
              <a:buClrTx/>
              <a:buNone/>
              <a:defRPr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тренажерный зал.</a:t>
            </a:r>
          </a:p>
          <a:p>
            <a:pPr marL="448056" indent="-384048" fontAlgn="auto">
              <a:spcAft>
                <a:spcPts val="0"/>
              </a:spcAft>
              <a:buClrTx/>
              <a:buFont typeface="Wingdings" pitchFamily="2" charset="2"/>
              <a:buChar char="Ø"/>
              <a:defRPr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зал для борьбы  самбо.</a:t>
            </a:r>
          </a:p>
          <a:p>
            <a:pPr marL="448056" indent="-384048" fontAlgn="auto">
              <a:spcAft>
                <a:spcPts val="0"/>
              </a:spcAft>
              <a:buClrTx/>
              <a:buFont typeface="Wingdings" pitchFamily="2" charset="2"/>
              <a:buChar char="Ø"/>
              <a:defRPr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стадион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включающий футбольное поле,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хоккейный корт, волейбольную площадку;</a:t>
            </a:r>
          </a:p>
          <a:p>
            <a:pPr marL="448056" indent="-384048" fontAlgn="auto">
              <a:spcAft>
                <a:spcPts val="0"/>
              </a:spcAft>
              <a:buClrTx/>
              <a:buFont typeface="Wingdings" pitchFamily="2" charset="2"/>
              <a:buChar char="Ø"/>
              <a:defRPr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городошная площадка, площадка для пляжного волейбола, для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воркаута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48056" indent="-384048" fontAlgn="auto">
              <a:spcAft>
                <a:spcPts val="0"/>
              </a:spcAft>
              <a:buClrTx/>
              <a:buFont typeface="Wingdings" pitchFamily="2" charset="2"/>
              <a:buChar char="Ø"/>
              <a:defRPr/>
            </a:pP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63500" indent="385763" fontAlgn="auto">
              <a:spcAft>
                <a:spcPts val="0"/>
              </a:spcAft>
              <a:buClrTx/>
              <a:buFont typeface="Wingdings 2"/>
              <a:buNone/>
              <a:defRPr/>
            </a:pPr>
            <a:endParaRPr lang="ru-RU" sz="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90"/>
            <a:ext cx="3561335" cy="26744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2692121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Спортивный зал Федоровской  ООШ,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отремонтирован 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2016 году 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Z:\ПОРУЧЕНИЯ\до 05.08\фото Небылое\спортивный зал после ремонт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836" y="4086999"/>
            <a:ext cx="3694164" cy="2776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907924"/>
            <a:ext cx="3744416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551712" y="2711916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Спортивный зал Андреевской ООШ,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отремонтирован 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2015 году 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111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289" y="4126154"/>
            <a:ext cx="3612711" cy="270892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872"/>
            <a:ext cx="3680178" cy="27601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5804" y="2762655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Спортивная площадка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ООШ №2 г. Юрьев-Польского, построена в 2015 году.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14348" y="2180264"/>
            <a:ext cx="25922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Физкультурно-оздоровительный комплекс «Радуга», плавательный бассейн, введен в эксплуатацию в 2013 году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434" y="2060848"/>
            <a:ext cx="3413572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13234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СХЕМА  ВЗАИМОДЕЙСТВИЯ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9381962"/>
              </p:ext>
            </p:extLst>
          </p:nvPr>
        </p:nvGraphicFramePr>
        <p:xfrm>
          <a:off x="457200" y="980728"/>
          <a:ext cx="8229600" cy="5474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3866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" y="-110996"/>
            <a:ext cx="8229600" cy="1014806"/>
          </a:xfrm>
        </p:spPr>
        <p:txBody>
          <a:bodyPr>
            <a:normAutofit/>
          </a:bodyPr>
          <a:lstStyle/>
          <a:p>
            <a:pPr marL="484632" indent="0" algn="ctr" fontAlgn="auto">
              <a:spcAft>
                <a:spcPts val="0"/>
              </a:spcAft>
              <a:defRPr/>
            </a:pPr>
            <a:r>
              <a:rPr lang="ru-RU" sz="3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ПРОГРАММА  СОРЕВНОВАНИЙ</a:t>
            </a:r>
            <a:endParaRPr lang="ru-RU" sz="3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minusok_hya_-_hil_eduard-da_razve_serdce_pozabudet_(svis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4375" y="61436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3541930"/>
              </p:ext>
            </p:extLst>
          </p:nvPr>
        </p:nvGraphicFramePr>
        <p:xfrm>
          <a:off x="107504" y="903810"/>
          <a:ext cx="8856984" cy="5837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7000" numSld="12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Graphic spid="6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Другая 9">
      <a:dk1>
        <a:srgbClr val="696969"/>
      </a:dk1>
      <a:lt1>
        <a:sysClr val="window" lastClr="FFFFFF"/>
      </a:lt1>
      <a:dk2>
        <a:srgbClr val="BFBFBF"/>
      </a:dk2>
      <a:lt2>
        <a:srgbClr val="D2D2D2"/>
      </a:lt2>
      <a:accent1>
        <a:srgbClr val="FF90BE"/>
      </a:accent1>
      <a:accent2>
        <a:srgbClr val="AE004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1292</TotalTime>
  <Words>800</Words>
  <Application>Microsoft Office PowerPoint</Application>
  <PresentationFormat>Экран (4:3)</PresentationFormat>
  <Paragraphs>206</Paragraphs>
  <Slides>17</Slides>
  <Notes>2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Calibri</vt:lpstr>
      <vt:lpstr>Century Gothic</vt:lpstr>
      <vt:lpstr>Georgia</vt:lpstr>
      <vt:lpstr>Times New Roman</vt:lpstr>
      <vt:lpstr>Verdana</vt:lpstr>
      <vt:lpstr>Wingdings</vt:lpstr>
      <vt:lpstr>Wingdings 2</vt:lpstr>
      <vt:lpstr>Яркая</vt:lpstr>
      <vt:lpstr>Президентские состязания и  Президентские спортивные игры как форма внеурочной деятельности в рамках реализации ФГОС на муниципальном уровне</vt:lpstr>
      <vt:lpstr>Отличительной особенностью стандартов второго поколения является требование организации внеурочной деятельности учащихся как неотъемлемой части образовательного процесса в школе.</vt:lpstr>
      <vt:lpstr>Президентские соревнования как форма внеурочной деятельности  имеют особенности:</vt:lpstr>
      <vt:lpstr>НОРМАТИВНЫЕ ДОКУМЕНТЫ</vt:lpstr>
      <vt:lpstr>Материально-техническое обеспечение.</vt:lpstr>
      <vt:lpstr>Презентация PowerPoint</vt:lpstr>
      <vt:lpstr>Презентация PowerPoint</vt:lpstr>
      <vt:lpstr>СХЕМА  ВЗАИМОДЕЙСТВИЯ</vt:lpstr>
      <vt:lpstr>ПРОГРАММА  СОРЕВНОВАНИЙ</vt:lpstr>
      <vt:lpstr>Презентация PowerPoint</vt:lpstr>
      <vt:lpstr>МОДЕЛЬ  ПРОВЕДЕНИЯ</vt:lpstr>
      <vt:lpstr>МОДЕЛЬ  ПРОВЕДЕНИЯ</vt:lpstr>
      <vt:lpstr>Презентация PowerPoint</vt:lpstr>
      <vt:lpstr>Презентация PowerPoint</vt:lpstr>
      <vt:lpstr>Презентация PowerPoint</vt:lpstr>
      <vt:lpstr>ВОСПИТАТЕЛЬНЫЕ РЕЗУЛЬТАТЫ:</vt:lpstr>
      <vt:lpstr>ВЫВОД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 образовательное учреждение  дополнительного образования детей  «Детский  спортивно-оздоровительный центр»</dc:title>
  <dc:creator>User</dc:creator>
  <cp:lastModifiedBy>Пользователь Windows</cp:lastModifiedBy>
  <cp:revision>138</cp:revision>
  <cp:lastPrinted>2017-04-06T07:45:35Z</cp:lastPrinted>
  <dcterms:created xsi:type="dcterms:W3CDTF">2012-02-27T03:15:56Z</dcterms:created>
  <dcterms:modified xsi:type="dcterms:W3CDTF">2017-04-11T14:27:40Z</dcterms:modified>
</cp:coreProperties>
</file>