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97" r:id="rId2"/>
    <p:sldId id="2567" r:id="rId3"/>
    <p:sldId id="2571" r:id="rId4"/>
    <p:sldId id="2598" r:id="rId5"/>
    <p:sldId id="2565" r:id="rId6"/>
    <p:sldId id="2555" r:id="rId7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DAAB0"/>
    <a:srgbClr val="3B7579"/>
    <a:srgbClr val="AAD3D6"/>
    <a:srgbClr val="418287"/>
    <a:srgbClr val="DFE3E9"/>
    <a:srgbClr val="1F1F26"/>
    <a:srgbClr val="D6DBE2"/>
    <a:srgbClr val="CCD2DA"/>
    <a:srgbClr val="BBC3CD"/>
    <a:srgbClr val="D3D8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5280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414" y="114"/>
      </p:cViewPr>
      <p:guideLst>
        <p:guide pos="3840"/>
        <p:guide orient="horz" pos="2160"/>
      </p:guideLst>
    </p:cSldViewPr>
  </p:slideViewPr>
  <p:outlineViewPr>
    <p:cViewPr>
      <p:scale>
        <a:sx n="33" d="100"/>
        <a:sy n="33" d="100"/>
      </p:scale>
      <p:origin x="0" y="-441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136"/>
    </p:cViewPr>
  </p:sorter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2018837-64B5-4E20-83A5-89B993CB3C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9C2A4FB-A56B-4413-A08B-0E9894B98B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466B5B1-8550-45FB-967E-F4B291CCC461}" type="datetime1">
              <a:rPr lang="ru-RU" smtClean="0"/>
              <a:t>23.12.2021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3977F36-950D-4655-BC4A-F80BE1DBF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 4">
            <a:extLst>
              <a:ext uri="{FF2B5EF4-FFF2-40B4-BE49-F238E27FC236}">
                <a16:creationId xmlns:a16="http://schemas.microsoft.com/office/drawing/2014/main" id="{56C246FD-229D-4B04-9855-212AD8D784A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8A28B-0568-4092-BB1A-13C9B073E3A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0525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1D444D95-FCD4-4091-973E-913976785C28}" type="datetime1">
              <a:rPr lang="ru-RU" smtClean="0"/>
              <a:t>23.12.2021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dirty="0"/>
              <a:t>Второй уровень</a:t>
            </a:r>
          </a:p>
          <a:p>
            <a:pPr lvl="2" rtl="0"/>
            <a:r>
              <a:rPr lang="ru-RU" dirty="0"/>
              <a:t>Третий уровень</a:t>
            </a:r>
          </a:p>
          <a:p>
            <a:pPr lvl="3" rtl="0"/>
            <a:r>
              <a:rPr lang="ru-RU" dirty="0"/>
              <a:t>Четвертый уровень</a:t>
            </a:r>
          </a:p>
          <a:p>
            <a:pPr lvl="4" rtl="0"/>
            <a:r>
              <a:rPr lang="ru-RU" dirty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CFA0038-7055-434C-B6C4-B8C69565C600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8641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9907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7728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8317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FA0038-7055-434C-B6C4-B8C69565C6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139603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828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3CFA0038-7055-434C-B6C4-B8C69565C600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5399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46185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B940F57-02B1-4B56-8BA7-24557BFCBB01}"/>
              </a:ext>
            </a:extLst>
          </p:cNvPr>
          <p:cNvSpPr/>
          <p:nvPr userDrawn="1"/>
        </p:nvSpPr>
        <p:spPr>
          <a:xfrm>
            <a:off x="0" y="4622800"/>
            <a:ext cx="12192000" cy="22309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5037721"/>
            <a:ext cx="9575801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125744"/>
            <a:ext cx="9575800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H="1" flipV="1">
            <a:off x="2558731" y="4366584"/>
            <a:ext cx="0" cy="316592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399467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азделитель слайда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Прямоугольник 1" title="Декоративный элемент"/>
          <p:cNvSpPr/>
          <p:nvPr userDrawn="1"/>
        </p:nvSpPr>
        <p:spPr>
          <a:xfrm>
            <a:off x="4769712" y="3138616"/>
            <a:ext cx="7422288" cy="321275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14413" y="4304207"/>
            <a:ext cx="6439156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14413" y="5505120"/>
            <a:ext cx="6439155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6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208815" y="4226947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423565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Прямоугольник 1" title="Декоративный элемент"/>
          <p:cNvSpPr/>
          <p:nvPr userDrawn="1"/>
        </p:nvSpPr>
        <p:spPr>
          <a:xfrm>
            <a:off x="0" y="4387695"/>
            <a:ext cx="12192000" cy="219678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0821" y="4395670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2" name="Текст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37164" y="4387695"/>
            <a:ext cx="4527458" cy="2196780"/>
          </a:xfrm>
          <a:noFill/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13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337163" y="4742580"/>
            <a:ext cx="1" cy="1494984"/>
          </a:xfrm>
          <a:prstGeom prst="line">
            <a:avLst/>
          </a:prstGeom>
          <a:ln w="762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934178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Повестка</a:t>
            </a:r>
          </a:p>
        </p:txBody>
      </p:sp>
      <p:sp>
        <p:nvSpPr>
          <p:cNvPr id="29" name="Рисунок 28" title="Декоративный элемент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634413" y="812800"/>
            <a:ext cx="3557587" cy="52324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5313" y="87971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5313" y="1956155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5313" y="303260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55313" y="4109045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55313" y="518549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42" name="Фигура 62" title="Декоративный элемент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2092379" y="3640133"/>
            <a:ext cx="0" cy="2449124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226060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 title="Декоративный элемент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244" y="2225040"/>
            <a:ext cx="4536079" cy="463296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121031" y="2055335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21031" y="2782449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21031" y="4352427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21031" y="3567438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121031" y="5137415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" name="Прямоугольник 2" title="Декоративный элемент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Фигура 62" title="Декоративный элемент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Повестка</a:t>
            </a:r>
          </a:p>
        </p:txBody>
      </p:sp>
    </p:spTree>
    <p:extLst>
      <p:ext uri="{BB962C8B-B14F-4D97-AF65-F5344CB8AC3E}">
        <p14:creationId xmlns:p14="http://schemas.microsoft.com/office/powerpoint/2010/main" val="25950430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 title="Декоративный элемент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64877" y="0"/>
            <a:ext cx="5927124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1529" y="2348736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1529" y="3075850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1529" y="4645828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1529" y="3860839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1529" y="5430816"/>
            <a:ext cx="4294206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4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" name="Прямоугольник 2" title="Декоративный элемент">
            <a:extLst>
              <a:ext uri="{FF2B5EF4-FFF2-40B4-BE49-F238E27FC236}">
                <a16:creationId xmlns:a16="http://schemas.microsoft.com/office/drawing/2014/main" id="{E2F3CED5-D6C7-4A0B-B731-FDB78F4E3341}"/>
              </a:ext>
            </a:extLst>
          </p:cNvPr>
          <p:cNvSpPr/>
          <p:nvPr userDrawn="1"/>
        </p:nvSpPr>
        <p:spPr>
          <a:xfrm>
            <a:off x="353385" y="0"/>
            <a:ext cx="4572513" cy="20593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Фигура 62" title="Декоративный элемент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1560255" y="445140"/>
            <a:ext cx="0" cy="1930310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95100" y="192385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bg1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Повестка</a:t>
            </a:r>
          </a:p>
        </p:txBody>
      </p:sp>
    </p:spTree>
    <p:extLst>
      <p:ext uri="{BB962C8B-B14F-4D97-AF65-F5344CB8AC3E}">
        <p14:creationId xmlns:p14="http://schemas.microsoft.com/office/powerpoint/2010/main" val="25734128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Рисунок 28" title="Декоративный элемент">
            <a:extLst>
              <a:ext uri="{FF2B5EF4-FFF2-40B4-BE49-F238E27FC236}">
                <a16:creationId xmlns:a16="http://schemas.microsoft.com/office/drawing/2014/main" id="{AA648B5A-E380-4E42-882E-71EBF6838E2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" y="0"/>
            <a:ext cx="4910666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Прямоугольник 2" title="Декоративный элемент"/>
          <p:cNvSpPr/>
          <p:nvPr userDrawn="1"/>
        </p:nvSpPr>
        <p:spPr>
          <a:xfrm>
            <a:off x="4910667" y="0"/>
            <a:ext cx="117404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Текст 30">
            <a:extLst>
              <a:ext uri="{FF2B5EF4-FFF2-40B4-BE49-F238E27FC236}">
                <a16:creationId xmlns:a16="http://schemas.microsoft.com/office/drawing/2014/main" id="{A0A47E85-3BCA-460F-8AB1-52D89AC152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95131" y="879710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3" name="Текст 30">
            <a:extLst>
              <a:ext uri="{FF2B5EF4-FFF2-40B4-BE49-F238E27FC236}">
                <a16:creationId xmlns:a16="http://schemas.microsoft.com/office/drawing/2014/main" id="{D357C748-EEC9-489A-BCC6-CA3A91E3F2A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95131" y="1956155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4" name="Текст 30">
            <a:extLst>
              <a:ext uri="{FF2B5EF4-FFF2-40B4-BE49-F238E27FC236}">
                <a16:creationId xmlns:a16="http://schemas.microsoft.com/office/drawing/2014/main" id="{59136E3C-98E8-457D-ABD1-BA278DBB491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95131" y="3032600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5" name="Текст 30">
            <a:extLst>
              <a:ext uri="{FF2B5EF4-FFF2-40B4-BE49-F238E27FC236}">
                <a16:creationId xmlns:a16="http://schemas.microsoft.com/office/drawing/2014/main" id="{3F9938E0-7CFD-4C1C-88B0-388D25B8B1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95131" y="4109045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6" name="Текст 30">
            <a:extLst>
              <a:ext uri="{FF2B5EF4-FFF2-40B4-BE49-F238E27FC236}">
                <a16:creationId xmlns:a16="http://schemas.microsoft.com/office/drawing/2014/main" id="{D274E9A2-3272-442A-A247-A383255C45F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5131" y="5185490"/>
            <a:ext cx="4801847" cy="755650"/>
          </a:xfrm>
        </p:spPr>
        <p:txBody>
          <a:bodyPr rtlCol="0" anchor="ctr">
            <a:normAutofit/>
          </a:bodyPr>
          <a:lstStyle>
            <a:lvl1pPr marL="0" indent="0" rtl="0">
              <a:spcBef>
                <a:spcPts val="0"/>
              </a:spcBef>
              <a:buNone/>
              <a:defRPr sz="1600">
                <a:solidFill>
                  <a:schemeClr val="tx2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37" name="Текст 30">
            <a:extLst>
              <a:ext uri="{FF2B5EF4-FFF2-40B4-BE49-F238E27FC236}">
                <a16:creationId xmlns:a16="http://schemas.microsoft.com/office/drawing/2014/main" id="{2D435A30-7C8E-4847-B027-91CBFA15922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084074" y="87971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8" name="Текст 30">
            <a:extLst>
              <a:ext uri="{FF2B5EF4-FFF2-40B4-BE49-F238E27FC236}">
                <a16:creationId xmlns:a16="http://schemas.microsoft.com/office/drawing/2014/main" id="{819BB324-34C6-4FF7-8780-D294AC6EC5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4074" y="195615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9" name="Текст 30">
            <a:extLst>
              <a:ext uri="{FF2B5EF4-FFF2-40B4-BE49-F238E27FC236}">
                <a16:creationId xmlns:a16="http://schemas.microsoft.com/office/drawing/2014/main" id="{43B3C496-FB0A-4924-A341-696D17E2D9C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084074" y="303260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40" name="Текст 30">
            <a:extLst>
              <a:ext uri="{FF2B5EF4-FFF2-40B4-BE49-F238E27FC236}">
                <a16:creationId xmlns:a16="http://schemas.microsoft.com/office/drawing/2014/main" id="{FEACD5FF-800E-4BB0-82F3-2E0AEF1215D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084074" y="4109045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4</a:t>
            </a:r>
          </a:p>
        </p:txBody>
      </p:sp>
      <p:sp>
        <p:nvSpPr>
          <p:cNvPr id="41" name="Текст 30">
            <a:extLst>
              <a:ext uri="{FF2B5EF4-FFF2-40B4-BE49-F238E27FC236}">
                <a16:creationId xmlns:a16="http://schemas.microsoft.com/office/drawing/2014/main" id="{58B97284-E1BE-4DCD-9CC1-C441D1A8573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084074" y="5185490"/>
            <a:ext cx="741082" cy="755650"/>
          </a:xfrm>
        </p:spPr>
        <p:txBody>
          <a:bodyPr rIns="0" rtlCol="0" anchor="ctr">
            <a:noAutofit/>
          </a:bodyPr>
          <a:lstStyle>
            <a:lvl1pPr marL="0" indent="0" algn="r">
              <a:buNone/>
              <a:defRPr sz="6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ru-RU" noProof="0" dirty="0"/>
              <a:t>5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08AC775-D0E4-4AE8-B104-8AF0CC9954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26626" y="3727361"/>
            <a:ext cx="2275389" cy="1025525"/>
          </a:xfrm>
          <a:noFill/>
        </p:spPr>
        <p:txBody>
          <a:bodyPr vert="horz" lIns="0" tIns="45720" rIns="91440" bIns="0" rtlCol="0" anchor="b">
            <a:noAutofit/>
          </a:bodyPr>
          <a:lstStyle>
            <a:lvl1pPr>
              <a:defRPr lang="en-US" sz="5000" b="1">
                <a:solidFill>
                  <a:schemeClr val="tx2"/>
                </a:solidFill>
                <a:latin typeface="+mj-lt"/>
              </a:defRPr>
            </a:lvl1pPr>
          </a:lstStyle>
          <a:p>
            <a:pPr marL="0" lvl="0" rtl="0"/>
            <a:r>
              <a:rPr lang="ru-RU" noProof="0" dirty="0"/>
              <a:t>Повестка</a:t>
            </a:r>
          </a:p>
        </p:txBody>
      </p:sp>
    </p:spTree>
    <p:extLst>
      <p:ext uri="{BB962C8B-B14F-4D97-AF65-F5344CB8AC3E}">
        <p14:creationId xmlns:p14="http://schemas.microsoft.com/office/powerpoint/2010/main" val="42831458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354" y="2596916"/>
            <a:ext cx="4385841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1"/>
            <a:ext cx="6096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9353" y="4628132"/>
            <a:ext cx="4385841" cy="1325562"/>
          </a:xfrm>
        </p:spPr>
        <p:txBody>
          <a:bodyPr rtlCol="0">
            <a:noAutofit/>
          </a:bodyPr>
          <a:lstStyle>
            <a:lvl1pPr marL="0" indent="0" algn="l" rtl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9353" y="4165142"/>
            <a:ext cx="4385841" cy="382749"/>
          </a:xfrm>
        </p:spPr>
        <p:txBody>
          <a:bodyPr rtlCol="0" anchor="b">
            <a:normAutofit/>
          </a:bodyPr>
          <a:lstStyle>
            <a:lvl1pPr marL="0" indent="0" algn="l" rtl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6" name="Фигура 62" title="Декоративный элемент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527427" y="1631760"/>
            <a:ext cx="0" cy="4321933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9" name="Рисунок 5" title="Декоративный элемент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9354" y="1631760"/>
            <a:ext cx="804759" cy="80475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849342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2808079"/>
            <a:ext cx="6096000" cy="404992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71465"/>
            <a:ext cx="525780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87825" y="2808079"/>
            <a:ext cx="4312353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87825" y="3212363"/>
            <a:ext cx="4312353" cy="2962659"/>
          </a:xfrm>
        </p:spPr>
        <p:txBody>
          <a:bodyPr lIns="0" tIns="72000" rtlCol="0">
            <a:normAutofit/>
          </a:bodyPr>
          <a:lstStyle>
            <a:lvl1pPr rtl="0">
              <a:defRPr sz="1400">
                <a:latin typeface="+mn-lt"/>
              </a:defRPr>
            </a:lvl1pPr>
            <a:lvl2pPr>
              <a:defRPr sz="1200">
                <a:latin typeface="+mn-lt"/>
              </a:defRPr>
            </a:lvl2pPr>
            <a:lvl3pPr>
              <a:defRPr sz="1100">
                <a:latin typeface="+mn-lt"/>
              </a:defRPr>
            </a:lvl3pPr>
            <a:lvl4pPr>
              <a:defRPr sz="1050">
                <a:latin typeface="+mn-lt"/>
              </a:defRPr>
            </a:lvl4pPr>
            <a:lvl5pPr>
              <a:defRPr sz="1050">
                <a:latin typeface="+mn-lt"/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1" name="Фигура 62" title="Декоративный элемент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rot="16200000" flipV="1">
            <a:off x="5130846" y="1256529"/>
            <a:ext cx="0" cy="1930310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4114414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1E5DCEB-1CC8-4AEE-9DEC-6C62AD4FB42C}"/>
              </a:ext>
            </a:extLst>
          </p:cNvPr>
          <p:cNvSpPr/>
          <p:nvPr userDrawn="1"/>
        </p:nvSpPr>
        <p:spPr>
          <a:xfrm>
            <a:off x="0" y="3429000"/>
            <a:ext cx="6096001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6000" cy="3429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7825" y="1190909"/>
            <a:ext cx="4554008" cy="1325563"/>
          </a:xfrm>
        </p:spPr>
        <p:txBody>
          <a:bodyPr lIns="0" rtlCol="0" anchor="b">
            <a:normAutofit/>
          </a:bodyPr>
          <a:lstStyle>
            <a:lvl1pPr algn="l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253" y="2516138"/>
            <a:ext cx="4544580" cy="382749"/>
          </a:xfrm>
        </p:spPr>
        <p:txBody>
          <a:bodyPr vert="horz" lIns="0" tIns="45720" rIns="91440" bIns="45720" rtlCol="0" anchor="b">
            <a:normAutofit/>
          </a:bodyPr>
          <a:lstStyle>
            <a:lvl1pPr>
              <a:defRPr lang="en-US" sz="1600" b="1" dirty="0">
                <a:latin typeface="+mj-lt"/>
              </a:defRPr>
            </a:lvl1pPr>
          </a:lstStyle>
          <a:p>
            <a:pPr marL="0" lvl="0" indent="0" rtl="0">
              <a:buNone/>
            </a:pPr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97253" y="2920422"/>
            <a:ext cx="4544580" cy="3226378"/>
          </a:xfrm>
        </p:spPr>
        <p:txBody>
          <a:bodyPr lIns="0" tIns="72000" rtlCol="0"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8199" y="3606800"/>
            <a:ext cx="4927601" cy="2540000"/>
          </a:xfrm>
        </p:spPr>
        <p:txBody>
          <a:bodyPr lIns="0" tIns="72000" rtlCol="0">
            <a:normAutofit/>
          </a:bodyPr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16603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Прямоугольник 10" title="Декоративный элемент"/>
          <p:cNvSpPr/>
          <p:nvPr userDrawn="1"/>
        </p:nvSpPr>
        <p:spPr>
          <a:xfrm>
            <a:off x="3708400" y="0"/>
            <a:ext cx="4775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 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52921" y="936980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252988" y="2407322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252921" y="2811606"/>
            <a:ext cx="3686159" cy="3044825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2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483600" y="0"/>
            <a:ext cx="37084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55064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 с изображени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4288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2002421"/>
            <a:ext cx="7252505" cy="891250"/>
          </a:xfrm>
        </p:spPr>
        <p:txBody>
          <a:bodyPr rtlCol="0" anchor="t">
            <a:noAutofit/>
          </a:bodyPr>
          <a:lstStyle>
            <a:lvl1pPr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СПАСИБО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3090444"/>
            <a:ext cx="7252504" cy="338549"/>
          </a:xfrm>
        </p:spPr>
        <p:txBody>
          <a:bodyPr rtlCol="0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WWW.ИМЯСАЙТА.COM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1819845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3604762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 title="Декоративный элемент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8181847" y="0"/>
            <a:ext cx="401015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Прямоугольник 2" title="Декоративный элемент">
            <a:extLst>
              <a:ext uri="{FF2B5EF4-FFF2-40B4-BE49-F238E27FC236}">
                <a16:creationId xmlns:a16="http://schemas.microsoft.com/office/drawing/2014/main" id="{60EEF041-4EFF-410A-AFB4-25A65B462B2D}"/>
              </a:ext>
            </a:extLst>
          </p:cNvPr>
          <p:cNvSpPr/>
          <p:nvPr userDrawn="1"/>
        </p:nvSpPr>
        <p:spPr>
          <a:xfrm>
            <a:off x="4171694" y="0"/>
            <a:ext cx="401015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33757" y="1680547"/>
            <a:ext cx="368602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75228" y="1680547"/>
            <a:ext cx="3658010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33454" y="2084831"/>
            <a:ext cx="3686159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75228" y="2084831"/>
            <a:ext cx="3658010" cy="3044825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410" y="1670007"/>
            <a:ext cx="3686159" cy="1466055"/>
          </a:xfrm>
        </p:spPr>
        <p:txBody>
          <a:bodyPr lIns="0" rtlCol="0" anchor="t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044906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 title="Декоративный элемент">
            <a:extLst>
              <a:ext uri="{FF2B5EF4-FFF2-40B4-BE49-F238E27FC236}">
                <a16:creationId xmlns:a16="http://schemas.microsoft.com/office/drawing/2014/main" id="{09156155-C47D-47A0-A08D-DCAC4D742D3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408892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Заголовок 1" title="Декоративный элемент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3408891"/>
            <a:ext cx="12203575" cy="344910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noProof="0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568750" y="3666354"/>
            <a:ext cx="3448800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254055" y="3666354"/>
            <a:ext cx="3450265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68447" y="4070639"/>
            <a:ext cx="3448800" cy="2253961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54055" y="4070639"/>
            <a:ext cx="3450265" cy="2253961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049104"/>
            <a:ext cx="3136900" cy="2168682"/>
          </a:xfrm>
        </p:spPr>
        <p:txBody>
          <a:bodyPr lIns="0" rtlCol="0" anchor="ctr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72104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 title="Декоративный элемент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noProof="0" dirty="0"/>
          </a:p>
        </p:txBody>
      </p:sp>
      <p:sp>
        <p:nvSpPr>
          <p:cNvPr id="12" name="Заголовок 1" title="Декоративный элемент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noProof="0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 rtl="0"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40000"/>
                <a:lumOff val="6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723485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 title="Декоративный элемент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-1" y="2360141"/>
            <a:ext cx="6096001" cy="4497859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noProof="0" dirty="0"/>
          </a:p>
        </p:txBody>
      </p:sp>
      <p:sp>
        <p:nvSpPr>
          <p:cNvPr id="12" name="Заголовок 1" title="Декоративный элемент">
            <a:extLst>
              <a:ext uri="{FF2B5EF4-FFF2-40B4-BE49-F238E27FC236}">
                <a16:creationId xmlns:a16="http://schemas.microsoft.com/office/drawing/2014/main" id="{FC8F08DC-8736-4BFE-8B72-8DD4184DEBE1}"/>
              </a:ext>
            </a:extLst>
          </p:cNvPr>
          <p:cNvSpPr txBox="1">
            <a:spLocks/>
          </p:cNvSpPr>
          <p:nvPr userDrawn="1"/>
        </p:nvSpPr>
        <p:spPr>
          <a:xfrm>
            <a:off x="6095999" y="2360141"/>
            <a:ext cx="6096001" cy="4497859"/>
          </a:xfrm>
          <a:prstGeom prst="rect">
            <a:avLst/>
          </a:prstGeom>
          <a:solidFill>
            <a:schemeClr val="accent2">
              <a:lumMod val="75000"/>
              <a:lumOff val="25000"/>
            </a:schemeClr>
          </a:solidFill>
        </p:spPr>
        <p:txBody>
          <a:bodyPr vert="horz" lIns="0" tIns="45720" rIns="324000" bIns="45720" rtlCol="0" anchor="ctr">
            <a:normAutofit/>
          </a:bodyPr>
          <a:lstStyle>
            <a:lvl1pPr algn="r">
              <a:lnSpc>
                <a:spcPct val="90000"/>
              </a:lnSpc>
              <a:spcBef>
                <a:spcPct val="0"/>
              </a:spcBef>
              <a:buNone/>
              <a:defRPr sz="4000" b="1" i="0" spc="-150">
                <a:solidFill>
                  <a:schemeClr val="tx2"/>
                </a:solidFill>
                <a:latin typeface="Constantia" panose="02030602050306030303" pitchFamily="18" charset="0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endParaRPr lang="ru-RU" noProof="0" dirty="0"/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7607" y="2962016"/>
            <a:ext cx="4340785" cy="382749"/>
          </a:xfrm>
        </p:spPr>
        <p:txBody>
          <a:bodyPr lIns="0" rtlCol="0" anchor="b">
            <a:normAutofit/>
          </a:bodyPr>
          <a:lstStyle>
            <a:lvl1pPr marL="0" indent="0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72685" y="2962016"/>
            <a:ext cx="4342629" cy="382749"/>
          </a:xfrm>
        </p:spPr>
        <p:txBody>
          <a:bodyPr vert="horz" lIns="0" tIns="45720" rIns="91440" bIns="45720" rtlCol="0" anchor="b">
            <a:normAutofit/>
          </a:bodyPr>
          <a:lstStyle>
            <a:lvl1pPr marL="0" indent="0">
              <a:buNone/>
              <a:defRPr lang="en-US" sz="1600" b="1" dirty="0">
                <a:solidFill>
                  <a:schemeClr val="bg1"/>
                </a:solidFill>
                <a:latin typeface="+mj-lt"/>
              </a:defRPr>
            </a:lvl1pPr>
          </a:lstStyle>
          <a:p>
            <a:pPr marL="228600" lvl="0" indent="-228600" rtl="0"/>
            <a:r>
              <a:rPr lang="ru-RU" noProof="0" dirty="0"/>
              <a:t>Заголовок слайда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B53E20B-DD70-4AFB-9D9B-17969F880C0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77607" y="3366301"/>
            <a:ext cx="4340785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37EBF543-63D2-4169-AB73-3F4BD242FA6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972685" y="3366301"/>
            <a:ext cx="4342629" cy="2253961"/>
          </a:xfrm>
        </p:spPr>
        <p:txBody>
          <a:bodyPr lIns="0" tIns="72000" rtlCol="0"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050">
                <a:solidFill>
                  <a:schemeClr val="bg1"/>
                </a:solidFill>
              </a:defRPr>
            </a:lvl4pPr>
            <a:lvl5pPr>
              <a:defRPr sz="105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8215" y="358610"/>
            <a:ext cx="7135570" cy="822240"/>
          </a:xfrm>
        </p:spPr>
        <p:txBody>
          <a:bodyPr lIns="0" rtlCol="0" anchor="t">
            <a:normAutofit/>
          </a:bodyPr>
          <a:lstStyle>
            <a:lvl1pPr algn="ct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1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84964726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48" y="1193765"/>
            <a:ext cx="4385841" cy="1325563"/>
          </a:xfrm>
        </p:spPr>
        <p:txBody>
          <a:bodyPr rtlCol="0" anchor="b">
            <a:normAutofit/>
          </a:bodyPr>
          <a:lstStyle>
            <a:lvl1pPr algn="r">
              <a:defRPr sz="4000">
                <a:latin typeface="+mj-lt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78814" y="2632337"/>
            <a:ext cx="4385841" cy="3357563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016" y="1598619"/>
            <a:ext cx="4869806" cy="1896435"/>
          </a:xfrm>
        </p:spPr>
        <p:txBody>
          <a:bodyPr lIns="0" rtlCol="0">
            <a:noAutofit/>
          </a:bodyPr>
          <a:lstStyle>
            <a:lvl1pPr marL="0" indent="0" rtl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75D558A5-D3BF-4DB7-928F-A20868F3C37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182016" y="1194294"/>
            <a:ext cx="4869806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6" name="Текст 6">
            <a:extLst>
              <a:ext uri="{FF2B5EF4-FFF2-40B4-BE49-F238E27FC236}">
                <a16:creationId xmlns:a16="http://schemas.microsoft.com/office/drawing/2014/main" id="{B2C5FA2F-DD81-4A72-AB26-A4C663724F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82018" y="4093464"/>
            <a:ext cx="4869806" cy="1896435"/>
          </a:xfrm>
        </p:spPr>
        <p:txBody>
          <a:bodyPr lIns="0" rtlCol="0">
            <a:noAutofit/>
          </a:bodyPr>
          <a:lstStyle>
            <a:lvl1pPr marL="0" indent="0" rtl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92EBEB66-5E12-4FD8-AC09-10C992CA7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82017" y="3689139"/>
            <a:ext cx="4832794" cy="382749"/>
          </a:xfrm>
        </p:spPr>
        <p:txBody>
          <a:bodyPr lIns="0" rtlCol="0" anchor="b">
            <a:noAutofit/>
          </a:bodyPr>
          <a:lstStyle>
            <a:lvl1pPr marL="0" indent="0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10" name="Фигура 62" title="Декоративный элемент">
            <a:extLst>
              <a:ext uri="{FF2B5EF4-FFF2-40B4-BE49-F238E27FC236}">
                <a16:creationId xmlns:a16="http://schemas.microsoft.com/office/drawing/2014/main" id="{2683CBB0-468F-4DD2-853B-FBFFA91B662E}"/>
              </a:ext>
            </a:extLst>
          </p:cNvPr>
          <p:cNvSpPr/>
          <p:nvPr userDrawn="1"/>
        </p:nvSpPr>
        <p:spPr>
          <a:xfrm flipV="1">
            <a:off x="830507" y="1194294"/>
            <a:ext cx="0" cy="4795606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39708105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28658" y="836271"/>
            <a:ext cx="4263342" cy="5185458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Текст 6" title="Декоративный элемент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657597" y="836271"/>
            <a:ext cx="4262400" cy="5185458"/>
          </a:xfrm>
          <a:solidFill>
            <a:schemeClr val="accent1"/>
          </a:solidFill>
        </p:spPr>
        <p:txBody>
          <a:bodyPr lIns="252000" tIns="144000" rIns="14400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5033" y="1659770"/>
            <a:ext cx="2558005" cy="1325563"/>
          </a:xfrm>
        </p:spPr>
        <p:txBody>
          <a:bodyPr rtlCol="0" anchor="t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</a:t>
            </a:r>
            <a:br>
              <a:rPr lang="ru-RU" noProof="0" dirty="0"/>
            </a:br>
            <a:r>
              <a:rPr lang="ru-RU" noProof="0" dirty="0"/>
              <a:t>добавить заголовок</a:t>
            </a:r>
          </a:p>
        </p:txBody>
      </p:sp>
      <p:sp>
        <p:nvSpPr>
          <p:cNvPr id="9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756506" y="1915220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32174074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 title="Декоративный элемент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3206186"/>
            <a:ext cx="12192000" cy="3651813"/>
          </a:xfrm>
          <a:solidFill>
            <a:schemeClr val="accent2"/>
          </a:solidFill>
        </p:spPr>
        <p:txBody>
          <a:bodyPr lIns="5400000" tIns="216000" rIns="1800000" rtlCol="0">
            <a:noAutofit/>
          </a:bodyPr>
          <a:lstStyle>
            <a:lvl1pPr marL="0" indent="0" rtl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8053" y="1775520"/>
            <a:ext cx="6435524" cy="1325563"/>
          </a:xfrm>
        </p:spPr>
        <p:txBody>
          <a:bodyPr rtlCol="0" anchor="b"/>
          <a:lstStyle>
            <a:lvl1pPr algn="l">
              <a:defRPr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1836" y="1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71836" y="3358587"/>
            <a:ext cx="3523423" cy="32061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972271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233D39E2-2188-4621-B115-A912A057E8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199" y="4586456"/>
            <a:ext cx="10349090" cy="1577281"/>
          </a:xfrm>
          <a:noFill/>
          <a:ln>
            <a:noFill/>
          </a:ln>
        </p:spPr>
        <p:txBody>
          <a:bodyPr lIns="0" tIns="216000" r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717212"/>
            <a:ext cx="10349089" cy="854791"/>
          </a:xfrm>
        </p:spPr>
        <p:txBody>
          <a:bodyPr lIns="0" rIns="0" rtlCol="0" anchor="b"/>
          <a:lstStyle>
            <a:lvl1pPr algn="ctr">
              <a:defRPr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38200" y="836271"/>
            <a:ext cx="10349089" cy="251652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831282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 title="Декоративный элемент">
            <a:extLst>
              <a:ext uri="{FF2B5EF4-FFF2-40B4-BE49-F238E27FC236}">
                <a16:creationId xmlns:a16="http://schemas.microsoft.com/office/drawing/2014/main" id="{9DF8596F-E730-47C4-86C3-F4A9B3F78268}"/>
              </a:ext>
            </a:extLst>
          </p:cNvPr>
          <p:cNvSpPr/>
          <p:nvPr userDrawn="1"/>
        </p:nvSpPr>
        <p:spPr>
          <a:xfrm>
            <a:off x="0" y="0"/>
            <a:ext cx="4745620" cy="3428990"/>
          </a:xfrm>
          <a:prstGeom prst="rect">
            <a:avLst/>
          </a:prstGeom>
          <a:solidFill>
            <a:schemeClr val="accent2"/>
          </a:solidFill>
        </p:spPr>
        <p:txBody>
          <a:bodyPr vert="horz" lIns="252000" tIns="144000" rIns="144000" bIns="45720" rtlCol="0">
            <a:no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sz="1400" b="0" i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745620" y="3428990"/>
            <a:ext cx="7446380" cy="3429009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0731EC-67BA-493B-B1C7-6258DD2B6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659770"/>
            <a:ext cx="3085618" cy="1325563"/>
          </a:xfrm>
        </p:spPr>
        <p:txBody>
          <a:bodyPr lIns="0" rtlCol="0" anchor="t"/>
          <a:lstStyle>
            <a:lvl1pPr algn="l"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</a:t>
            </a:r>
            <a:br>
              <a:rPr lang="ru-RU" noProof="0" dirty="0"/>
            </a:br>
            <a:r>
              <a:rPr lang="ru-RU" noProof="0" dirty="0"/>
              <a:t>добавить заголовок</a:t>
            </a:r>
          </a:p>
        </p:txBody>
      </p:sp>
      <p:sp>
        <p:nvSpPr>
          <p:cNvPr id="8" name="Текст 6">
            <a:extLst>
              <a:ext uri="{FF2B5EF4-FFF2-40B4-BE49-F238E27FC236}">
                <a16:creationId xmlns:a16="http://schemas.microsoft.com/office/drawing/2014/main" id="{2E0AB4DF-4264-4631-9A72-72B25F9BEED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59078" y="1197273"/>
            <a:ext cx="6121722" cy="382749"/>
          </a:xfrm>
        </p:spPr>
        <p:txBody>
          <a:bodyPr lIns="0" tIns="0" rtlCol="0" anchor="t">
            <a:normAutofit/>
          </a:bodyPr>
          <a:lstStyle>
            <a:lvl1pPr marL="0" indent="0">
              <a:buNone/>
              <a:defRPr sz="1600" b="1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359078" y="1588155"/>
            <a:ext cx="6121722" cy="1397178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3">
            <a:extLst>
              <a:ext uri="{FF2B5EF4-FFF2-40B4-BE49-F238E27FC236}">
                <a16:creationId xmlns:a16="http://schemas.microsoft.com/office/drawing/2014/main" id="{0E3F0CD0-D764-45BB-9798-E9046593B3A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8200" y="3737092"/>
            <a:ext cx="3085618" cy="2663707"/>
          </a:xfrm>
        </p:spPr>
        <p:txBody>
          <a:bodyPr lIns="0" t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336362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F92C0C-7E68-45AE-8824-6858C68747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82502" y="4973519"/>
            <a:ext cx="7299618" cy="1440000"/>
          </a:xfrm>
          <a:solidFill>
            <a:schemeClr val="accent1"/>
          </a:solidFill>
        </p:spPr>
        <p:txBody>
          <a:bodyPr lIns="216000" rtlCol="0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3602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295899" y="4288"/>
            <a:ext cx="68961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8CBA09E-664D-42AC-81A8-E6756A655750}"/>
              </a:ext>
            </a:extLst>
          </p:cNvPr>
          <p:cNvSpPr/>
          <p:nvPr userDrawn="1"/>
        </p:nvSpPr>
        <p:spPr>
          <a:xfrm>
            <a:off x="0" y="1539433"/>
            <a:ext cx="8866207" cy="53185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8" name="Прямоугольник 7" title="Декоративный элемент"/>
          <p:cNvSpPr/>
          <p:nvPr userDrawn="1"/>
        </p:nvSpPr>
        <p:spPr>
          <a:xfrm>
            <a:off x="0" y="0"/>
            <a:ext cx="5295899" cy="6858000"/>
          </a:xfrm>
          <a:prstGeom prst="rect">
            <a:avLst/>
          </a:prstGeom>
          <a:solidFill>
            <a:schemeClr val="accent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8690" y="2040520"/>
            <a:ext cx="4120444" cy="1818655"/>
          </a:xfrm>
        </p:spPr>
        <p:txBody>
          <a:bodyPr rtlCol="0" anchor="b">
            <a:noAutofit/>
          </a:bodyPr>
          <a:lstStyle>
            <a:lvl1pPr algn="l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0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8690" y="4031658"/>
            <a:ext cx="4120443" cy="338549"/>
          </a:xfrm>
        </p:spPr>
        <p:txBody>
          <a:bodyPr rtlCol="0">
            <a:normAutofit/>
          </a:bodyPr>
          <a:lstStyle>
            <a:lvl1pPr marL="0" indent="0" algn="l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11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893092" y="2764774"/>
            <a:ext cx="0" cy="2188806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l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5588500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9B9B3BD2-24FF-4E30-B0DA-4DCD6E57D9FC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320271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Текст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6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42597402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Текст 12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87474" y="3665204"/>
            <a:ext cx="7304526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1" i="0" kern="1200" spc="-150" dirty="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4887473" y="3665204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29559417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6147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25954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8DF09845-7890-4D10-A53B-2A4D05316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3440" y="5688402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843891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Пользовательский макет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680013"/>
            <a:ext cx="12192000" cy="549797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825820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7136611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Прямоугольник 4" title="Декоративный элемент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00179706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8DE1C71F-8DD3-4FFB-B233-CF08AE5260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7999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Прямоугольник 4" title="Декоративный элемент"/>
          <p:cNvSpPr/>
          <p:nvPr userDrawn="1"/>
        </p:nvSpPr>
        <p:spPr>
          <a:xfrm>
            <a:off x="0" y="4735870"/>
            <a:ext cx="12192000" cy="1500431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" name="Заголовок 4">
            <a:extLst>
              <a:ext uri="{FF2B5EF4-FFF2-40B4-BE49-F238E27FC236}">
                <a16:creationId xmlns:a16="http://schemas.microsoft.com/office/drawing/2014/main" id="{7EBB9618-FC05-4C85-8241-A1EFCE8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96" y="5074550"/>
            <a:ext cx="8717280" cy="823070"/>
          </a:xfrm>
          <a:noFill/>
        </p:spPr>
        <p:txBody>
          <a:bodyPr lIns="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8263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72090" y="2905535"/>
            <a:ext cx="4120444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СПАСИБО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72090" y="3993558"/>
            <a:ext cx="4120443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WWW.ИМЯСАЙТА.COM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5932310" y="2726675"/>
            <a:ext cx="1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2" name="Прямоугольник 1" title="Декоративный элемент"/>
          <p:cNvSpPr/>
          <p:nvPr userDrawn="1"/>
        </p:nvSpPr>
        <p:spPr>
          <a:xfrm>
            <a:off x="3872089" y="860778"/>
            <a:ext cx="4120444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916583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Декоративный элемент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noProof="0" dirty="0"/>
            </a:p>
          </p:txBody>
        </p:sp>
        <p:sp>
          <p:nvSpPr>
            <p:cNvPr id="6" name="ИЗОБРАЖЕНИЕ" title="Декоративный элемент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2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2">
                    <a:lumMod val="75000"/>
                    <a:lumOff val="25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948043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Декоративный элемент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noProof="0" dirty="0"/>
            </a:p>
          </p:txBody>
        </p:sp>
        <p:sp>
          <p:nvSpPr>
            <p:cNvPr id="6" name="ИЗОБРАЖЕНИЕ" title="Декоративный элемент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1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1">
                    <a:lumMod val="60000"/>
                    <a:lumOff val="4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6495172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/>
          <p:cNvGrpSpPr/>
          <p:nvPr userDrawn="1"/>
        </p:nvGrpSpPr>
        <p:grpSpPr>
          <a:xfrm>
            <a:off x="3413895" y="419827"/>
            <a:ext cx="7939904" cy="6018346"/>
            <a:chOff x="8585200" y="440266"/>
            <a:chExt cx="14753564" cy="11183013"/>
          </a:xfrm>
        </p:grpSpPr>
        <p:sp>
          <p:nvSpPr>
            <p:cNvPr id="5" name="Dikdörtgen" title="Декоративный элемент"/>
            <p:cNvSpPr/>
            <p:nvPr userDrawn="1"/>
          </p:nvSpPr>
          <p:spPr>
            <a:xfrm>
              <a:off x="8585200" y="440266"/>
              <a:ext cx="6156127" cy="9967848"/>
            </a:xfrm>
            <a:prstGeom prst="rect">
              <a:avLst/>
            </a:prstGeom>
            <a:solidFill>
              <a:srgbClr val="1F1F2A">
                <a:alpha val="13798"/>
              </a:srgbClr>
            </a:solidFill>
            <a:ln w="12700">
              <a:miter lim="400000"/>
            </a:ln>
          </p:spPr>
          <p:txBody>
            <a:bodyPr lIns="0" tIns="0" rIns="0" bIns="0" rtlCol="0" anchor="ctr"/>
            <a:lstStyle/>
            <a:p>
              <a:pPr rtl="0">
                <a:defRPr sz="3200" b="0">
                  <a:solidFill>
                    <a:srgbClr val="FFFFFF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 lang="ru-RU" noProof="0" dirty="0"/>
            </a:p>
          </p:txBody>
        </p:sp>
        <p:sp>
          <p:nvSpPr>
            <p:cNvPr id="6" name="ИЗОБРАЖЕНИЕ" title="Декоративный элемент"/>
            <p:cNvSpPr/>
            <p:nvPr userDrawn="1"/>
          </p:nvSpPr>
          <p:spPr>
            <a:xfrm>
              <a:off x="10168466" y="1092200"/>
              <a:ext cx="13170298" cy="10531079"/>
            </a:xfrm>
            <a:prstGeom prst="rect">
              <a:avLst/>
            </a:prstGeom>
            <a:solidFill>
              <a:schemeClr val="accent4"/>
            </a:solidFill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rtlCol="0" anchor="ctr"/>
            <a:lstStyle>
              <a:lvl1pPr>
                <a:defRPr b="0">
                  <a:solidFill>
                    <a:srgbClr val="F3F3F3"/>
                  </a:solidFill>
                  <a:latin typeface="Raleway"/>
                  <a:ea typeface="Raleway"/>
                  <a:cs typeface="Raleway"/>
                  <a:sym typeface="Raleway"/>
                </a:defRPr>
              </a:lvl1pPr>
            </a:lstStyle>
            <a:p>
              <a:pPr rtl="0"/>
              <a:endParaRPr lang="ru-RU" noProof="0" dirty="0"/>
            </a:p>
          </p:txBody>
        </p:sp>
      </p:grpSp>
      <p:sp>
        <p:nvSpPr>
          <p:cNvPr id="4" name="Текст 3">
            <a:extLst>
              <a:ext uri="{FF2B5EF4-FFF2-40B4-BE49-F238E27FC236}">
                <a16:creationId xmlns:a16="http://schemas.microsoft.com/office/drawing/2014/main" id="{D3710961-EE19-42C5-8B1B-B6C98622624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200" y="369027"/>
            <a:ext cx="2489200" cy="3124200"/>
          </a:xfrm>
        </p:spPr>
        <p:txBody>
          <a:bodyPr tIns="0" bIns="0" rtlCol="0" anchor="b">
            <a:noAutofit/>
          </a:bodyPr>
          <a:lstStyle>
            <a:lvl1pPr marL="0" indent="0" algn="r">
              <a:buNone/>
              <a:defRPr sz="30000">
                <a:solidFill>
                  <a:schemeClr val="accent4">
                    <a:lumMod val="40000"/>
                    <a:lumOff val="60000"/>
                    <a:alpha val="20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3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575" y="4500560"/>
            <a:ext cx="6536692" cy="1325563"/>
          </a:xfrm>
        </p:spPr>
        <p:txBody>
          <a:bodyPr rtlCol="0">
            <a:normAutofit/>
          </a:bodyPr>
          <a:lstStyle>
            <a:lvl1pPr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36834422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 title="Декоративный элемент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2">
              <a:lumMod val="75000"/>
              <a:lumOff val="25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552306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 title="Декоративный элемент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1">
              <a:lumMod val="60000"/>
              <a:lumOff val="4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717688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Пользовательский маке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 title="Декоративный элемент">
            <a:extLst>
              <a:ext uri="{FF2B5EF4-FFF2-40B4-BE49-F238E27FC236}">
                <a16:creationId xmlns:a16="http://schemas.microsoft.com/office/drawing/2014/main" id="{E0729B41-53A1-4BDC-BF75-A9E553C70D89}"/>
              </a:ext>
            </a:extLst>
          </p:cNvPr>
          <p:cNvSpPr/>
          <p:nvPr userDrawn="1"/>
        </p:nvSpPr>
        <p:spPr>
          <a:xfrm>
            <a:off x="0" y="1405466"/>
            <a:ext cx="12192000" cy="365760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C2A57E-453E-4CB0-8392-79C8834529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1906059"/>
            <a:ext cx="7882467" cy="1694180"/>
          </a:xfrm>
        </p:spPr>
        <p:txBody>
          <a:bodyPr lIns="0" rtlCol="0" anchor="t">
            <a:noAutofit/>
          </a:bodyPr>
          <a:lstStyle>
            <a:lvl1pPr>
              <a:defRPr sz="6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раздела</a:t>
            </a:r>
          </a:p>
        </p:txBody>
      </p:sp>
      <p:sp>
        <p:nvSpPr>
          <p:cNvPr id="18" name="Текст 3">
            <a:extLst>
              <a:ext uri="{FF2B5EF4-FFF2-40B4-BE49-F238E27FC236}">
                <a16:creationId xmlns:a16="http://schemas.microsoft.com/office/drawing/2014/main" id="{6E820AC0-D6D8-48F9-9D9F-A17400A404B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530361" y="4554447"/>
            <a:ext cx="2489200" cy="3124198"/>
          </a:xfrm>
          <a:solidFill>
            <a:schemeClr val="accent4">
              <a:lumMod val="40000"/>
              <a:lumOff val="60000"/>
            </a:schemeClr>
          </a:solidFill>
        </p:spPr>
        <p:txBody>
          <a:bodyPr bIns="0" rtlCol="0" anchor="b">
            <a:noAutofit/>
          </a:bodyPr>
          <a:lstStyle>
            <a:lvl1pPr marL="0" indent="0" algn="ctr">
              <a:buNone/>
              <a:defRPr sz="2500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17497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9791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title="Декоративный элемент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0"/>
            <a:ext cx="6057900" cy="6857995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ru-RU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Рисунок 5" title="Декоративный элемент">
            <a:extLst>
              <a:ext uri="{FF2B5EF4-FFF2-40B4-BE49-F238E27FC236}">
                <a16:creationId xmlns:a16="http://schemas.microsoft.com/office/drawing/2014/main" id="{EADDC907-00BA-437D-8631-DCDAA19616A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749917" y="1002146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5" title="Декоративный элемент">
            <a:extLst>
              <a:ext uri="{FF2B5EF4-FFF2-40B4-BE49-F238E27FC236}">
                <a16:creationId xmlns:a16="http://schemas.microsoft.com/office/drawing/2014/main" id="{44A0EDB5-B80A-4225-9741-99690ADBC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49917" y="2291505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Рисунок 5" title="Декоративный элемент">
            <a:extLst>
              <a:ext uri="{FF2B5EF4-FFF2-40B4-BE49-F238E27FC236}">
                <a16:creationId xmlns:a16="http://schemas.microsoft.com/office/drawing/2014/main" id="{E5C18081-A6EE-421D-96AC-0A7FA46F744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49917" y="3580864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3" name="Рисунок 5" title="Декоративный элемент">
            <a:extLst>
              <a:ext uri="{FF2B5EF4-FFF2-40B4-BE49-F238E27FC236}">
                <a16:creationId xmlns:a16="http://schemas.microsoft.com/office/drawing/2014/main" id="{1D21CB0A-3210-4B51-85A0-5111AEBA214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749917" y="4870223"/>
            <a:ext cx="885235" cy="885235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5" name="Текст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bg1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26" name="Текст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7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2">
                <a:lumMod val="50000"/>
                <a:lumOff val="5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4264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382" userDrawn="1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718323" y="1058980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110029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20" name="Текст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256115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24" name="Текст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008438" cy="2560899"/>
          </a:xfrm>
        </p:spPr>
        <p:txBody>
          <a:bodyPr lIns="0" rtlCol="0">
            <a:noAutofit/>
          </a:bodyPr>
          <a:lstStyle>
            <a:lvl1pPr marL="0" indent="0">
              <a:lnSpc>
                <a:spcPct val="100000"/>
              </a:lnSpc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2124643"/>
            <a:ext cx="0" cy="2188806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7E5B409A-28A1-4F13-9C1C-E15291930DF1}"/>
              </a:ext>
            </a:extLst>
          </p:cNvPr>
          <p:cNvSpPr/>
          <p:nvPr userDrawn="1"/>
        </p:nvSpPr>
        <p:spPr>
          <a:xfrm>
            <a:off x="6721671" y="1047456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B0A9508C-D302-4643-AFFA-37BE20A4CF91}"/>
              </a:ext>
            </a:extLst>
          </p:cNvPr>
          <p:cNvSpPr/>
          <p:nvPr userDrawn="1"/>
        </p:nvSpPr>
        <p:spPr>
          <a:xfrm>
            <a:off x="6721671" y="2342488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3C430BF1-F654-4C13-9094-97AE78B80696}"/>
              </a:ext>
            </a:extLst>
          </p:cNvPr>
          <p:cNvSpPr/>
          <p:nvPr userDrawn="1"/>
        </p:nvSpPr>
        <p:spPr>
          <a:xfrm>
            <a:off x="6721671" y="3644740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94F3E6A2-CCB8-4870-9797-40002216D2B3}"/>
              </a:ext>
            </a:extLst>
          </p:cNvPr>
          <p:cNvSpPr/>
          <p:nvPr userDrawn="1"/>
        </p:nvSpPr>
        <p:spPr>
          <a:xfrm>
            <a:off x="6721671" y="4935469"/>
            <a:ext cx="754743" cy="75474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83725AD6-E3CC-4FAC-94F3-1F4CB56D222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874411" y="1200196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C80D4B49-1275-4A83-A987-EC233FB6CC3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874411" y="2506752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7B475AE2-C1A9-4191-A31B-5D6893397E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874411" y="3797479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0" name="Рисунок 3">
            <a:extLst>
              <a:ext uri="{FF2B5EF4-FFF2-40B4-BE49-F238E27FC236}">
                <a16:creationId xmlns:a16="http://schemas.microsoft.com/office/drawing/2014/main" id="{C29F28E2-C28B-447C-818F-8676A82EEAA9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6874411" y="5088208"/>
            <a:ext cx="449262" cy="449263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7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1922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3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title="Декоративный элемент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0" y="3721472"/>
            <a:ext cx="12192000" cy="3136523"/>
          </a:xfrm>
          <a:prstGeom prst="rect">
            <a:avLst/>
          </a:prstGeom>
          <a:solidFill>
            <a:schemeClr val="accent2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ru-RU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6" name="Рисунок 5" title="Декоративный элемент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7880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Рисунок 5" title="Декоративный элемент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2610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5" title="Декоративный элемент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73413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5" title="Декоративный элемент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920718" y="2592710"/>
            <a:ext cx="973759" cy="973759"/>
          </a:xfrm>
          <a:prstGeom prst="ellipse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078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76825" y="3923752"/>
            <a:ext cx="2469806" cy="73169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22870" y="3920809"/>
            <a:ext cx="2469806" cy="73169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168916" y="3916626"/>
            <a:ext cx="2469806" cy="731694"/>
          </a:xfrm>
        </p:spPr>
        <p:txBody>
          <a:bodyPr rtlCol="0" anchor="t">
            <a:normAutofit/>
          </a:bodyPr>
          <a:lstStyle>
            <a:lvl1pPr marL="0" indent="0" algn="ctr" rtl="0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541483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6384102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7" name="Прямоугольник 6" title="Декоративный элемент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332850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078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476825" y="4604472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22870" y="4601529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168916" y="4597346"/>
            <a:ext cx="2469806" cy="1562154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400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543" y="358610"/>
            <a:ext cx="10854914" cy="804759"/>
          </a:xfrm>
        </p:spPr>
        <p:txBody>
          <a:bodyPr lIns="0" rtlCol="0" anchor="b">
            <a:normAutofit/>
          </a:bodyPr>
          <a:lstStyle>
            <a:lvl1pPr algn="ctr">
              <a:defRPr sz="4000"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A4E9B315-244E-41A8-B655-63FCC22CCF4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544" y="1489701"/>
            <a:ext cx="10854914" cy="731691"/>
          </a:xfrm>
        </p:spPr>
        <p:txBody>
          <a:bodyPr lIns="0" rtlCol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7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22583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7D7457D0-C252-49A3-9635-C29B38A49BDC}"/>
              </a:ext>
            </a:extLst>
          </p:cNvPr>
          <p:cNvSpPr/>
          <p:nvPr userDrawn="1"/>
        </p:nvSpPr>
        <p:spPr>
          <a:xfrm>
            <a:off x="117962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566715FF-568E-4151-A75B-79EC2EC52AED}"/>
              </a:ext>
            </a:extLst>
          </p:cNvPr>
          <p:cNvSpPr/>
          <p:nvPr userDrawn="1"/>
        </p:nvSpPr>
        <p:spPr>
          <a:xfrm>
            <a:off x="4025670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EE41CAAB-44C4-48D7-80E1-3BF0D8006A5A}"/>
              </a:ext>
            </a:extLst>
          </p:cNvPr>
          <p:cNvSpPr/>
          <p:nvPr userDrawn="1"/>
        </p:nvSpPr>
        <p:spPr>
          <a:xfrm>
            <a:off x="6871715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3251A171-181E-416A-9BB8-F6DBEB470707}"/>
              </a:ext>
            </a:extLst>
          </p:cNvPr>
          <p:cNvSpPr/>
          <p:nvPr userDrawn="1"/>
        </p:nvSpPr>
        <p:spPr>
          <a:xfrm>
            <a:off x="9717761" y="3047656"/>
            <a:ext cx="1372116" cy="137211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Рисунок 3">
            <a:extLst>
              <a:ext uri="{FF2B5EF4-FFF2-40B4-BE49-F238E27FC236}">
                <a16:creationId xmlns:a16="http://schemas.microsoft.com/office/drawing/2014/main" id="{FE6EF7CF-2190-49FE-8BAE-D2863ECD5CA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3955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Рисунок 3">
            <a:extLst>
              <a:ext uri="{FF2B5EF4-FFF2-40B4-BE49-F238E27FC236}">
                <a16:creationId xmlns:a16="http://schemas.microsoft.com/office/drawing/2014/main" id="{47D99824-ECF4-4A44-A7CE-84F3AC262C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149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Рисунок 3">
            <a:extLst>
              <a:ext uri="{FF2B5EF4-FFF2-40B4-BE49-F238E27FC236}">
                <a16:creationId xmlns:a16="http://schemas.microsoft.com/office/drawing/2014/main" id="{F1AE9D02-1431-4CC3-8919-5D21732C45C5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0978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69207058-4EB8-4D3C-B236-53DC24F30D9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9955325" y="3263556"/>
            <a:ext cx="940316" cy="940316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20055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Изображение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 title="Декоративный элемент">
            <a:extLst>
              <a:ext uri="{FF2B5EF4-FFF2-40B4-BE49-F238E27FC236}">
                <a16:creationId xmlns:a16="http://schemas.microsoft.com/office/drawing/2014/main" id="{BC0DB138-926E-4EF2-BFC2-93D610E35703}"/>
              </a:ext>
            </a:extLst>
          </p:cNvPr>
          <p:cNvSpPr/>
          <p:nvPr userDrawn="1"/>
        </p:nvSpPr>
        <p:spPr>
          <a:xfrm>
            <a:off x="6134100" y="0"/>
            <a:ext cx="6057900" cy="6857995"/>
          </a:xfrm>
          <a:prstGeom prst="rect">
            <a:avLst/>
          </a:prstGeom>
          <a:solidFill>
            <a:srgbClr val="DFE3E9"/>
          </a:solidFill>
        </p:spPr>
        <p:txBody>
          <a:bodyPr vert="horz" lIns="1296000" tIns="45720" rIns="432000" bIns="45720" rtlCol="0" anchor="ctr">
            <a:normAutofit/>
          </a:bodyPr>
          <a:lstStyle/>
          <a:p>
            <a:pPr lvl="0" indent="0" rtl="0">
              <a:lnSpc>
                <a:spcPct val="100000"/>
              </a:lnSpc>
              <a:spcBef>
                <a:spcPts val="1000"/>
              </a:spcBef>
              <a:buFontTx/>
              <a:buNone/>
            </a:pPr>
            <a:endParaRPr lang="ru-RU" sz="1400" b="0" i="0" spc="0" noProof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95B2C2DA-ADF3-D44B-8824-9B44E01F7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057" y="2234610"/>
            <a:ext cx="4008437" cy="1395208"/>
          </a:xfrm>
        </p:spPr>
        <p:txBody>
          <a:bodyPr lIns="0" rtlCol="0" anchor="b"/>
          <a:lstStyle>
            <a:lvl1pPr>
              <a:defRPr b="1"/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7" name="Текст 11">
            <a:extLst>
              <a:ext uri="{FF2B5EF4-FFF2-40B4-BE49-F238E27FC236}">
                <a16:creationId xmlns:a16="http://schemas.microsoft.com/office/drawing/2014/main" id="{6CAA743B-32D9-CE44-9E46-D38DB57EFAC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41058" y="3695479"/>
            <a:ext cx="4008437" cy="602887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6" name="Рисунок 5" title="Декоративный элемент">
            <a:extLst>
              <a:ext uri="{FF2B5EF4-FFF2-40B4-BE49-F238E27FC236}">
                <a16:creationId xmlns:a16="http://schemas.microsoft.com/office/drawing/2014/main" id="{8C7AA169-6546-4620-BD7B-7B36553C28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02922" y="954224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rtlCol="0">
            <a:normAutofit/>
          </a:bodyPr>
          <a:lstStyle>
            <a:lvl1pPr>
              <a:defRPr sz="8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1" name="Рисунок 5" title="Декоративный элемент">
            <a:extLst>
              <a:ext uri="{FF2B5EF4-FFF2-40B4-BE49-F238E27FC236}">
                <a16:creationId xmlns:a16="http://schemas.microsoft.com/office/drawing/2014/main" id="{CE9C16DA-A24B-4516-BCC8-C747730478D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02922" y="2245735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3" name="Рисунок 5" title="Декоративный элемент">
            <a:extLst>
              <a:ext uri="{FF2B5EF4-FFF2-40B4-BE49-F238E27FC236}">
                <a16:creationId xmlns:a16="http://schemas.microsoft.com/office/drawing/2014/main" id="{A498122E-BB6F-4765-B85E-6410B9CE17A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02922" y="3537246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14" name="Рисунок 5" title="Декоративный элемент">
            <a:extLst>
              <a:ext uri="{FF2B5EF4-FFF2-40B4-BE49-F238E27FC236}">
                <a16:creationId xmlns:a16="http://schemas.microsoft.com/office/drawing/2014/main" id="{D19B2F25-5E98-4166-8476-BE599D16121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602922" y="4828757"/>
            <a:ext cx="973759" cy="973759"/>
          </a:xfrm>
          <a:prstGeom prst="ellipse">
            <a:avLst/>
          </a:prstGeom>
          <a:noFill/>
          <a:ln w="38100">
            <a:noFill/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sz="800" dirty="0"/>
            </a:lvl1pPr>
          </a:lstStyle>
          <a:p>
            <a:pPr lvl="0"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A985C547-771F-4BD4-ADA8-B270DC50BDB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718323" y="1074809"/>
            <a:ext cx="3977648" cy="7316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6" name="Текст 8">
            <a:extLst>
              <a:ext uri="{FF2B5EF4-FFF2-40B4-BE49-F238E27FC236}">
                <a16:creationId xmlns:a16="http://schemas.microsoft.com/office/drawing/2014/main" id="{5726DA1D-D34F-4505-9722-98586A88D85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718323" y="2365537"/>
            <a:ext cx="3977648" cy="7316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8" name="Текст 8">
            <a:extLst>
              <a:ext uri="{FF2B5EF4-FFF2-40B4-BE49-F238E27FC236}">
                <a16:creationId xmlns:a16="http://schemas.microsoft.com/office/drawing/2014/main" id="{DA05F0E8-C4BA-4839-9D3B-C830E739802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718323" y="3656265"/>
            <a:ext cx="3977648" cy="7316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9" name="Текст 8">
            <a:extLst>
              <a:ext uri="{FF2B5EF4-FFF2-40B4-BE49-F238E27FC236}">
                <a16:creationId xmlns:a16="http://schemas.microsoft.com/office/drawing/2014/main" id="{3BDE5625-360A-435B-8812-2FFD30C937B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718323" y="4946994"/>
            <a:ext cx="3977648" cy="731694"/>
          </a:xfrm>
        </p:spPr>
        <p:txBody>
          <a:bodyPr rtlCol="0" anchor="ctr">
            <a:normAutofit/>
          </a:bodyPr>
          <a:lstStyle>
            <a:lvl1pPr marL="0" indent="0" rtl="0">
              <a:buNone/>
              <a:defRPr sz="1400"/>
            </a:lvl1pPr>
          </a:lstStyle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</p:txBody>
      </p:sp>
      <p:sp>
        <p:nvSpPr>
          <p:cNvPr id="1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918496" y="3276108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41946679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64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 title="Декоративный элемент"/>
          <p:cNvSpPr/>
          <p:nvPr userDrawn="1"/>
        </p:nvSpPr>
        <p:spPr>
          <a:xfrm>
            <a:off x="0" y="0"/>
            <a:ext cx="12192000" cy="28096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581" y="597067"/>
            <a:ext cx="8768625" cy="1149325"/>
          </a:xfrm>
        </p:spPr>
        <p:txBody>
          <a:bodyPr lIns="0"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038871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4" title="Декоративный элемент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842264" y="3050995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45657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Рисунок 4" title="Декоративный элемент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449049" y="3061267"/>
            <a:ext cx="1643384" cy="164338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04711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4711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0942" y="527200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10942" y="479147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7" name="Текст 6">
            <a:extLst>
              <a:ext uri="{FF2B5EF4-FFF2-40B4-BE49-F238E27FC236}">
                <a16:creationId xmlns:a16="http://schemas.microsoft.com/office/drawing/2014/main" id="{5A499762-AEDB-43BC-89CC-CC0602BEAF73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1717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8" name="Текст 6">
            <a:extLst>
              <a:ext uri="{FF2B5EF4-FFF2-40B4-BE49-F238E27FC236}">
                <a16:creationId xmlns:a16="http://schemas.microsoft.com/office/drawing/2014/main" id="{880EDD7E-326D-47DC-B58D-88ECE1D00F9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21717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9" name="Текст 6">
            <a:extLst>
              <a:ext uri="{FF2B5EF4-FFF2-40B4-BE49-F238E27FC236}">
                <a16:creationId xmlns:a16="http://schemas.microsoft.com/office/drawing/2014/main" id="{DB92C933-F978-486C-A305-0BAC73E0F15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023403" y="5282275"/>
            <a:ext cx="2517605" cy="1029458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20" name="Текст 6">
            <a:extLst>
              <a:ext uri="{FF2B5EF4-FFF2-40B4-BE49-F238E27FC236}">
                <a16:creationId xmlns:a16="http://schemas.microsoft.com/office/drawing/2014/main" id="{B18BFAE0-942E-42DB-BD07-596D50E07E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023403" y="4801749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21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759266"/>
            <a:ext cx="0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76455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 title="Декоративный элемент"/>
          <p:cNvSpPr/>
          <p:nvPr userDrawn="1"/>
        </p:nvSpPr>
        <p:spPr>
          <a:xfrm>
            <a:off x="0" y="1964267"/>
            <a:ext cx="3052729" cy="24435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рямоугольник 20" title="Декоративный элемент"/>
          <p:cNvSpPr/>
          <p:nvPr userDrawn="1"/>
        </p:nvSpPr>
        <p:spPr>
          <a:xfrm>
            <a:off x="6092848" y="1964267"/>
            <a:ext cx="3052729" cy="24435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рямоугольник 27" title="Декоративный элемент"/>
          <p:cNvSpPr/>
          <p:nvPr userDrawn="1"/>
        </p:nvSpPr>
        <p:spPr>
          <a:xfrm>
            <a:off x="9139272" y="4414498"/>
            <a:ext cx="3052729" cy="2443502"/>
          </a:xfrm>
          <a:prstGeom prst="rect">
            <a:avLst/>
          </a:prstGeom>
          <a:solidFill>
            <a:schemeClr val="accent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FBBE79-9A2D-485C-A5FF-D6F6AFD2AFC3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2106887" y="616350"/>
            <a:ext cx="7978227" cy="1062602"/>
          </a:xfrm>
        </p:spPr>
        <p:txBody>
          <a:bodyPr lIns="0" rtlCol="0"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0" name="Рисунок 4" title="Декоративный элемент">
            <a:extLst>
              <a:ext uri="{FF2B5EF4-FFF2-40B4-BE49-F238E27FC236}">
                <a16:creationId xmlns:a16="http://schemas.microsoft.com/office/drawing/2014/main" id="{0D8C8A61-C19F-4EF6-A991-5B6EFC5F7AF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Рисунок 4" title="Декоративный элемент">
            <a:extLst>
              <a:ext uri="{FF2B5EF4-FFF2-40B4-BE49-F238E27FC236}">
                <a16:creationId xmlns:a16="http://schemas.microsoft.com/office/drawing/2014/main" id="{12606688-9042-46BE-82EA-2A9034C212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04642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Рисунок 4" title="Декоративный элемент">
            <a:extLst>
              <a:ext uri="{FF2B5EF4-FFF2-40B4-BE49-F238E27FC236}">
                <a16:creationId xmlns:a16="http://schemas.microsoft.com/office/drawing/2014/main" id="{94A72397-DF36-48ED-9888-0827D143B9B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37904" y="1964267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Прямоугольник 25" title="Декоративный элемент"/>
          <p:cNvSpPr/>
          <p:nvPr userDrawn="1"/>
        </p:nvSpPr>
        <p:spPr>
          <a:xfrm>
            <a:off x="3046424" y="4414498"/>
            <a:ext cx="3052729" cy="24435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Текст 6">
            <a:extLst>
              <a:ext uri="{FF2B5EF4-FFF2-40B4-BE49-F238E27FC236}">
                <a16:creationId xmlns:a16="http://schemas.microsoft.com/office/drawing/2014/main" id="{DD736A8B-DD51-4DE5-A500-3F2E06CA9E12}"/>
              </a:ext>
            </a:extLst>
          </p:cNvPr>
          <p:cNvSpPr>
            <a:spLocks noGrp="1"/>
          </p:cNvSpPr>
          <p:nvPr userDrawn="1">
            <p:ph type="body" sz="quarter" idx="15"/>
          </p:nvPr>
        </p:nvSpPr>
        <p:spPr>
          <a:xfrm>
            <a:off x="264410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0" name="Текст 6">
            <a:extLst>
              <a:ext uri="{FF2B5EF4-FFF2-40B4-BE49-F238E27FC236}">
                <a16:creationId xmlns:a16="http://schemas.microsoft.com/office/drawing/2014/main" id="{088F0D2C-15BE-4CDF-B390-80500DDD7436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264410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1" name="Текст 6">
            <a:extLst>
              <a:ext uri="{FF2B5EF4-FFF2-40B4-BE49-F238E27FC236}">
                <a16:creationId xmlns:a16="http://schemas.microsoft.com/office/drawing/2014/main" id="{BC14EC5C-D80F-42F2-A5F0-D4F07AADAECE}"/>
              </a:ext>
            </a:extLst>
          </p:cNvPr>
          <p:cNvSpPr>
            <a:spLocks noGrp="1"/>
          </p:cNvSpPr>
          <p:nvPr userDrawn="1">
            <p:ph type="body" sz="quarter" idx="17"/>
          </p:nvPr>
        </p:nvSpPr>
        <p:spPr>
          <a:xfrm>
            <a:off x="6359042" y="3652861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2" name="Текст 6">
            <a:extLst>
              <a:ext uri="{FF2B5EF4-FFF2-40B4-BE49-F238E27FC236}">
                <a16:creationId xmlns:a16="http://schemas.microsoft.com/office/drawing/2014/main" id="{235DD3B7-76E7-45B9-B75B-30D7AFC8EE6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6359042" y="3248535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3" name="Текст 6">
            <a:extLst>
              <a:ext uri="{FF2B5EF4-FFF2-40B4-BE49-F238E27FC236}">
                <a16:creationId xmlns:a16="http://schemas.microsoft.com/office/drawing/2014/main" id="{3B9FAC90-EA8D-4C0E-A0D1-0D252B50A12F}"/>
              </a:ext>
            </a:extLst>
          </p:cNvPr>
          <p:cNvSpPr>
            <a:spLocks noGrp="1"/>
          </p:cNvSpPr>
          <p:nvPr userDrawn="1">
            <p:ph type="body" sz="quarter" idx="19"/>
          </p:nvPr>
        </p:nvSpPr>
        <p:spPr>
          <a:xfrm>
            <a:off x="3288925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6">
            <a:extLst>
              <a:ext uri="{FF2B5EF4-FFF2-40B4-BE49-F238E27FC236}">
                <a16:creationId xmlns:a16="http://schemas.microsoft.com/office/drawing/2014/main" id="{5556F808-0B84-4923-9C86-83F13CFABBB6}"/>
              </a:ext>
            </a:extLst>
          </p:cNvPr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3288925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15" name="Текст 6">
            <a:extLst>
              <a:ext uri="{FF2B5EF4-FFF2-40B4-BE49-F238E27FC236}">
                <a16:creationId xmlns:a16="http://schemas.microsoft.com/office/drawing/2014/main" id="{6D49870F-68D7-4CDC-8F2A-696151FA2B90}"/>
              </a:ext>
            </a:extLst>
          </p:cNvPr>
          <p:cNvSpPr>
            <a:spLocks noGrp="1"/>
          </p:cNvSpPr>
          <p:nvPr userDrawn="1">
            <p:ph type="body" sz="quarter" idx="21"/>
          </p:nvPr>
        </p:nvSpPr>
        <p:spPr>
          <a:xfrm>
            <a:off x="9412281" y="5167572"/>
            <a:ext cx="2517605" cy="484146"/>
          </a:xfrm>
        </p:spPr>
        <p:txBody>
          <a:bodyPr lIns="0" rtlCol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6" name="Текст 6">
            <a:extLst>
              <a:ext uri="{FF2B5EF4-FFF2-40B4-BE49-F238E27FC236}">
                <a16:creationId xmlns:a16="http://schemas.microsoft.com/office/drawing/2014/main" id="{530C251D-6B9A-485B-A02D-AAF34ECA7B5D}"/>
              </a:ext>
            </a:extLst>
          </p:cNvPr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9412281" y="4763246"/>
            <a:ext cx="2517605" cy="382749"/>
          </a:xfrm>
        </p:spPr>
        <p:txBody>
          <a:bodyPr lIns="0" rtlCol="0" anchor="b">
            <a:no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ДОБАВЬТЕ ИМЯ</a:t>
            </a:r>
          </a:p>
        </p:txBody>
      </p:sp>
      <p:sp>
        <p:nvSpPr>
          <p:cNvPr id="31" name="Рисунок 4" title="Декоративный элемент">
            <a:extLst>
              <a:ext uri="{FF2B5EF4-FFF2-40B4-BE49-F238E27FC236}">
                <a16:creationId xmlns:a16="http://schemas.microsoft.com/office/drawing/2014/main" id="{FB28CC40-CBF3-4E1C-841D-45C7739F95E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2848" y="4416552"/>
            <a:ext cx="3054096" cy="2441448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16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11750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3" name="Диаграмма 2" title="Декоративный элемент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2247900"/>
            <a:ext cx="5620473" cy="3870325"/>
          </a:xfrm>
        </p:spPr>
        <p:txBody>
          <a:bodyPr rtlCol="0"/>
          <a:lstStyle/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B5F4DF3-3822-4AC9-9C82-C8D284E443EB}"/>
              </a:ext>
            </a:extLst>
          </p:cNvPr>
          <p:cNvSpPr/>
          <p:nvPr userDrawn="1"/>
        </p:nvSpPr>
        <p:spPr>
          <a:xfrm>
            <a:off x="5937569" y="2082800"/>
            <a:ext cx="5620473" cy="101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009635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3" name="Диаграмма 2" title="Декоративный элемент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/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7" name="Фигура 62" title="Декоративный элемент">
            <a:extLst>
              <a:ext uri="{FF2B5EF4-FFF2-40B4-BE49-F238E27FC236}">
                <a16:creationId xmlns:a16="http://schemas.microsoft.com/office/drawing/2014/main" id="{5C48ADE8-5D65-4FF2-93E1-D504137454D1}"/>
              </a:ext>
            </a:extLst>
          </p:cNvPr>
          <p:cNvSpPr/>
          <p:nvPr userDrawn="1"/>
        </p:nvSpPr>
        <p:spPr>
          <a:xfrm flipV="1">
            <a:off x="5770807" y="839972"/>
            <a:ext cx="0" cy="5370328"/>
          </a:xfrm>
          <a:prstGeom prst="line">
            <a:avLst/>
          </a:prstGeom>
          <a:ln w="76200">
            <a:solidFill>
              <a:schemeClr val="accent1">
                <a:alpha val="97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3101273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3" name="Диаграмма 2" title="Декоративный элемент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47689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5EE74C1-9E1A-46A4-9261-8F389FEAB7F4}"/>
              </a:ext>
            </a:extLst>
          </p:cNvPr>
          <p:cNvSpPr/>
          <p:nvPr userDrawn="1"/>
        </p:nvSpPr>
        <p:spPr>
          <a:xfrm>
            <a:off x="5727700" y="0"/>
            <a:ext cx="64643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839972"/>
            <a:ext cx="4767262" cy="1342045"/>
          </a:xfrm>
        </p:spPr>
        <p:txBody>
          <a:bodyPr lIns="0" rtlCol="0" anchor="b">
            <a:normAutofit/>
          </a:bodyPr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2635242"/>
            <a:ext cx="4767262" cy="3483263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  <a:latin typeface="+mn-lt"/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14" name="Текст 11">
            <a:extLst>
              <a:ext uri="{FF2B5EF4-FFF2-40B4-BE49-F238E27FC236}">
                <a16:creationId xmlns:a16="http://schemas.microsoft.com/office/drawing/2014/main" id="{BC005EA5-AC3E-B248-B6E7-9CA2F3092A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2247679"/>
            <a:ext cx="4767262" cy="321901"/>
          </a:xfrm>
        </p:spPr>
        <p:txBody>
          <a:bodyPr lIns="0" rtlCol="0" anchor="t">
            <a:normAutofit/>
          </a:bodyPr>
          <a:lstStyle>
            <a:lvl1pPr marL="0" indent="0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3" name="Диаграмма 2" title="Декоративный элемент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937569" y="839972"/>
            <a:ext cx="5620473" cy="527825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1154258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иаграмма 2" title="Декоративный элемент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392680"/>
            <a:ext cx="10719842" cy="4167505"/>
          </a:xfrm>
        </p:spPr>
        <p:txBody>
          <a:bodyPr rtlCol="0"/>
          <a:lstStyle/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74456074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8F6D2B1F-21AB-FC4C-ADF6-BC4463A62D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180" y="687572"/>
            <a:ext cx="4767262" cy="1342045"/>
          </a:xfrm>
        </p:spPr>
        <p:txBody>
          <a:bodyPr lIns="0" rtlCol="0" anchor="b">
            <a:normAutofit/>
          </a:bodyPr>
          <a:lstStyle>
            <a:lvl1pPr algn="r">
              <a:defRPr sz="4000"/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3" name="Текст 11">
            <a:extLst>
              <a:ext uri="{FF2B5EF4-FFF2-40B4-BE49-F238E27FC236}">
                <a16:creationId xmlns:a16="http://schemas.microsoft.com/office/drawing/2014/main" id="{F1372009-C299-3A49-80B3-22EAC70160E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15420" y="687573"/>
            <a:ext cx="5370740" cy="1342044"/>
          </a:xfrm>
        </p:spPr>
        <p:txBody>
          <a:bodyPr lIns="0" rtlCol="0">
            <a:normAutofit/>
          </a:bodyPr>
          <a:lstStyle>
            <a:lvl1pPr marL="0" indent="0">
              <a:lnSpc>
                <a:spcPct val="100000"/>
              </a:lnSpc>
              <a:buNone/>
              <a:defRPr sz="1400" spc="0">
                <a:solidFill>
                  <a:schemeClr val="tx2"/>
                </a:solidFill>
              </a:defRPr>
            </a:lvl1pPr>
            <a:lvl2pPr marL="457200" indent="0">
              <a:lnSpc>
                <a:spcPct val="100000"/>
              </a:lnSpc>
              <a:buNone/>
              <a:defRPr sz="1100" spc="0">
                <a:solidFill>
                  <a:schemeClr val="tx2"/>
                </a:solidFill>
              </a:defRPr>
            </a:lvl2pPr>
            <a:lvl3pPr marL="914400" indent="0">
              <a:lnSpc>
                <a:spcPct val="100000"/>
              </a:lnSpc>
              <a:buNone/>
              <a:defRPr sz="1050" spc="0">
                <a:solidFill>
                  <a:schemeClr val="tx2"/>
                </a:solidFill>
              </a:defRPr>
            </a:lvl3pPr>
            <a:lvl4pPr marL="13716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4pPr>
            <a:lvl5pPr marL="1828800" indent="0">
              <a:lnSpc>
                <a:spcPct val="100000"/>
              </a:lnSpc>
              <a:buNone/>
              <a:defRPr sz="1000" spc="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3" name="Диаграмма 2" title="Декоративный элемент">
            <a:extLst>
              <a:ext uri="{FF2B5EF4-FFF2-40B4-BE49-F238E27FC236}">
                <a16:creationId xmlns:a16="http://schemas.microsoft.com/office/drawing/2014/main" id="{D352E4A8-F531-4E6C-BD45-CE540EDB1D4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5815420" y="2392680"/>
            <a:ext cx="5742622" cy="4023995"/>
          </a:xfrm>
        </p:spPr>
        <p:txBody>
          <a:bodyPr rtlCol="0"/>
          <a:lstStyle/>
          <a:p>
            <a:pPr rt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4" name="Рисунок 3" title="Декоративный элемент">
            <a:extLst>
              <a:ext uri="{FF2B5EF4-FFF2-40B4-BE49-F238E27FC236}">
                <a16:creationId xmlns:a16="http://schemas.microsoft.com/office/drawing/2014/main" id="{C9E9201F-1E54-4CE0-974D-2A45F04F48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392045"/>
            <a:ext cx="4776788" cy="4023995"/>
          </a:xfrm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98514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итульный слайд с изображением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7" name="Прямоугольник 6" title="Декоративный элемент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7876062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674535-13A9-914D-A6BC-97AFF288301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289560"/>
            <a:ext cx="10896600" cy="893218"/>
          </a:xfrm>
        </p:spPr>
        <p:txBody>
          <a:bodyPr rtlCol="0" anchor="b"/>
          <a:lstStyle>
            <a:lvl1pPr algn="ctr">
              <a:defRPr/>
            </a:lvl1pPr>
          </a:lstStyle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11" name="Текст 11">
            <a:extLst>
              <a:ext uri="{FF2B5EF4-FFF2-40B4-BE49-F238E27FC236}">
                <a16:creationId xmlns:a16="http://schemas.microsoft.com/office/drawing/2014/main" id="{43A40995-514F-A74C-B120-F2ADB492062F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7700" y="1097363"/>
            <a:ext cx="10896600" cy="602887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400" spc="300">
                <a:solidFill>
                  <a:schemeClr val="tx2"/>
                </a:solidFill>
                <a:latin typeface="+mj-lt"/>
              </a:defRPr>
            </a:lvl1pPr>
            <a:lvl2pPr>
              <a:defRPr sz="1100">
                <a:solidFill>
                  <a:schemeClr val="tx2"/>
                </a:solidFill>
              </a:defRPr>
            </a:lvl2pPr>
            <a:lvl3pPr>
              <a:defRPr sz="1050">
                <a:solidFill>
                  <a:schemeClr val="tx2"/>
                </a:solidFill>
              </a:defRPr>
            </a:lvl3pPr>
            <a:lvl4pPr>
              <a:defRPr sz="1000">
                <a:solidFill>
                  <a:schemeClr val="tx2"/>
                </a:solidFill>
              </a:defRPr>
            </a:lvl4pPr>
            <a:lvl5pPr>
              <a:defRPr sz="1000">
                <a:solidFill>
                  <a:schemeClr val="tx2"/>
                </a:solidFill>
              </a:defRPr>
            </a:lvl5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4" name="Таблица 3" title="Декоративный элемент">
            <a:extLst>
              <a:ext uri="{FF2B5EF4-FFF2-40B4-BE49-F238E27FC236}">
                <a16:creationId xmlns:a16="http://schemas.microsoft.com/office/drawing/2014/main" id="{EC1740A4-BBA1-4296-9738-ADD3B80B2439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47700" y="1806575"/>
            <a:ext cx="10896600" cy="4578350"/>
          </a:xfrm>
        </p:spPr>
        <p:txBody>
          <a:bodyPr rtlCol="0"/>
          <a:lstStyle/>
          <a:p>
            <a:pPr rtl="0"/>
            <a:r>
              <a:rPr lang="ru-RU" noProof="0"/>
              <a:t>Вставка таблицы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508298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697232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AB4EF4F-0A84-4C50-B171-F044231527B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" name="Рисунок 6" title="Декоративный элемент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236595" y="260350"/>
            <a:ext cx="4492625" cy="630078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6" title="Декоративный элемент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839076" y="260350"/>
            <a:ext cx="4052888" cy="3803650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Рисунок 6" title="Декоративный элемент">
            <a:extLst>
              <a:ext uri="{FF2B5EF4-FFF2-40B4-BE49-F238E27FC236}">
                <a16:creationId xmlns:a16="http://schemas.microsoft.com/office/drawing/2014/main" id="{B64BDA74-9644-41EB-984D-939D27B60F3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839076" y="4165600"/>
            <a:ext cx="4052888" cy="2395538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160" y="450030"/>
            <a:ext cx="2578099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0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1612562" y="1959892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2529377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6" title="Декоративный элемент">
            <a:extLst>
              <a:ext uri="{FF2B5EF4-FFF2-40B4-BE49-F238E27FC236}">
                <a16:creationId xmlns:a16="http://schemas.microsoft.com/office/drawing/2014/main" id="{18957288-25D1-4D25-BECD-5A2E6A88818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315" y="1497808"/>
            <a:ext cx="3129335" cy="5360192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6" title="Декоративный элемент">
            <a:extLst>
              <a:ext uri="{FF2B5EF4-FFF2-40B4-BE49-F238E27FC236}">
                <a16:creationId xmlns:a16="http://schemas.microsoft.com/office/drawing/2014/main" id="{3F6FD22A-5FDA-45EC-BE49-3C0E30A397B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366714" y="-20671"/>
            <a:ext cx="3129336" cy="5397069"/>
          </a:xfr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>
            <a:normAutofit/>
          </a:bodyPr>
          <a:lstStyle>
            <a:lvl1pPr>
              <a:defRPr lang="en-US" sz="1800"/>
            </a:lvl1pPr>
          </a:lstStyle>
          <a:p>
            <a:pPr marL="0" lvl="0" indent="0" algn="ctr" rtl="0">
              <a:buNone/>
            </a:pPr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531D0563-B39F-46E6-AC0D-1CDBD9E898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61446" y="2718684"/>
            <a:ext cx="3415560" cy="2508588"/>
          </a:xfrm>
        </p:spPr>
        <p:txBody>
          <a:bodyPr lIns="0" rtlCol="0" anchor="b">
            <a:normAutofit/>
          </a:bodyPr>
          <a:lstStyle>
            <a:lvl1pPr algn="l">
              <a:defRPr sz="4000"/>
            </a:lvl1pPr>
          </a:lstStyle>
          <a:p>
            <a:pPr rtl="0"/>
            <a:r>
              <a:rPr lang="ru-RU" noProof="0" dirty="0"/>
              <a:t>Заголовок </a:t>
            </a:r>
            <a:br>
              <a:rPr lang="ru-RU" noProof="0" dirty="0"/>
            </a:br>
            <a:r>
              <a:rPr lang="ru-RU" noProof="0" dirty="0"/>
              <a:t>слайда</a:t>
            </a:r>
          </a:p>
        </p:txBody>
      </p:sp>
      <p:sp>
        <p:nvSpPr>
          <p:cNvPr id="10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8555848" y="4281994"/>
            <a:ext cx="0" cy="2188805"/>
          </a:xfrm>
          <a:prstGeom prst="line">
            <a:avLst/>
          </a:prstGeom>
          <a:ln w="76200">
            <a:solidFill>
              <a:schemeClr val="accent4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09676180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4" title="Декоративный элемент">
            <a:extLst>
              <a:ext uri="{FF2B5EF4-FFF2-40B4-BE49-F238E27FC236}">
                <a16:creationId xmlns:a16="http://schemas.microsoft.com/office/drawing/2014/main" id="{AC817481-FC70-46B9-B779-4E5C04778C8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2725" y="1260389"/>
            <a:ext cx="2816352" cy="317381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Рисунок 4" title="Декоративный элемент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194701" y="0"/>
            <a:ext cx="2817564" cy="3175686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5" name="Рисунок 4" title="Декоративный элемент">
            <a:extLst>
              <a:ext uri="{FF2B5EF4-FFF2-40B4-BE49-F238E27FC236}">
                <a16:creationId xmlns:a16="http://schemas.microsoft.com/office/drawing/2014/main" id="{00DB6AEA-811C-4554-97AF-7D4F2639BD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13361" y="4586414"/>
            <a:ext cx="579890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6" name="Рисунок 4" title="Декоративный элемент">
            <a:extLst>
              <a:ext uri="{FF2B5EF4-FFF2-40B4-BE49-F238E27FC236}">
                <a16:creationId xmlns:a16="http://schemas.microsoft.com/office/drawing/2014/main" id="{75694821-2A94-40B8-8AAD-3E3762AFD38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79737" y="4586414"/>
            <a:ext cx="2817564" cy="227158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7" name="Рисунок 4" title="Декоративный элемент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77889" y="2030436"/>
            <a:ext cx="2817564" cy="2403769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Рисунок 4" title="Декоративный элемент">
            <a:extLst>
              <a:ext uri="{FF2B5EF4-FFF2-40B4-BE49-F238E27FC236}">
                <a16:creationId xmlns:a16="http://schemas.microsoft.com/office/drawing/2014/main" id="{D653D0B5-B695-4544-91E9-B8223EA713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61076" y="0"/>
            <a:ext cx="2817564" cy="4434205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" name="Прямоугольник 1" title="Декоративный элемент"/>
          <p:cNvSpPr/>
          <p:nvPr userDrawn="1"/>
        </p:nvSpPr>
        <p:spPr>
          <a:xfrm>
            <a:off x="213361" y="0"/>
            <a:ext cx="2815716" cy="10997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 title="Декоративный элемент"/>
          <p:cNvSpPr/>
          <p:nvPr userDrawn="1"/>
        </p:nvSpPr>
        <p:spPr>
          <a:xfrm>
            <a:off x="3196549" y="3334454"/>
            <a:ext cx="2815716" cy="10997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 title="Декоративный элемент"/>
          <p:cNvSpPr/>
          <p:nvPr userDrawn="1"/>
        </p:nvSpPr>
        <p:spPr>
          <a:xfrm>
            <a:off x="6179737" y="0"/>
            <a:ext cx="2815716" cy="187822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 title="Декоративный элемент"/>
          <p:cNvSpPr/>
          <p:nvPr userDrawn="1"/>
        </p:nvSpPr>
        <p:spPr>
          <a:xfrm>
            <a:off x="9162924" y="4598770"/>
            <a:ext cx="2815716" cy="225922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2277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итульный слайд с изображением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A99C074-A230-B944-8FEA-870A76765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65399" y="3107447"/>
            <a:ext cx="7252505" cy="891250"/>
          </a:xfrm>
        </p:spPr>
        <p:txBody>
          <a:bodyPr rtlCol="0" anchor="t">
            <a:noAutofit/>
          </a:bodyPr>
          <a:lstStyle>
            <a:lvl1pPr algn="ct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1221857D-ECFA-4D4D-91DF-E3650079150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65400" y="4195470"/>
            <a:ext cx="7252504" cy="338549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5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rot="16200000" flipV="1">
            <a:off x="6096000" y="2924870"/>
            <a:ext cx="0" cy="2188805"/>
          </a:xfrm>
          <a:prstGeom prst="line">
            <a:avLst/>
          </a:prstGeom>
          <a:ln w="25400">
            <a:solidFill>
              <a:schemeClr val="bg1"/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  <p:sp>
        <p:nvSpPr>
          <p:cNvPr id="7" name="Прямоугольник 6" title="Декоративный элемент"/>
          <p:cNvSpPr/>
          <p:nvPr userDrawn="1"/>
        </p:nvSpPr>
        <p:spPr>
          <a:xfrm>
            <a:off x="1238104" y="860778"/>
            <a:ext cx="9715792" cy="5136445"/>
          </a:xfrm>
          <a:prstGeom prst="rect">
            <a:avLst/>
          </a:prstGeom>
          <a:noFill/>
          <a:ln w="76200">
            <a:solidFill>
              <a:schemeClr val="accent2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02895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итель слайда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12" title="Декоративный элемент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1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6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1">
                <a:lumMod val="60000"/>
                <a:lumOff val="40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132737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азделитель слайда с изображением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Рисунок 4" title="Декоративный элемент">
            <a:extLst>
              <a:ext uri="{FF2B5EF4-FFF2-40B4-BE49-F238E27FC236}">
                <a16:creationId xmlns:a16="http://schemas.microsoft.com/office/drawing/2014/main" id="{BE84B7CE-D997-4F92-BD9D-3F9DE2782EF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3712"/>
          </a:xfrm>
          <a:solidFill>
            <a:schemeClr val="bg1">
              <a:lumMod val="95000"/>
            </a:schemeClr>
          </a:solidFill>
        </p:spPr>
        <p:txBody>
          <a:bodyPr rtlCol="0"/>
          <a:lstStyle/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0E919B9B-5D3F-4FF0-A499-8925E9560B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199" y="3673179"/>
            <a:ext cx="6826342" cy="2188805"/>
          </a:xfrm>
        </p:spPr>
        <p:txBody>
          <a:bodyPr rIns="457200" rtlCol="0" anchor="ctr">
            <a:noAutofit/>
          </a:bodyPr>
          <a:lstStyle>
            <a:lvl1pPr algn="r">
              <a:defRPr sz="5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ru-RU" noProof="0" dirty="0"/>
              <a:t>ЗАГОЛОВОК СЛАЙДА</a:t>
            </a:r>
          </a:p>
        </p:txBody>
      </p:sp>
      <p:sp>
        <p:nvSpPr>
          <p:cNvPr id="9" name="Текст 12" title="Декоративный элемент">
            <a:extLst>
              <a:ext uri="{FF2B5EF4-FFF2-40B4-BE49-F238E27FC236}">
                <a16:creationId xmlns:a16="http://schemas.microsoft.com/office/drawing/2014/main" id="{89A80859-BDA6-44AA-A750-4E06108B9B2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664542" y="3665204"/>
            <a:ext cx="4527458" cy="2196780"/>
          </a:xfrm>
          <a:solidFill>
            <a:schemeClr val="accent2"/>
          </a:solidFill>
        </p:spPr>
        <p:txBody>
          <a:bodyPr lIns="274320" tIns="182880" rIns="182880" bIns="182880" rtlCol="0" anchor="ctr">
            <a:normAutofit/>
          </a:bodyPr>
          <a:lstStyle>
            <a:lvl1pPr marL="0" indent="0">
              <a:buNone/>
              <a:defRPr sz="1600" spc="30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lvl="0" rtl="0"/>
            <a:r>
              <a:rPr lang="ru-RU" noProof="0" dirty="0"/>
              <a:t>МЕСТО ДЛЯ ПОДЗАГОЛОВКА</a:t>
            </a:r>
          </a:p>
        </p:txBody>
      </p:sp>
      <p:sp>
        <p:nvSpPr>
          <p:cNvPr id="6" name="Фигура 62" title="Декоративный элемент">
            <a:extLst>
              <a:ext uri="{FF2B5EF4-FFF2-40B4-BE49-F238E27FC236}">
                <a16:creationId xmlns:a16="http://schemas.microsoft.com/office/drawing/2014/main" id="{E1A23DB6-E067-4A30-8C4B-98B452428518}"/>
              </a:ext>
            </a:extLst>
          </p:cNvPr>
          <p:cNvSpPr/>
          <p:nvPr userDrawn="1"/>
        </p:nvSpPr>
        <p:spPr>
          <a:xfrm flipV="1">
            <a:off x="7664541" y="3673179"/>
            <a:ext cx="1" cy="2188805"/>
          </a:xfrm>
          <a:prstGeom prst="line">
            <a:avLst/>
          </a:prstGeom>
          <a:ln w="76200">
            <a:solidFill>
              <a:schemeClr val="accent2">
                <a:lumMod val="75000"/>
                <a:lumOff val="25000"/>
              </a:schemeClr>
            </a:solidFill>
            <a:miter lim="400000"/>
          </a:ln>
        </p:spPr>
        <p:txBody>
          <a:bodyPr lIns="19050" tIns="19050" rIns="19050" bIns="19050" rtlCol="0" anchor="ctr"/>
          <a:lstStyle/>
          <a:p>
            <a:pPr algn="ctr" rtl="0">
              <a:defRPr sz="3000">
                <a:solidFill>
                  <a:srgbClr val="000000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lang="ru-RU" sz="1500" noProof="0" dirty="0"/>
          </a:p>
        </p:txBody>
      </p:sp>
    </p:spTree>
    <p:extLst>
      <p:ext uri="{BB962C8B-B14F-4D97-AF65-F5344CB8AC3E}">
        <p14:creationId xmlns:p14="http://schemas.microsoft.com/office/powerpoint/2010/main" val="114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0FA98-2EE8-734A-95BB-A4637DCAD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55A45B-F495-F641-AA7A-36292C3CC9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/>
              <a:t>Щелкните, чтобы изменить стили текста образца слайда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227B26-65C5-5A4B-AAEC-70B3B5201C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50737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36" r:id="rId2"/>
    <p:sldLayoutId id="2147483689" r:id="rId3"/>
    <p:sldLayoutId id="2147483735" r:id="rId4"/>
    <p:sldLayoutId id="2147483684" r:id="rId5"/>
    <p:sldLayoutId id="2147483752" r:id="rId6"/>
    <p:sldLayoutId id="2147483737" r:id="rId7"/>
    <p:sldLayoutId id="2147483651" r:id="rId8"/>
    <p:sldLayoutId id="2147483738" r:id="rId9"/>
    <p:sldLayoutId id="2147483685" r:id="rId10"/>
    <p:sldLayoutId id="2147483674" r:id="rId11"/>
    <p:sldLayoutId id="2147483690" r:id="rId12"/>
    <p:sldLayoutId id="2147483694" r:id="rId13"/>
    <p:sldLayoutId id="2147483748" r:id="rId14"/>
    <p:sldLayoutId id="2147483693" r:id="rId15"/>
    <p:sldLayoutId id="2147483686" r:id="rId16"/>
    <p:sldLayoutId id="2147483703" r:id="rId17"/>
    <p:sldLayoutId id="2147483709" r:id="rId18"/>
    <p:sldLayoutId id="2147483710" r:id="rId19"/>
    <p:sldLayoutId id="2147483711" r:id="rId20"/>
    <p:sldLayoutId id="2147483712" r:id="rId21"/>
    <p:sldLayoutId id="2147483749" r:id="rId22"/>
    <p:sldLayoutId id="2147483751" r:id="rId23"/>
    <p:sldLayoutId id="2147483704" r:id="rId24"/>
    <p:sldLayoutId id="2147483702" r:id="rId25"/>
    <p:sldLayoutId id="2147483713" r:id="rId26"/>
    <p:sldLayoutId id="2147483714" r:id="rId27"/>
    <p:sldLayoutId id="2147483715" r:id="rId28"/>
    <p:sldLayoutId id="2147483695" r:id="rId29"/>
    <p:sldLayoutId id="2147483730" r:id="rId30"/>
    <p:sldLayoutId id="2147483698" r:id="rId31"/>
    <p:sldLayoutId id="2147483731" r:id="rId32"/>
    <p:sldLayoutId id="2147483699" r:id="rId33"/>
    <p:sldLayoutId id="2147483732" r:id="rId34"/>
    <p:sldLayoutId id="2147483739" r:id="rId35"/>
    <p:sldLayoutId id="2147483740" r:id="rId36"/>
    <p:sldLayoutId id="2147483700" r:id="rId37"/>
    <p:sldLayoutId id="2147483741" r:id="rId38"/>
    <p:sldLayoutId id="2147483742" r:id="rId39"/>
    <p:sldLayoutId id="2147483696" r:id="rId40"/>
    <p:sldLayoutId id="2147483743" r:id="rId41"/>
    <p:sldLayoutId id="2147483744" r:id="rId42"/>
    <p:sldLayoutId id="2147483745" r:id="rId43"/>
    <p:sldLayoutId id="2147483705" r:id="rId44"/>
    <p:sldLayoutId id="2147483746" r:id="rId45"/>
    <p:sldLayoutId id="2147483687" r:id="rId46"/>
    <p:sldLayoutId id="2147483719" r:id="rId47"/>
    <p:sldLayoutId id="2147483720" r:id="rId48"/>
    <p:sldLayoutId id="2147483718" r:id="rId49"/>
    <p:sldLayoutId id="2147483721" r:id="rId50"/>
    <p:sldLayoutId id="2147483716" r:id="rId51"/>
    <p:sldLayoutId id="2147483722" r:id="rId52"/>
    <p:sldLayoutId id="2147483723" r:id="rId53"/>
    <p:sldLayoutId id="2147483753" r:id="rId54"/>
    <p:sldLayoutId id="2147483754" r:id="rId55"/>
    <p:sldLayoutId id="2147483755" r:id="rId56"/>
    <p:sldLayoutId id="2147483756" r:id="rId57"/>
    <p:sldLayoutId id="2147483725" r:id="rId58"/>
    <p:sldLayoutId id="2147483726" r:id="rId59"/>
    <p:sldLayoutId id="2147483675" r:id="rId60"/>
    <p:sldLayoutId id="2147483677" r:id="rId61"/>
    <p:sldLayoutId id="2147483729" r:id="rId62"/>
    <p:sldLayoutId id="2147483747" r:id="rId63"/>
    <p:sldLayoutId id="2147483728" r:id="rId6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-150">
          <a:solidFill>
            <a:schemeClr val="tx2"/>
          </a:solidFill>
          <a:latin typeface="+mj-lt"/>
          <a:ea typeface="+mj-ea"/>
          <a:cs typeface="Gill Sans" panose="020B05020201040202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i="0" kern="1200">
          <a:solidFill>
            <a:schemeClr val="tx2"/>
          </a:solidFill>
          <a:latin typeface="+mn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528" userDrawn="1">
          <p15:clr>
            <a:srgbClr val="F26B43"/>
          </p15:clr>
        </p15:guide>
        <p15:guide id="2" orient="horz" pos="404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1.png"/><Relationship Id="rId11" Type="http://schemas.openxmlformats.org/officeDocument/2006/relationships/image" Target="../media/image17.svg"/><Relationship Id="rId5" Type="http://schemas.openxmlformats.org/officeDocument/2006/relationships/image" Target="../media/image12.svg"/><Relationship Id="rId15" Type="http://schemas.openxmlformats.org/officeDocument/2006/relationships/image" Target="../media/image21.svg"/><Relationship Id="rId10" Type="http://schemas.openxmlformats.org/officeDocument/2006/relationships/image" Target="../media/image16.png"/><Relationship Id="rId4" Type="http://schemas.openxmlformats.org/officeDocument/2006/relationships/image" Target="../media/image11.png"/><Relationship Id="rId9" Type="http://schemas.openxmlformats.org/officeDocument/2006/relationships/image" Target="../media/image15.svg"/><Relationship Id="rId1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997EAB6E-5FFF-4923-BC7F-D2C71AD24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05" y="1866651"/>
            <a:ext cx="7882166" cy="1694180"/>
          </a:xfrm>
        </p:spPr>
        <p:txBody>
          <a:bodyPr rtlCol="0">
            <a:noAutofit/>
          </a:bodyPr>
          <a:lstStyle/>
          <a:p>
            <a:pPr rtl="0"/>
            <a:r>
              <a:rPr lang="ru-RU" sz="4000">
                <a:effectLst/>
                <a:latin typeface="+mn-lt"/>
                <a:ea typeface="Times New Roman" panose="02020603050405020304" pitchFamily="18" charset="0"/>
              </a:rPr>
              <a:t>РОЛЬ РЕГИОНАЛЬНЫХ РЕСУРСНЫХ ЦЕНТРОВ </a:t>
            </a:r>
            <a:br>
              <a:rPr lang="en-US" sz="4000">
                <a:effectLst/>
                <a:latin typeface="+mn-lt"/>
                <a:ea typeface="Times New Roman" panose="02020603050405020304" pitchFamily="18" charset="0"/>
              </a:rPr>
            </a:br>
            <a:r>
              <a:rPr lang="ru-RU" sz="4000">
                <a:effectLst/>
                <a:latin typeface="+mn-lt"/>
                <a:ea typeface="Times New Roman" panose="02020603050405020304" pitchFamily="18" charset="0"/>
              </a:rPr>
              <a:t>В РАЗВИТИИ ДОПОЛНИТЕЛЬНОГО ОБРАЗОВАНИЯ ФИЗКУЛЬТУРНО-СПОРТИВНОЙ НАПРАВЛЕННОСТИ</a:t>
            </a:r>
            <a:endParaRPr lang="ru-RU" sz="4000" dirty="0"/>
          </a:p>
        </p:txBody>
      </p:sp>
      <p:pic>
        <p:nvPicPr>
          <p:cNvPr id="5" name="Picture 14">
            <a:extLst>
              <a:ext uri="{FF2B5EF4-FFF2-40B4-BE49-F238E27FC236}">
                <a16:creationId xmlns:a16="http://schemas.microsoft.com/office/drawing/2014/main" id="{E02A1347-0FF1-481A-A7BF-C14943D2655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522" y="209244"/>
            <a:ext cx="887797" cy="8877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0B058D-55FF-4405-AFDE-3FF890BBDCCC}"/>
              </a:ext>
            </a:extLst>
          </p:cNvPr>
          <p:cNvSpPr txBox="1"/>
          <p:nvPr/>
        </p:nvSpPr>
        <p:spPr>
          <a:xfrm>
            <a:off x="1162319" y="246848"/>
            <a:ext cx="7558046" cy="3686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ru-RU" sz="2499" spc="74" dirty="0">
                <a:solidFill>
                  <a:srgbClr val="FFFFFF"/>
                </a:solidFill>
                <a:latin typeface="Roboto Bold"/>
              </a:rPr>
              <a:t>ФГБУ «ФЦОМОФВ»</a:t>
            </a:r>
            <a:endParaRPr lang="en-US" sz="2499" spc="7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24E52D71-B47A-4962-BA78-3748EEBB308C}"/>
              </a:ext>
            </a:extLst>
          </p:cNvPr>
          <p:cNvSpPr txBox="1">
            <a:spLocks/>
          </p:cNvSpPr>
          <p:nvPr/>
        </p:nvSpPr>
        <p:spPr>
          <a:xfrm>
            <a:off x="376805" y="6310207"/>
            <a:ext cx="9575800" cy="338549"/>
          </a:xfrm>
          <a:prstGeom prst="rect">
            <a:avLst/>
          </a:prstGeom>
        </p:spPr>
        <p:txBody>
          <a:bodyPr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>
                <a:solidFill>
                  <a:schemeClr val="tx1"/>
                </a:solidFill>
              </a:rPr>
              <a:t>24.12.2021 г.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14370FF7-B5DC-4C68-BECD-D10E94FAAA97}"/>
              </a:ext>
            </a:extLst>
          </p:cNvPr>
          <p:cNvSpPr txBox="1">
            <a:spLocks/>
          </p:cNvSpPr>
          <p:nvPr/>
        </p:nvSpPr>
        <p:spPr>
          <a:xfrm>
            <a:off x="2364531" y="5335344"/>
            <a:ext cx="9575800" cy="33854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 spc="3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b="1" i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5600" b="1" i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Анисимова Марина Вячеславовна, </a:t>
            </a:r>
            <a:r>
              <a:rPr lang="ru-RU" sz="5600" i="1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руководитель структурного подразделения «Федеральный ресурсный центр развития дополнительного образования детей физкультурно-спортивной направленности» ФГБУ «Федеральный центр организационно-методического обеспечения физического воспитания» Минпросвещения России</a:t>
            </a:r>
            <a:endParaRPr lang="ru-RU" sz="5600" i="1" dirty="0">
              <a:solidFill>
                <a:schemeClr val="tx1"/>
              </a:solidFill>
            </a:endParaRPr>
          </a:p>
        </p:txBody>
      </p:sp>
      <p:grpSp>
        <p:nvGrpSpPr>
          <p:cNvPr id="10" name="Group 15">
            <a:extLst>
              <a:ext uri="{FF2B5EF4-FFF2-40B4-BE49-F238E27FC236}">
                <a16:creationId xmlns:a16="http://schemas.microsoft.com/office/drawing/2014/main" id="{64F5E00B-54FA-4B90-BC08-E4801198E328}"/>
              </a:ext>
            </a:extLst>
          </p:cNvPr>
          <p:cNvGrpSpPr>
            <a:grpSpLocks noChangeAspect="1"/>
          </p:cNvGrpSpPr>
          <p:nvPr/>
        </p:nvGrpSpPr>
        <p:grpSpPr>
          <a:xfrm>
            <a:off x="8154886" y="1564316"/>
            <a:ext cx="3371587" cy="3371203"/>
            <a:chOff x="0" y="0"/>
            <a:chExt cx="6350013" cy="6349289"/>
          </a:xfrm>
        </p:grpSpPr>
        <p:sp>
          <p:nvSpPr>
            <p:cNvPr id="11" name="Freeform 16">
              <a:extLst>
                <a:ext uri="{FF2B5EF4-FFF2-40B4-BE49-F238E27FC236}">
                  <a16:creationId xmlns:a16="http://schemas.microsoft.com/office/drawing/2014/main" id="{C4C3302F-31C7-4495-B6EB-6B2BC62D9143}"/>
                </a:ext>
              </a:extLst>
            </p:cNvPr>
            <p:cNvSpPr/>
            <p:nvPr/>
          </p:nvSpPr>
          <p:spPr>
            <a:xfrm>
              <a:off x="-95250" y="-95136"/>
              <a:ext cx="6540525" cy="6539573"/>
            </a:xfrm>
            <a:custGeom>
              <a:avLst/>
              <a:gdLst/>
              <a:ahLst/>
              <a:cxnLst/>
              <a:rect l="l" t="t" r="r" b="b"/>
              <a:pathLst>
                <a:path w="6540525" h="6539573">
                  <a:moveTo>
                    <a:pt x="5684545" y="1101865"/>
                  </a:moveTo>
                  <a:cubicBezTo>
                    <a:pt x="5560364" y="886829"/>
                    <a:pt x="5335181" y="766521"/>
                    <a:pt x="5103533" y="766356"/>
                  </a:cubicBezTo>
                  <a:lnTo>
                    <a:pt x="5103571" y="766318"/>
                  </a:lnTo>
                  <a:cubicBezTo>
                    <a:pt x="4871923" y="766115"/>
                    <a:pt x="4646701" y="645821"/>
                    <a:pt x="4522559" y="430810"/>
                  </a:cubicBezTo>
                  <a:cubicBezTo>
                    <a:pt x="4337317" y="109919"/>
                    <a:pt x="3927030" y="0"/>
                    <a:pt x="3606140" y="185281"/>
                  </a:cubicBezTo>
                  <a:lnTo>
                    <a:pt x="3606089" y="185319"/>
                  </a:lnTo>
                  <a:lnTo>
                    <a:pt x="3606089" y="185115"/>
                  </a:lnTo>
                  <a:cubicBezTo>
                    <a:pt x="3406788" y="299936"/>
                    <a:pt x="3153854" y="309029"/>
                    <a:pt x="2939771" y="187630"/>
                  </a:cubicBezTo>
                  <a:cubicBezTo>
                    <a:pt x="2836743" y="126902"/>
                    <a:pt x="2719296" y="94958"/>
                    <a:pt x="2599703" y="95136"/>
                  </a:cubicBezTo>
                  <a:cubicBezTo>
                    <a:pt x="2351405" y="95136"/>
                    <a:pt x="2134641" y="230048"/>
                    <a:pt x="2018614" y="430568"/>
                  </a:cubicBezTo>
                  <a:lnTo>
                    <a:pt x="2018614" y="430530"/>
                  </a:lnTo>
                  <a:cubicBezTo>
                    <a:pt x="1902625" y="631012"/>
                    <a:pt x="1685811" y="765925"/>
                    <a:pt x="1437551" y="765925"/>
                  </a:cubicBezTo>
                  <a:cubicBezTo>
                    <a:pt x="1067029" y="765925"/>
                    <a:pt x="766686" y="1066267"/>
                    <a:pt x="766686" y="1436789"/>
                  </a:cubicBezTo>
                  <a:lnTo>
                    <a:pt x="766686" y="1436866"/>
                  </a:lnTo>
                  <a:lnTo>
                    <a:pt x="766483" y="1436789"/>
                  </a:lnTo>
                  <a:cubicBezTo>
                    <a:pt x="766280" y="1666672"/>
                    <a:pt x="647802" y="1890154"/>
                    <a:pt x="435902" y="2014906"/>
                  </a:cubicBezTo>
                  <a:cubicBezTo>
                    <a:pt x="331646" y="2073744"/>
                    <a:pt x="245134" y="2159541"/>
                    <a:pt x="185433" y="2263305"/>
                  </a:cubicBezTo>
                  <a:cubicBezTo>
                    <a:pt x="61277" y="2478367"/>
                    <a:pt x="69723" y="2733523"/>
                    <a:pt x="185395" y="2934246"/>
                  </a:cubicBezTo>
                  <a:lnTo>
                    <a:pt x="185357" y="2934246"/>
                  </a:lnTo>
                  <a:cubicBezTo>
                    <a:pt x="300939" y="3134932"/>
                    <a:pt x="309385" y="3390113"/>
                    <a:pt x="185230" y="3605149"/>
                  </a:cubicBezTo>
                  <a:cubicBezTo>
                    <a:pt x="0" y="3926002"/>
                    <a:pt x="109906" y="4336288"/>
                    <a:pt x="430797" y="4521569"/>
                  </a:cubicBezTo>
                  <a:lnTo>
                    <a:pt x="430835" y="4521607"/>
                  </a:lnTo>
                  <a:lnTo>
                    <a:pt x="430708" y="4521695"/>
                  </a:lnTo>
                  <a:cubicBezTo>
                    <a:pt x="631228" y="4637634"/>
                    <a:pt x="766077" y="4854448"/>
                    <a:pt x="766077" y="5102746"/>
                  </a:cubicBezTo>
                  <a:cubicBezTo>
                    <a:pt x="766077" y="5473268"/>
                    <a:pt x="1066419" y="5773611"/>
                    <a:pt x="1436929" y="5773611"/>
                  </a:cubicBezTo>
                  <a:cubicBezTo>
                    <a:pt x="1685239" y="5773611"/>
                    <a:pt x="1901965" y="5908497"/>
                    <a:pt x="2018030" y="6109018"/>
                  </a:cubicBezTo>
                  <a:cubicBezTo>
                    <a:pt x="2134019" y="6309449"/>
                    <a:pt x="2350821" y="6444425"/>
                    <a:pt x="2599093" y="6444425"/>
                  </a:cubicBezTo>
                  <a:cubicBezTo>
                    <a:pt x="2718685" y="6444579"/>
                    <a:pt x="2836127" y="6412633"/>
                    <a:pt x="2939161" y="6351918"/>
                  </a:cubicBezTo>
                  <a:cubicBezTo>
                    <a:pt x="3153194" y="6230544"/>
                    <a:pt x="3406191" y="6239637"/>
                    <a:pt x="3605479" y="6354496"/>
                  </a:cubicBezTo>
                  <a:lnTo>
                    <a:pt x="3605479" y="6354255"/>
                  </a:lnTo>
                  <a:lnTo>
                    <a:pt x="3605517" y="6354331"/>
                  </a:lnTo>
                  <a:cubicBezTo>
                    <a:pt x="3926408" y="6539573"/>
                    <a:pt x="4336694" y="6429617"/>
                    <a:pt x="4521987" y="6108764"/>
                  </a:cubicBezTo>
                  <a:cubicBezTo>
                    <a:pt x="4646130" y="5893766"/>
                    <a:pt x="4871314" y="5773446"/>
                    <a:pt x="5102961" y="5773281"/>
                  </a:cubicBezTo>
                  <a:lnTo>
                    <a:pt x="5102911" y="5773192"/>
                  </a:lnTo>
                  <a:cubicBezTo>
                    <a:pt x="5334558" y="5773027"/>
                    <a:pt x="5559780" y="5652707"/>
                    <a:pt x="5683885" y="5437709"/>
                  </a:cubicBezTo>
                  <a:cubicBezTo>
                    <a:pt x="5745010" y="5331855"/>
                    <a:pt x="5774017" y="5216234"/>
                    <a:pt x="5773890" y="5102213"/>
                  </a:cubicBezTo>
                  <a:lnTo>
                    <a:pt x="5773979" y="5102290"/>
                  </a:lnTo>
                  <a:cubicBezTo>
                    <a:pt x="5774182" y="4878846"/>
                    <a:pt x="5886145" y="4661358"/>
                    <a:pt x="6087059" y="4534828"/>
                  </a:cubicBezTo>
                  <a:cubicBezTo>
                    <a:pt x="6195364" y="4477881"/>
                    <a:pt x="6289357" y="4390620"/>
                    <a:pt x="6355029" y="4276866"/>
                  </a:cubicBezTo>
                  <a:cubicBezTo>
                    <a:pt x="6479222" y="4061753"/>
                    <a:pt x="6470777" y="3806572"/>
                    <a:pt x="6355118" y="3605886"/>
                  </a:cubicBezTo>
                  <a:lnTo>
                    <a:pt x="6355156" y="3605886"/>
                  </a:lnTo>
                  <a:cubicBezTo>
                    <a:pt x="6239535" y="3405201"/>
                    <a:pt x="6231077" y="3150020"/>
                    <a:pt x="6355245" y="2934971"/>
                  </a:cubicBezTo>
                  <a:cubicBezTo>
                    <a:pt x="6540525" y="2614080"/>
                    <a:pt x="6430568" y="2203832"/>
                    <a:pt x="6109677" y="2018552"/>
                  </a:cubicBezTo>
                  <a:lnTo>
                    <a:pt x="6109627" y="2018501"/>
                  </a:lnTo>
                  <a:lnTo>
                    <a:pt x="6109754" y="2018463"/>
                  </a:lnTo>
                  <a:cubicBezTo>
                    <a:pt x="5910847" y="1903375"/>
                    <a:pt x="5776557" y="1689088"/>
                    <a:pt x="5774436" y="1443267"/>
                  </a:cubicBezTo>
                  <a:cubicBezTo>
                    <a:pt x="5775604" y="1327265"/>
                    <a:pt x="5746686" y="1209536"/>
                    <a:pt x="5684545" y="1101865"/>
                  </a:cubicBezTo>
                </a:path>
              </a:pathLst>
            </a:custGeom>
            <a:blipFill>
              <a:blip r:embed="rId4"/>
              <a:stretch>
                <a:fillRect l="-8032" r="-41812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3831603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004BBD60-0201-4A9C-90DE-69B5DD115F75}"/>
              </a:ext>
            </a:extLst>
          </p:cNvPr>
          <p:cNvSpPr txBox="1"/>
          <p:nvPr/>
        </p:nvSpPr>
        <p:spPr>
          <a:xfrm>
            <a:off x="5178339" y="3593689"/>
            <a:ext cx="6432024" cy="30617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ru-RU" sz="2499" spc="74">
                <a:solidFill>
                  <a:srgbClr val="FFFFFF"/>
                </a:solidFill>
                <a:latin typeface="Roboto Bold"/>
              </a:rPr>
              <a:t>           </a:t>
            </a:r>
            <a:r>
              <a:rPr lang="ru-RU" sz="2499" spc="74">
                <a:solidFill>
                  <a:srgbClr val="FFFFFF"/>
                </a:solidFill>
                <a:latin typeface="+mj-lt"/>
              </a:rPr>
              <a:t>Взаимодействие</a:t>
            </a:r>
            <a:endParaRPr lang="ru-RU" sz="2499" spc="74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3000"/>
              </a:lnSpc>
            </a:pPr>
            <a:endParaRPr lang="ru-RU" sz="2499" spc="74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3000"/>
              </a:lnSpc>
            </a:pPr>
            <a:endParaRPr lang="ru-RU" sz="2499" spc="74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3000"/>
              </a:lnSpc>
            </a:pPr>
            <a:endParaRPr lang="ru-RU" sz="2499" spc="74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3000"/>
              </a:lnSpc>
            </a:pPr>
            <a:endParaRPr lang="ru-RU" sz="2499" spc="74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3000"/>
              </a:lnSpc>
            </a:pPr>
            <a:endParaRPr lang="ru-RU" sz="2499" spc="74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3000"/>
              </a:lnSpc>
            </a:pPr>
            <a:endParaRPr lang="ru-RU" sz="2499" spc="74">
              <a:solidFill>
                <a:srgbClr val="FFFFFF"/>
              </a:solidFill>
              <a:latin typeface="Roboto Bold"/>
            </a:endParaRPr>
          </a:p>
          <a:p>
            <a:pPr>
              <a:lnSpc>
                <a:spcPts val="3000"/>
              </a:lnSpc>
            </a:pPr>
            <a:endParaRPr lang="en-US" sz="2499" spc="74" dirty="0">
              <a:solidFill>
                <a:srgbClr val="FFFFFF"/>
              </a:solidFill>
              <a:latin typeface="Roboto Bold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359" y="202575"/>
            <a:ext cx="3751217" cy="1788060"/>
          </a:xfrm>
        </p:spPr>
        <p:txBody>
          <a:bodyPr rtlCol="0">
            <a:normAutofit fontScale="90000"/>
          </a:bodyPr>
          <a:lstStyle/>
          <a:p>
            <a:r>
              <a:rPr lang="ru-RU" sz="18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ресурсные Центры </a:t>
            </a:r>
            <a:br>
              <a:rPr lang="ru-RU" sz="900"/>
            </a:b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8DB1292A-975D-418D-86AF-8C3CD2A23A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10241" y="1653997"/>
            <a:ext cx="4095315" cy="1397178"/>
          </a:xfrm>
        </p:spPr>
        <p:txBody>
          <a:bodyPr rtlCol="0">
            <a:normAutofit/>
          </a:bodyPr>
          <a:lstStyle/>
          <a:p>
            <a:pPr>
              <a:lnSpc>
                <a:spcPts val="1490"/>
              </a:lnSpc>
              <a:spcBef>
                <a:spcPts val="2700"/>
              </a:spcBef>
              <a:spcAft>
                <a:spcPts val="2100"/>
              </a:spcAft>
            </a:pPr>
            <a:r>
              <a:rPr lang="ru-RU" sz="1600" i="1" spc="5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координаторы развития дополнительного образования физкультурно-спортивной направленности  в регионе</a:t>
            </a:r>
          </a:p>
        </p:txBody>
      </p:sp>
      <p:sp>
        <p:nvSpPr>
          <p:cNvPr id="24" name="Текст 34">
            <a:extLst>
              <a:ext uri="{FF2B5EF4-FFF2-40B4-BE49-F238E27FC236}">
                <a16:creationId xmlns:a16="http://schemas.microsoft.com/office/drawing/2014/main" id="{27A9D4E3-27B0-4929-AB09-38CBA92625C3}"/>
              </a:ext>
            </a:extLst>
          </p:cNvPr>
          <p:cNvSpPr txBox="1">
            <a:spLocks/>
          </p:cNvSpPr>
          <p:nvPr/>
        </p:nvSpPr>
        <p:spPr>
          <a:xfrm>
            <a:off x="259359" y="3966803"/>
            <a:ext cx="4294206" cy="755650"/>
          </a:xfrm>
          <a:prstGeom prst="rect">
            <a:avLst/>
          </a:prstGeom>
        </p:spPr>
        <p:txBody>
          <a:bodyPr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обновление содержания, технологий и форматов дополнительного образования физкультурно-спортивной направленности, </a:t>
            </a:r>
            <a:r>
              <a:rPr lang="ru-RU" sz="1000" i="1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включая форматы: модульной организации программ, краткосрочных и интенсивных сессий, летнего и каникулярного образовательного отдыха, дистанционного сопровождения детей</a:t>
            </a:r>
            <a:endParaRPr lang="ru-RU" sz="1000" dirty="0">
              <a:solidFill>
                <a:schemeClr val="accent2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5" name="Текст 33">
            <a:extLst>
              <a:ext uri="{FF2B5EF4-FFF2-40B4-BE49-F238E27FC236}">
                <a16:creationId xmlns:a16="http://schemas.microsoft.com/office/drawing/2014/main" id="{F3B1FF2A-3FB1-4CDE-8EA8-C47C650FFEC5}"/>
              </a:ext>
            </a:extLst>
          </p:cNvPr>
          <p:cNvSpPr txBox="1">
            <a:spLocks/>
          </p:cNvSpPr>
          <p:nvPr/>
        </p:nvSpPr>
        <p:spPr>
          <a:xfrm>
            <a:off x="259359" y="4821068"/>
            <a:ext cx="4294206" cy="755650"/>
          </a:xfrm>
          <a:prstGeom prst="rect">
            <a:avLst/>
          </a:prstGeom>
        </p:spPr>
        <p:txBody>
          <a:bodyPr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использование ресурсов и технологий различных видов спорта, удовлетворяющих современным запросам детей и молодёжи, в том числе для обучающихся с ОВЗ</a:t>
            </a:r>
            <a:endParaRPr lang="ru-RU" sz="1000" dirty="0">
              <a:solidFill>
                <a:schemeClr val="accent2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6" name="Текст 32">
            <a:extLst>
              <a:ext uri="{FF2B5EF4-FFF2-40B4-BE49-F238E27FC236}">
                <a16:creationId xmlns:a16="http://schemas.microsoft.com/office/drawing/2014/main" id="{47BF857C-B05F-468F-959A-35140044466D}"/>
              </a:ext>
            </a:extLst>
          </p:cNvPr>
          <p:cNvSpPr txBox="1">
            <a:spLocks/>
          </p:cNvSpPr>
          <p:nvPr/>
        </p:nvSpPr>
        <p:spPr>
          <a:xfrm>
            <a:off x="311350" y="5346700"/>
            <a:ext cx="4294206" cy="755650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</a:rPr>
              <a:t>обеспечение условий для индивидуализации обучения, профессиональной ориентации, выявления и поддержки обучающихся, проявивших выдающиеся способности в области физической культуры</a:t>
            </a:r>
            <a:endParaRPr lang="ru-RU" sz="1000" dirty="0">
              <a:solidFill>
                <a:schemeClr val="accent2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7" name="Текст 10">
            <a:extLst>
              <a:ext uri="{FF2B5EF4-FFF2-40B4-BE49-F238E27FC236}">
                <a16:creationId xmlns:a16="http://schemas.microsoft.com/office/drawing/2014/main" id="{5CAFF0B2-84D3-428F-923E-7BDDBE0D695E}"/>
              </a:ext>
            </a:extLst>
          </p:cNvPr>
          <p:cNvSpPr txBox="1">
            <a:spLocks/>
          </p:cNvSpPr>
          <p:nvPr/>
        </p:nvSpPr>
        <p:spPr>
          <a:xfrm>
            <a:off x="334072" y="5977268"/>
            <a:ext cx="4294206" cy="755650"/>
          </a:xfrm>
          <a:prstGeom prst="rect">
            <a:avLst/>
          </a:prstGeom>
        </p:spPr>
        <p:txBody>
          <a:bodyPr vert="horz" lIns="0" tIns="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включение в содержание дополнительных общеобразовательных программ в области ФК и С воспитательного компонента, направленного на формирование у детей и молодежи патриотизма, гражданской ответственности, культуры межнационального общения средствами физической культуры и спорта</a:t>
            </a:r>
            <a:endParaRPr lang="ru-RU" sz="1000" dirty="0">
              <a:solidFill>
                <a:schemeClr val="accent2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8B9A92-9D88-4F14-AC8C-3178D1F67A0A}"/>
              </a:ext>
            </a:extLst>
          </p:cNvPr>
          <p:cNvSpPr txBox="1"/>
          <p:nvPr/>
        </p:nvSpPr>
        <p:spPr>
          <a:xfrm>
            <a:off x="4973884" y="776834"/>
            <a:ext cx="609460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latin typeface="+mj-lt"/>
                <a:ea typeface="Times New Roman" panose="02020603050405020304" pitchFamily="18" charset="0"/>
              </a:rPr>
              <a:t>организационно-методическая, информационная, консультационная, экспертно-аналитическая поддержка организациям дополнительного образования, общеобразовательным организациям, реализующим дополнительные общеобразовательные программы в области ФК и С</a:t>
            </a:r>
            <a:endParaRPr lang="ru-RU">
              <a:solidFill>
                <a:schemeClr val="accent2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BAE71-1809-4CC2-BEC2-14711321E92E}"/>
              </a:ext>
            </a:extLst>
          </p:cNvPr>
          <p:cNvSpPr txBox="1"/>
          <p:nvPr/>
        </p:nvSpPr>
        <p:spPr>
          <a:xfrm>
            <a:off x="5706611" y="4120787"/>
            <a:ext cx="5795423" cy="24518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6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Организуют межведомственную и межуровневую кооперацию, интеграцию ресурсов, в том числе организацию сетевого взаимодействия муниципальных образовательных организаций различного типа по реализации дополнительных общеобразовательных программ и мероприятий физкультурно-спортивной направленности способствующих созданию предпосылок и устойчивой платформы для достижения индикаторов, поставленных национальными, региональными и муниципальными проектами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5A3B0-6318-4292-98D4-014D72E42172}"/>
              </a:ext>
            </a:extLst>
          </p:cNvPr>
          <p:cNvSpPr txBox="1"/>
          <p:nvPr/>
        </p:nvSpPr>
        <p:spPr>
          <a:xfrm>
            <a:off x="4905902" y="202575"/>
            <a:ext cx="7135796" cy="373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ru-RU" sz="2499" spc="74">
                <a:solidFill>
                  <a:srgbClr val="FFFFFF"/>
                </a:solidFill>
                <a:latin typeface="+mj-lt"/>
              </a:rPr>
              <a:t>Цель РРЦ</a:t>
            </a:r>
            <a:endParaRPr lang="en-US" sz="2499" spc="74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6D0A11-403E-4739-93A9-2A2F613B0ED1}"/>
              </a:ext>
            </a:extLst>
          </p:cNvPr>
          <p:cNvSpPr txBox="1"/>
          <p:nvPr/>
        </p:nvSpPr>
        <p:spPr>
          <a:xfrm>
            <a:off x="66852" y="3560172"/>
            <a:ext cx="4656150" cy="373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ru-RU" sz="2499" spc="74">
                <a:solidFill>
                  <a:srgbClr val="FFFFFF"/>
                </a:solidFill>
                <a:latin typeface="+mj-lt"/>
              </a:rPr>
              <a:t>Задачи РРЦ</a:t>
            </a:r>
            <a:endParaRPr lang="en-US" sz="2499" spc="74" dirty="0">
              <a:solidFill>
                <a:srgbClr val="FFFFFF"/>
              </a:solidFill>
              <a:latin typeface="+mj-lt"/>
            </a:endParaRPr>
          </a:p>
        </p:txBody>
      </p:sp>
      <p:pic>
        <p:nvPicPr>
          <p:cNvPr id="36" name="Picture 5">
            <a:extLst>
              <a:ext uri="{FF2B5EF4-FFF2-40B4-BE49-F238E27FC236}">
                <a16:creationId xmlns:a16="http://schemas.microsoft.com/office/drawing/2014/main" id="{1E9AE8FA-0749-4193-83F9-EE487B1CB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5295785" y="3690801"/>
            <a:ext cx="518021" cy="429986"/>
          </a:xfrm>
          <a:prstGeom prst="rect">
            <a:avLst/>
          </a:prstGeom>
        </p:spPr>
      </p:pic>
      <p:pic>
        <p:nvPicPr>
          <p:cNvPr id="39" name="Picture 7">
            <a:extLst>
              <a:ext uri="{FF2B5EF4-FFF2-40B4-BE49-F238E27FC236}">
                <a16:creationId xmlns:a16="http://schemas.microsoft.com/office/drawing/2014/main" id="{396951D1-1EA8-4090-81A8-41ABEEB3659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37592" y="1912369"/>
            <a:ext cx="1952128" cy="1993425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1240503F-0114-47DD-A130-9E54470E097C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592007" y="796225"/>
            <a:ext cx="2578233" cy="263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958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>
            <a:extLst>
              <a:ext uri="{FF2B5EF4-FFF2-40B4-BE49-F238E27FC236}">
                <a16:creationId xmlns:a16="http://schemas.microsoft.com/office/drawing/2014/main" id="{87FCC6D1-213C-4A86-A2D0-742E15438C0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73295" y="1066014"/>
            <a:ext cx="3977648" cy="731694"/>
          </a:xfrm>
        </p:spPr>
        <p:txBody>
          <a:bodyPr rtlCol="0"/>
          <a:lstStyle/>
          <a:p>
            <a:pPr rtl="0"/>
            <a:r>
              <a:rPr lang="ru-RU" sz="1800" b="1" spc="5"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функционирует РРЦ</a:t>
            </a:r>
          </a:p>
          <a:p>
            <a:pPr rtl="0"/>
            <a:r>
              <a:rPr lang="ru-RU" sz="1800" b="1" spc="5"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81</a:t>
            </a:r>
            <a:r>
              <a:rPr lang="ru-RU" sz="1800" spc="5"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субъект Российской Федерации</a:t>
            </a:r>
            <a:endParaRPr lang="ru-RU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2" name="Текст 21">
            <a:extLst>
              <a:ext uri="{FF2B5EF4-FFF2-40B4-BE49-F238E27FC236}">
                <a16:creationId xmlns:a16="http://schemas.microsoft.com/office/drawing/2014/main" id="{ABF89FBA-20AC-4FD7-833B-ADA0EEFFCA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982172" y="180908"/>
            <a:ext cx="1935215" cy="731694"/>
          </a:xfrm>
        </p:spPr>
        <p:txBody>
          <a:bodyPr rtlCol="0">
            <a:noAutofit/>
          </a:bodyPr>
          <a:lstStyle/>
          <a:p>
            <a:pPr rtl="0"/>
            <a:r>
              <a:rPr lang="ru-RU" sz="3600" b="1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2021 год</a:t>
            </a:r>
            <a:endParaRPr lang="ru-RU" sz="3600" b="1" dirty="0">
              <a:solidFill>
                <a:schemeClr val="accent2">
                  <a:lumMod val="90000"/>
                  <a:lumOff val="10000"/>
                </a:schemeClr>
              </a:solidFill>
              <a:latin typeface="+mj-lt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96DBE169-BA91-4B17-9AF2-4BAD528BEE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453" y="640935"/>
            <a:ext cx="4225651" cy="1854563"/>
          </a:xfrm>
        </p:spPr>
        <p:txBody>
          <a:bodyPr rtlCol="0">
            <a:noAutofit/>
          </a:bodyPr>
          <a:lstStyle/>
          <a:p>
            <a:pPr rtl="0"/>
            <a:r>
              <a:rPr lang="ru-RU" sz="2800">
                <a:effectLst/>
                <a:ea typeface="Calibri" panose="020F0502020204030204" pitchFamily="34" charset="0"/>
              </a:rPr>
              <a:t>Федеральный ресурсный центр развития дополнительного образования детей физкультурно-спортивной направленности </a:t>
            </a:r>
            <a:endParaRPr lang="ru-RU" sz="2800" dirty="0"/>
          </a:p>
        </p:txBody>
      </p:sp>
      <p:sp>
        <p:nvSpPr>
          <p:cNvPr id="66" name="Текст 65">
            <a:extLst>
              <a:ext uri="{FF2B5EF4-FFF2-40B4-BE49-F238E27FC236}">
                <a16:creationId xmlns:a16="http://schemas.microsoft.com/office/drawing/2014/main" id="{1AEF3ED8-A75C-4318-877C-139C98C0007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>
            <a:normAutofit/>
          </a:bodyPr>
          <a:lstStyle/>
          <a:p>
            <a:pPr rtl="0"/>
            <a:r>
              <a:rPr lang="ru-RU" sz="140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структурное подразделение ФГБУ «ФЦОМОФВ»</a:t>
            </a:r>
            <a:endParaRPr lang="ru-RU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9C2EAA8-D3C6-403B-B439-F95C60D0B3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38200" y="3498661"/>
            <a:ext cx="4862286" cy="2560899"/>
          </a:xfrm>
        </p:spPr>
        <p:txBody>
          <a:bodyPr rtlCol="0"/>
          <a:lstStyle/>
          <a:p>
            <a:pPr>
              <a:lnSpc>
                <a:spcPts val="1490"/>
              </a:lnSpc>
              <a:spcBef>
                <a:spcPts val="2700"/>
              </a:spcBef>
              <a:spcAft>
                <a:spcPts val="2100"/>
              </a:spcAft>
            </a:pPr>
            <a:r>
              <a:rPr lang="ru-RU" sz="1600" i="1" spc="5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координация организаций физкультурно-спортивной направленности и создание условий для эффективной системы взаимодействия в сфере дополнительного образования с субъектами Российской Федерации</a:t>
            </a:r>
            <a:endParaRPr lang="ru-RU" sz="1600" spc="5">
              <a:solidFill>
                <a:schemeClr val="bg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0" name="Рисунок 39" title="Декоративный элемент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-14976" t="-18769" r="-20858" b="-17066"/>
          <a:stretch/>
        </p:blipFill>
        <p:spPr>
          <a:xfrm>
            <a:off x="6404889" y="993351"/>
            <a:ext cx="885235" cy="885235"/>
          </a:xfrm>
          <a:prstGeom prst="rect">
            <a:avLst/>
          </a:prstGeom>
        </p:spPr>
      </p:pic>
      <p:sp>
        <p:nvSpPr>
          <p:cNvPr id="15" name="Заголовок 7">
            <a:extLst>
              <a:ext uri="{FF2B5EF4-FFF2-40B4-BE49-F238E27FC236}">
                <a16:creationId xmlns:a16="http://schemas.microsoft.com/office/drawing/2014/main" id="{06BE1036-0911-4B3E-A689-16559A19878F}"/>
              </a:ext>
            </a:extLst>
          </p:cNvPr>
          <p:cNvSpPr txBox="1">
            <a:spLocks/>
          </p:cNvSpPr>
          <p:nvPr/>
        </p:nvSpPr>
        <p:spPr>
          <a:xfrm>
            <a:off x="6239822" y="156675"/>
            <a:ext cx="3977648" cy="675178"/>
          </a:xfrm>
          <a:prstGeom prst="rect">
            <a:avLst/>
          </a:prstGeom>
        </p:spPr>
        <p:txBody>
          <a:bodyPr vert="horz" lIns="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ru-RU" sz="1800">
                <a:solidFill>
                  <a:schemeClr val="accent2">
                    <a:lumMod val="90000"/>
                    <a:lumOff val="1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РРЦ обеспечивает эффективное взаимодействие с координаторами </a:t>
            </a:r>
            <a:endParaRPr lang="ru-RU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57566D-104A-402D-B290-298151FB07BA}"/>
              </a:ext>
            </a:extLst>
          </p:cNvPr>
          <p:cNvSpPr txBox="1"/>
          <p:nvPr/>
        </p:nvSpPr>
        <p:spPr>
          <a:xfrm>
            <a:off x="6491515" y="3397568"/>
            <a:ext cx="542587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2">
                    <a:lumMod val="90000"/>
                    <a:lumOff val="10000"/>
                  </a:schemeClr>
                </a:solidFill>
              </a:rPr>
              <a:t>региональных государственных ДЮСШ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2">
                    <a:lumMod val="90000"/>
                    <a:lumOff val="10000"/>
                  </a:schemeClr>
                </a:solidFill>
              </a:rPr>
              <a:t>региональных институтов развития образования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2">
                    <a:lumMod val="90000"/>
                    <a:lumOff val="10000"/>
                  </a:schemeClr>
                </a:solidFill>
              </a:rPr>
              <a:t>детско-юношеские центров патриотического воспитания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2">
                    <a:lumMod val="90000"/>
                    <a:lumOff val="10000"/>
                  </a:schemeClr>
                </a:solidFill>
              </a:rPr>
              <a:t>центров физической культуры и спорта, туризма и спорта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2">
                    <a:lumMod val="90000"/>
                    <a:lumOff val="10000"/>
                  </a:schemeClr>
                </a:solidFill>
              </a:rPr>
              <a:t>центров дополнительного образования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2">
                    <a:lumMod val="90000"/>
                    <a:lumOff val="10000"/>
                  </a:schemeClr>
                </a:solidFill>
              </a:rPr>
              <a:t>детско-юношеских центров дополнительного образования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2">
                    <a:lumMod val="90000"/>
                    <a:lumOff val="10000"/>
                  </a:schemeClr>
                </a:solidFill>
              </a:rPr>
              <a:t>дворцов детского и детско-юношеского творчества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ru-RU">
                <a:solidFill>
                  <a:schemeClr val="accent2">
                    <a:lumMod val="90000"/>
                    <a:lumOff val="10000"/>
                  </a:schemeClr>
                </a:solidFill>
              </a:rPr>
              <a:t>дворцов молодежи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D77A547-306E-4CD6-BAB3-029BBE749AB5}"/>
              </a:ext>
            </a:extLst>
          </p:cNvPr>
          <p:cNvSpPr txBox="1"/>
          <p:nvPr/>
        </p:nvSpPr>
        <p:spPr>
          <a:xfrm>
            <a:off x="6157150" y="2031869"/>
            <a:ext cx="609460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spc="5"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функции региональных ресурсных центров (координаторов) развития дополнительного образования физкультурно-спортивной направленности выполняют </a:t>
            </a:r>
            <a:endParaRPr lang="ru-RU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28" name="Picture 7">
            <a:extLst>
              <a:ext uri="{FF2B5EF4-FFF2-40B4-BE49-F238E27FC236}">
                <a16:creationId xmlns:a16="http://schemas.microsoft.com/office/drawing/2014/main" id="{0B556E0A-4648-47C4-923E-29507551093D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031368" y="3498661"/>
            <a:ext cx="3837688" cy="3405076"/>
          </a:xfrm>
          <a:prstGeom prst="rect">
            <a:avLst/>
          </a:prstGeom>
        </p:spPr>
      </p:pic>
      <p:pic>
        <p:nvPicPr>
          <p:cNvPr id="29" name="Picture 7">
            <a:extLst>
              <a:ext uri="{FF2B5EF4-FFF2-40B4-BE49-F238E27FC236}">
                <a16:creationId xmlns:a16="http://schemas.microsoft.com/office/drawing/2014/main" id="{32DE95D6-D6BF-4D30-B318-E06F1B37E244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9982172" y="-84111"/>
            <a:ext cx="1952128" cy="1993425"/>
          </a:xfrm>
          <a:prstGeom prst="rect">
            <a:avLst/>
          </a:prstGeom>
        </p:spPr>
      </p:pic>
      <p:pic>
        <p:nvPicPr>
          <p:cNvPr id="30" name="Picture 7">
            <a:extLst>
              <a:ext uri="{FF2B5EF4-FFF2-40B4-BE49-F238E27FC236}">
                <a16:creationId xmlns:a16="http://schemas.microsoft.com/office/drawing/2014/main" id="{1D6851E4-61A8-4930-8F13-C1230ABA000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837592" y="1912369"/>
            <a:ext cx="1952128" cy="199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6074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004BBD60-0201-4A9C-90DE-69B5DD115F75}"/>
              </a:ext>
            </a:extLst>
          </p:cNvPr>
          <p:cNvSpPr txBox="1"/>
          <p:nvPr/>
        </p:nvSpPr>
        <p:spPr>
          <a:xfrm>
            <a:off x="5178339" y="3593689"/>
            <a:ext cx="6432024" cy="306173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99" b="0" i="0" u="none" strike="noStrike" kern="1200" cap="none" spc="7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Bold"/>
                <a:ea typeface="+mn-ea"/>
                <a:cs typeface="+mn-cs"/>
              </a:rPr>
              <a:t> </a:t>
            </a:r>
            <a:r>
              <a:rPr kumimoji="0" lang="ru-RU" sz="2499" b="0" i="0" u="none" strike="noStrike" kern="1200" cap="none" spc="7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Сопровождение</a:t>
            </a:r>
            <a:endParaRPr kumimoji="0" lang="ru-RU" sz="2499" b="0" i="0" u="none" strike="noStrike" kern="1200" cap="none" spc="7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99" b="0" i="0" u="none" strike="noStrike" kern="1200" cap="none" spc="7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99" b="0" i="0" u="none" strike="noStrike" kern="1200" cap="none" spc="7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99" b="0" i="0" u="none" strike="noStrike" kern="1200" cap="none" spc="7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99" b="0" i="0" u="none" strike="noStrike" kern="1200" cap="none" spc="7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99" b="0" i="0" u="none" strike="noStrike" kern="1200" cap="none" spc="7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99" b="0" i="0" u="none" strike="noStrike" kern="1200" cap="none" spc="74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99" b="0" i="0" u="none" strike="noStrike" kern="1200" cap="none" spc="7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Bold"/>
              <a:ea typeface="+mn-ea"/>
              <a:cs typeface="+mn-cs"/>
            </a:endParaRPr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4A0257C-3D98-4E46-86D3-1B752C8374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3292" y="228587"/>
            <a:ext cx="3751217" cy="1788060"/>
          </a:xfrm>
        </p:spPr>
        <p:txBody>
          <a:bodyPr rtlCol="0">
            <a:normAutofit fontScale="90000"/>
          </a:bodyPr>
          <a:lstStyle/>
          <a:p>
            <a:r>
              <a:rPr lang="ru-RU" sz="1800"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ru-RU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Итоги </a:t>
            </a:r>
            <a:br>
              <a:rPr lang="ru-RU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2021 года</a:t>
            </a:r>
            <a:br>
              <a:rPr lang="ru-RU" sz="900"/>
            </a:br>
            <a:endParaRPr lang="ru-RU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62BAE71-1809-4CC2-BEC2-14711321E92E}"/>
              </a:ext>
            </a:extLst>
          </p:cNvPr>
          <p:cNvSpPr txBox="1"/>
          <p:nvPr/>
        </p:nvSpPr>
        <p:spPr>
          <a:xfrm>
            <a:off x="5576088" y="3984309"/>
            <a:ext cx="579542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ru-RU" sz="12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Проведен анализа итогов:</a:t>
            </a:r>
          </a:p>
          <a:p>
            <a:pPr marL="171450" indent="-171450" rtl="0">
              <a:buFontTx/>
              <a:buChar char="-"/>
            </a:pPr>
            <a:r>
              <a:rPr lang="ru-RU" sz="12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школьного, муниципального и регионального этапов: Всероссийских спортивных соревнований школьников «Президентские состязания», «Президентские спортивные игры», Всероссийских спортивных игр школьных спортивных клубов;</a:t>
            </a:r>
          </a:p>
          <a:p>
            <a:pPr marL="171450" indent="-171450" rtl="0">
              <a:buFontTx/>
              <a:buChar char="-"/>
            </a:pPr>
            <a:r>
              <a:rPr lang="ru-RU" sz="12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открытого заочного Всероссийского смотра-конкурса на лучшую постановку физкультурной работы и развитие массового спорта среди школьных спортивных клубов;</a:t>
            </a:r>
            <a:endParaRPr lang="ru-RU" sz="1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E5A3B0-6318-4292-98D4-014D72E42172}"/>
              </a:ext>
            </a:extLst>
          </p:cNvPr>
          <p:cNvSpPr txBox="1"/>
          <p:nvPr/>
        </p:nvSpPr>
        <p:spPr>
          <a:xfrm>
            <a:off x="4905902" y="202575"/>
            <a:ext cx="7135796" cy="373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99" b="0" i="0" u="none" strike="noStrike" kern="1200" cap="none" spc="7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Мероприятия</a:t>
            </a:r>
            <a:endParaRPr kumimoji="0" lang="en-US" sz="2499" b="0" i="0" u="none" strike="noStrike" kern="1200" cap="none" spc="7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A6D0A11-403E-4739-93A9-2A2F613B0ED1}"/>
              </a:ext>
            </a:extLst>
          </p:cNvPr>
          <p:cNvSpPr txBox="1"/>
          <p:nvPr/>
        </p:nvSpPr>
        <p:spPr>
          <a:xfrm>
            <a:off x="66852" y="3560172"/>
            <a:ext cx="4656150" cy="373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99" b="0" i="0" u="none" strike="noStrike" kern="1200" cap="none" spc="74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Координационный совет РРЦ</a:t>
            </a:r>
            <a:endParaRPr kumimoji="0" lang="en-US" sz="2499" b="0" i="0" u="none" strike="noStrike" kern="1200" cap="none" spc="74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pic>
        <p:nvPicPr>
          <p:cNvPr id="39" name="Picture 7">
            <a:extLst>
              <a:ext uri="{FF2B5EF4-FFF2-40B4-BE49-F238E27FC236}">
                <a16:creationId xmlns:a16="http://schemas.microsoft.com/office/drawing/2014/main" id="{396951D1-1EA8-4090-81A8-41ABEEB3659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837592" y="1912369"/>
            <a:ext cx="1952128" cy="1993425"/>
          </a:xfrm>
          <a:prstGeom prst="rect">
            <a:avLst/>
          </a:prstGeom>
        </p:spPr>
      </p:pic>
      <p:pic>
        <p:nvPicPr>
          <p:cNvPr id="41" name="Picture 7">
            <a:extLst>
              <a:ext uri="{FF2B5EF4-FFF2-40B4-BE49-F238E27FC236}">
                <a16:creationId xmlns:a16="http://schemas.microsoft.com/office/drawing/2014/main" id="{1240503F-0114-47DD-A130-9E54470E09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592007" y="796225"/>
            <a:ext cx="2578233" cy="2632775"/>
          </a:xfrm>
          <a:prstGeom prst="rect">
            <a:avLst/>
          </a:prstGeom>
        </p:spPr>
      </p:pic>
      <p:grpSp>
        <p:nvGrpSpPr>
          <p:cNvPr id="18" name="Group 2">
            <a:extLst>
              <a:ext uri="{FF2B5EF4-FFF2-40B4-BE49-F238E27FC236}">
                <a16:creationId xmlns:a16="http://schemas.microsoft.com/office/drawing/2014/main" id="{A94FA6D3-6C5A-4DAD-A012-A9F60992F481}"/>
              </a:ext>
            </a:extLst>
          </p:cNvPr>
          <p:cNvGrpSpPr/>
          <p:nvPr/>
        </p:nvGrpSpPr>
        <p:grpSpPr>
          <a:xfrm rot="8027365">
            <a:off x="917720" y="442849"/>
            <a:ext cx="2787764" cy="2887030"/>
            <a:chOff x="0" y="0"/>
            <a:chExt cx="4075149" cy="4087250"/>
          </a:xfrm>
        </p:grpSpPr>
        <p:sp>
          <p:nvSpPr>
            <p:cNvPr id="19" name="AutoShape 3">
              <a:extLst>
                <a:ext uri="{FF2B5EF4-FFF2-40B4-BE49-F238E27FC236}">
                  <a16:creationId xmlns:a16="http://schemas.microsoft.com/office/drawing/2014/main" id="{F2A8FDAC-D7C7-4756-B096-C4375EDF7D3C}"/>
                </a:ext>
              </a:extLst>
            </p:cNvPr>
            <p:cNvSpPr/>
            <p:nvPr/>
          </p:nvSpPr>
          <p:spPr>
            <a:xfrm rot="-10800000">
              <a:off x="2037575" y="0"/>
              <a:ext cx="1018787" cy="1021813"/>
            </a:xfrm>
            <a:prstGeom prst="rect">
              <a:avLst/>
            </a:prstGeom>
            <a:solidFill>
              <a:srgbClr val="F4F4F4">
                <a:alpha val="46667"/>
              </a:srgbClr>
            </a:solidFill>
          </p:spPr>
        </p:sp>
        <p:sp>
          <p:nvSpPr>
            <p:cNvPr id="20" name="AutoShape 4">
              <a:extLst>
                <a:ext uri="{FF2B5EF4-FFF2-40B4-BE49-F238E27FC236}">
                  <a16:creationId xmlns:a16="http://schemas.microsoft.com/office/drawing/2014/main" id="{1044EBFE-16F8-461B-953B-F8ED3F0A4202}"/>
                </a:ext>
              </a:extLst>
            </p:cNvPr>
            <p:cNvSpPr/>
            <p:nvPr/>
          </p:nvSpPr>
          <p:spPr>
            <a:xfrm rot="-10800000">
              <a:off x="2037575" y="2043625"/>
              <a:ext cx="1018787" cy="1021813"/>
            </a:xfrm>
            <a:prstGeom prst="rect">
              <a:avLst/>
            </a:prstGeom>
            <a:solidFill>
              <a:srgbClr val="F4F4F4">
                <a:alpha val="46667"/>
              </a:srgbClr>
            </a:solidFill>
          </p:spPr>
        </p:sp>
        <p:sp>
          <p:nvSpPr>
            <p:cNvPr id="21" name="AutoShape 5">
              <a:extLst>
                <a:ext uri="{FF2B5EF4-FFF2-40B4-BE49-F238E27FC236}">
                  <a16:creationId xmlns:a16="http://schemas.microsoft.com/office/drawing/2014/main" id="{D8784387-1F3D-4C87-B92D-C7E9418C5EA2}"/>
                </a:ext>
              </a:extLst>
            </p:cNvPr>
            <p:cNvSpPr/>
            <p:nvPr/>
          </p:nvSpPr>
          <p:spPr>
            <a:xfrm rot="-10800000">
              <a:off x="0" y="0"/>
              <a:ext cx="1018787" cy="1021813"/>
            </a:xfrm>
            <a:prstGeom prst="rect">
              <a:avLst/>
            </a:prstGeom>
            <a:solidFill>
              <a:srgbClr val="F4F4F4">
                <a:alpha val="46667"/>
              </a:srgbClr>
            </a:solidFill>
          </p:spPr>
        </p:sp>
        <p:sp>
          <p:nvSpPr>
            <p:cNvPr id="22" name="AutoShape 6">
              <a:extLst>
                <a:ext uri="{FF2B5EF4-FFF2-40B4-BE49-F238E27FC236}">
                  <a16:creationId xmlns:a16="http://schemas.microsoft.com/office/drawing/2014/main" id="{7F26419A-748D-4AEF-9297-51F951F75D0B}"/>
                </a:ext>
              </a:extLst>
            </p:cNvPr>
            <p:cNvSpPr/>
            <p:nvPr/>
          </p:nvSpPr>
          <p:spPr>
            <a:xfrm rot="-10800000">
              <a:off x="3056362" y="1021813"/>
              <a:ext cx="1018787" cy="1021813"/>
            </a:xfrm>
            <a:prstGeom prst="rect">
              <a:avLst/>
            </a:prstGeom>
            <a:solidFill>
              <a:srgbClr val="F4F4F4">
                <a:alpha val="23922"/>
              </a:srgbClr>
            </a:solidFill>
          </p:spPr>
        </p:sp>
        <p:sp>
          <p:nvSpPr>
            <p:cNvPr id="23" name="AutoShape 7">
              <a:extLst>
                <a:ext uri="{FF2B5EF4-FFF2-40B4-BE49-F238E27FC236}">
                  <a16:creationId xmlns:a16="http://schemas.microsoft.com/office/drawing/2014/main" id="{2DFA9DA5-EC44-4CB2-A502-FF565CE6F71C}"/>
                </a:ext>
              </a:extLst>
            </p:cNvPr>
            <p:cNvSpPr/>
            <p:nvPr/>
          </p:nvSpPr>
          <p:spPr>
            <a:xfrm rot="-10800000">
              <a:off x="1018787" y="1021813"/>
              <a:ext cx="1018787" cy="1021813"/>
            </a:xfrm>
            <a:prstGeom prst="rect">
              <a:avLst/>
            </a:prstGeom>
            <a:solidFill>
              <a:srgbClr val="F4F4F4">
                <a:alpha val="23922"/>
              </a:srgbClr>
            </a:solidFill>
          </p:spPr>
        </p:sp>
        <p:sp>
          <p:nvSpPr>
            <p:cNvPr id="28" name="AutoShape 8">
              <a:extLst>
                <a:ext uri="{FF2B5EF4-FFF2-40B4-BE49-F238E27FC236}">
                  <a16:creationId xmlns:a16="http://schemas.microsoft.com/office/drawing/2014/main" id="{7FE0D62E-59DE-4E31-AFC5-EAD8D318E764}"/>
                </a:ext>
              </a:extLst>
            </p:cNvPr>
            <p:cNvSpPr/>
            <p:nvPr/>
          </p:nvSpPr>
          <p:spPr>
            <a:xfrm rot="-10800000">
              <a:off x="3056362" y="3065438"/>
              <a:ext cx="1018787" cy="1021813"/>
            </a:xfrm>
            <a:prstGeom prst="rect">
              <a:avLst/>
            </a:prstGeom>
            <a:solidFill>
              <a:srgbClr val="F4F4F4">
                <a:alpha val="23922"/>
              </a:srgbClr>
            </a:solidFill>
          </p:spPr>
        </p:sp>
      </p:grpSp>
      <p:sp>
        <p:nvSpPr>
          <p:cNvPr id="30" name="Текст 16">
            <a:extLst>
              <a:ext uri="{FF2B5EF4-FFF2-40B4-BE49-F238E27FC236}">
                <a16:creationId xmlns:a16="http://schemas.microsoft.com/office/drawing/2014/main" id="{FB3EE56B-7572-4F3A-A9F6-7F803D8E62AC}"/>
              </a:ext>
            </a:extLst>
          </p:cNvPr>
          <p:cNvSpPr txBox="1">
            <a:spLocks/>
          </p:cNvSpPr>
          <p:nvPr/>
        </p:nvSpPr>
        <p:spPr>
          <a:xfrm>
            <a:off x="4905902" y="709417"/>
            <a:ext cx="2517605" cy="484146"/>
          </a:xfrm>
          <a:prstGeom prst="rect">
            <a:avLst/>
          </a:prstGeom>
        </p:spPr>
        <p:txBody>
          <a:bodyPr vert="horz" lIns="0" tIns="0" rIns="91440" bIns="45720" rtlCol="0">
            <a:normAutofit fontScale="925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1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05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>
                <a:latin typeface="+mj-lt"/>
                <a:ea typeface="Calibri" panose="020F0502020204030204" pitchFamily="34" charset="0"/>
              </a:rPr>
              <a:t>«Методический десант»   </a:t>
            </a:r>
            <a:endParaRPr lang="ru-RU" dirty="0">
              <a:latin typeface="+mj-lt"/>
            </a:endParaRPr>
          </a:p>
        </p:txBody>
      </p:sp>
      <p:sp>
        <p:nvSpPr>
          <p:cNvPr id="32" name="Текст 18">
            <a:extLst>
              <a:ext uri="{FF2B5EF4-FFF2-40B4-BE49-F238E27FC236}">
                <a16:creationId xmlns:a16="http://schemas.microsoft.com/office/drawing/2014/main" id="{5926F460-89C6-4838-B180-FDB230BDB969}"/>
              </a:ext>
            </a:extLst>
          </p:cNvPr>
          <p:cNvSpPr txBox="1">
            <a:spLocks/>
          </p:cNvSpPr>
          <p:nvPr/>
        </p:nvSpPr>
        <p:spPr>
          <a:xfrm>
            <a:off x="4882153" y="1012517"/>
            <a:ext cx="2517605" cy="48414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FF0000"/>
                </a:solidFill>
              </a:rPr>
              <a:t>5</a:t>
            </a:r>
            <a:r>
              <a:rPr lang="ru-RU" sz="2000" dirty="0">
                <a:solidFill>
                  <a:srgbClr val="FF0000"/>
                </a:solidFill>
              </a:rPr>
              <a:t> онлайн-совещаний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3" name="Текст 18">
            <a:extLst>
              <a:ext uri="{FF2B5EF4-FFF2-40B4-BE49-F238E27FC236}">
                <a16:creationId xmlns:a16="http://schemas.microsoft.com/office/drawing/2014/main" id="{9A911F46-F86F-46E9-80C0-33AB035A7F50}"/>
              </a:ext>
            </a:extLst>
          </p:cNvPr>
          <p:cNvSpPr txBox="1">
            <a:spLocks/>
          </p:cNvSpPr>
          <p:nvPr/>
        </p:nvSpPr>
        <p:spPr>
          <a:xfrm>
            <a:off x="4808556" y="1360610"/>
            <a:ext cx="2517605" cy="48414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b="1" dirty="0">
                <a:solidFill>
                  <a:srgbClr val="FF0000"/>
                </a:solidFill>
              </a:rPr>
              <a:t>1 757 </a:t>
            </a:r>
            <a:r>
              <a:rPr lang="ru-RU" sz="2000" dirty="0">
                <a:solidFill>
                  <a:srgbClr val="FF0000"/>
                </a:solidFill>
              </a:rPr>
              <a:t>участников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B19853E-76D0-4723-8C02-958066A1AF60}"/>
              </a:ext>
            </a:extLst>
          </p:cNvPr>
          <p:cNvSpPr txBox="1"/>
          <p:nvPr/>
        </p:nvSpPr>
        <p:spPr>
          <a:xfrm>
            <a:off x="7759068" y="1064074"/>
            <a:ext cx="6157518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>
                <a:latin typeface="+mj-lt"/>
              </a:rPr>
              <a:t>Онлайн-совещания</a:t>
            </a:r>
          </a:p>
          <a:p>
            <a:r>
              <a:rPr lang="ru-RU" sz="16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 педагогический совет</a:t>
            </a:r>
          </a:p>
          <a:p>
            <a:r>
              <a:rPr lang="ru-RU" sz="1600" b="1">
                <a:effectLst/>
                <a:latin typeface="+mj-lt"/>
                <a:ea typeface="Calibri" panose="020F0502020204030204" pitchFamily="34" charset="0"/>
              </a:rPr>
              <a:t>ММСО </a:t>
            </a:r>
            <a:endParaRPr lang="ru-RU" sz="1600" b="1">
              <a:latin typeface="+mj-lt"/>
            </a:endParaRPr>
          </a:p>
          <a:p>
            <a:r>
              <a:rPr lang="ru-RU" sz="1600" b="1">
                <a:latin typeface="+mj-lt"/>
                <a:cs typeface="Times New Roman" panose="02020603050405020304" pitchFamily="18" charset="0"/>
              </a:rPr>
              <a:t>Конференции</a:t>
            </a:r>
          </a:p>
          <a:p>
            <a:r>
              <a:rPr lang="ru-RU" sz="16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Всероссийский</a:t>
            </a:r>
            <a:r>
              <a:rPr lang="ru-RU" sz="1600" b="1">
                <a:latin typeface="+mj-lt"/>
                <a:cs typeface="Times New Roman" panose="02020603050405020304" pitchFamily="18" charset="0"/>
              </a:rPr>
              <a:t> Форум ШСК</a:t>
            </a:r>
          </a:p>
          <a:p>
            <a:r>
              <a:rPr lang="ru-RU" sz="1600" b="1">
                <a:latin typeface="+mj-lt"/>
                <a:cs typeface="Times New Roman" panose="02020603050405020304" pitchFamily="18" charset="0"/>
              </a:rPr>
              <a:t>Всероссийское совещание работников сферы </a:t>
            </a:r>
          </a:p>
          <a:p>
            <a:r>
              <a:rPr lang="ru-RU" sz="1600" b="1">
                <a:latin typeface="+mj-lt"/>
                <a:cs typeface="Times New Roman" panose="02020603050405020304" pitchFamily="18" charset="0"/>
              </a:rPr>
              <a:t>дополнительного образования детей </a:t>
            </a:r>
          </a:p>
        </p:txBody>
      </p:sp>
      <p:sp>
        <p:nvSpPr>
          <p:cNvPr id="40" name="Текст 18">
            <a:extLst>
              <a:ext uri="{FF2B5EF4-FFF2-40B4-BE49-F238E27FC236}">
                <a16:creationId xmlns:a16="http://schemas.microsoft.com/office/drawing/2014/main" id="{56AC4B48-F487-4C3A-AF16-638718531705}"/>
              </a:ext>
            </a:extLst>
          </p:cNvPr>
          <p:cNvSpPr txBox="1">
            <a:spLocks/>
          </p:cNvSpPr>
          <p:nvPr/>
        </p:nvSpPr>
        <p:spPr>
          <a:xfrm>
            <a:off x="8082261" y="717366"/>
            <a:ext cx="2861516" cy="484146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>
                <a:solidFill>
                  <a:srgbClr val="FF0000"/>
                </a:solidFill>
              </a:rPr>
              <a:t>Более </a:t>
            </a:r>
            <a:r>
              <a:rPr lang="ru-RU" sz="2000" b="1">
                <a:solidFill>
                  <a:srgbClr val="FF0000"/>
                </a:solidFill>
              </a:rPr>
              <a:t>10 000 </a:t>
            </a:r>
            <a:r>
              <a:rPr lang="ru-RU" sz="2000">
                <a:solidFill>
                  <a:srgbClr val="FF0000"/>
                </a:solidFill>
              </a:rPr>
              <a:t>участников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2" name="Текст 18">
            <a:extLst>
              <a:ext uri="{FF2B5EF4-FFF2-40B4-BE49-F238E27FC236}">
                <a16:creationId xmlns:a16="http://schemas.microsoft.com/office/drawing/2014/main" id="{AE9A43EF-161A-4FA3-8458-66626D845F87}"/>
              </a:ext>
            </a:extLst>
          </p:cNvPr>
          <p:cNvSpPr txBox="1">
            <a:spLocks/>
          </p:cNvSpPr>
          <p:nvPr/>
        </p:nvSpPr>
        <p:spPr>
          <a:xfrm>
            <a:off x="3389549" y="4262638"/>
            <a:ext cx="2517605" cy="484146"/>
          </a:xfrm>
          <a:prstGeom prst="rect">
            <a:avLst/>
          </a:prstGeom>
        </p:spPr>
        <p:txBody>
          <a:bodyPr rtlCol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>
                <a:solidFill>
                  <a:srgbClr val="FF0000"/>
                </a:solidFill>
              </a:rPr>
              <a:t>18 экспертов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573534B-6F41-44FF-B13F-7EF11BAAC650}"/>
              </a:ext>
            </a:extLst>
          </p:cNvPr>
          <p:cNvSpPr txBox="1"/>
          <p:nvPr/>
        </p:nvSpPr>
        <p:spPr>
          <a:xfrm>
            <a:off x="196941" y="4012435"/>
            <a:ext cx="440924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ru-RU" sz="1400" b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Состав координационно-методического совета</a:t>
            </a:r>
            <a:endParaRPr lang="ru-RU" sz="140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3A1C91D8-F476-4C94-9D97-5BA6944436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6541705"/>
              </p:ext>
            </p:extLst>
          </p:nvPr>
        </p:nvGraphicFramePr>
        <p:xfrm>
          <a:off x="103540" y="4660752"/>
          <a:ext cx="3397354" cy="196342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97354">
                  <a:extLst>
                    <a:ext uri="{9D8B030D-6E8A-4147-A177-3AD203B41FA5}">
                      <a16:colId xmlns:a16="http://schemas.microsoft.com/office/drawing/2014/main" val="371190783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91769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Камчатский край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02242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Кемеровская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604209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Калужская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8343956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Ямало – Ненецкий автономный округ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4404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Мурманская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79449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Омская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309704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Оренбургская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40077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Тверская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022814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Московская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4236751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45353B06-F68A-466E-80DA-776CE1E19041}"/>
              </a:ext>
            </a:extLst>
          </p:cNvPr>
          <p:cNvSpPr txBox="1"/>
          <p:nvPr/>
        </p:nvSpPr>
        <p:spPr>
          <a:xfrm>
            <a:off x="1185599" y="4435482"/>
            <a:ext cx="251004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ru-RU" sz="1800">
                <a:effectLst/>
              </a:rPr>
              <a:t>ФГБУ «ФЦОМОФВ»</a:t>
            </a:r>
            <a:endParaRPr lang="ru-RU" sz="16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1DF95B77-DB3C-4766-B681-101D898A7B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222631"/>
              </p:ext>
            </p:extLst>
          </p:nvPr>
        </p:nvGraphicFramePr>
        <p:xfrm>
          <a:off x="2874280" y="4864890"/>
          <a:ext cx="3397354" cy="1781937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3397354">
                  <a:extLst>
                    <a:ext uri="{9D8B030D-6E8A-4147-A177-3AD203B41FA5}">
                      <a16:colId xmlns:a16="http://schemas.microsoft.com/office/drawing/2014/main" val="7841666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Севастополь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921942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Самарская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73971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Красноярский край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801031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Забайкальский край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499687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Ставропольский край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945261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Санкт-Петербург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19294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Томская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55349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Республика Калмыкия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491253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u-RU" sz="1200">
                          <a:effectLst/>
                        </a:rPr>
                        <a:t>Тамбовская область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19258578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0406408D-A905-466E-8EAF-5C70EB2B313E}"/>
              </a:ext>
            </a:extLst>
          </p:cNvPr>
          <p:cNvCxnSpPr>
            <a:cxnSpLocks/>
          </p:cNvCxnSpPr>
          <p:nvPr/>
        </p:nvCxnSpPr>
        <p:spPr>
          <a:xfrm>
            <a:off x="7587565" y="796225"/>
            <a:ext cx="37078" cy="200679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5" name="Заголовок 4">
            <a:extLst>
              <a:ext uri="{FF2B5EF4-FFF2-40B4-BE49-F238E27FC236}">
                <a16:creationId xmlns:a16="http://schemas.microsoft.com/office/drawing/2014/main" id="{CC7D522C-C514-40B6-A6B7-49FFA01A3EE0}"/>
              </a:ext>
            </a:extLst>
          </p:cNvPr>
          <p:cNvSpPr txBox="1">
            <a:spLocks/>
          </p:cNvSpPr>
          <p:nvPr/>
        </p:nvSpPr>
        <p:spPr>
          <a:xfrm>
            <a:off x="174499" y="98792"/>
            <a:ext cx="2063416" cy="988306"/>
          </a:xfrm>
          <a:prstGeom prst="rect">
            <a:avLst/>
          </a:prstGeom>
        </p:spPr>
        <p:txBody>
          <a:bodyPr vert="horz" lIns="0" tIns="45720" rIns="91440" bIns="45720" rtlCol="0" anchor="t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-150">
                <a:solidFill>
                  <a:schemeClr val="bg1"/>
                </a:solidFill>
                <a:latin typeface="+mj-lt"/>
                <a:ea typeface="+mj-ea"/>
                <a:cs typeface="Gill Sans" panose="020B0502020104020203" pitchFamily="34" charset="-79"/>
              </a:defRPr>
            </a:lvl1pPr>
          </a:lstStyle>
          <a:p>
            <a:r>
              <a:rPr lang="ru-RU" sz="1800" dirty="0">
                <a:solidFill>
                  <a:srgbClr val="000000"/>
                </a:solidFill>
                <a:ea typeface="Calibri" panose="020F0502020204030204" pitchFamily="34" charset="0"/>
              </a:rPr>
              <a:t> </a:t>
            </a:r>
            <a:r>
              <a:rPr lang="ru-RU" sz="5600" b="0" dirty="0">
                <a:effectLst/>
                <a:ea typeface="Calibri" panose="020F0502020204030204" pitchFamily="34" charset="0"/>
              </a:rPr>
              <a:t>Федеральный ресурсный центр развития дополнительного образования детей физкультурно-спортивной направленности  ФГБУ   «ФЦОМОФВ»</a:t>
            </a:r>
            <a:endParaRPr lang="ru-RU" sz="5600" b="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br>
              <a:rPr lang="ru-RU" sz="5600" b="0" dirty="0"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5600" b="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Региональные   ресурсные Центры</a:t>
            </a:r>
            <a:br>
              <a:rPr lang="ru-RU" sz="5600" b="0" dirty="0"/>
            </a:br>
            <a:endParaRPr lang="ru-RU" sz="5600" b="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73D062B-E37B-4C3F-9785-17FC5512FBAE}"/>
              </a:ext>
            </a:extLst>
          </p:cNvPr>
          <p:cNvSpPr txBox="1"/>
          <p:nvPr/>
        </p:nvSpPr>
        <p:spPr>
          <a:xfrm>
            <a:off x="4834292" y="1707713"/>
            <a:ext cx="245329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50" dirty="0">
                <a:effectLst/>
                <a:latin typeface="+mj-lt"/>
                <a:ea typeface="Calibri" panose="020F0502020204030204" pitchFamily="34" charset="0"/>
              </a:rPr>
              <a:t>обновление содержания и повышения качества услуг в сфере дополнительного образования физкультурно-спортивной направленности, обновления профессиональных компетенций специалистов физкультурно-спортивного профиля </a:t>
            </a:r>
            <a:endParaRPr lang="ru-RU" sz="1050" dirty="0">
              <a:latin typeface="+mj-lt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A5FBA8F-12C6-44F2-8018-99768521DF17}"/>
              </a:ext>
            </a:extLst>
          </p:cNvPr>
          <p:cNvSpPr txBox="1"/>
          <p:nvPr/>
        </p:nvSpPr>
        <p:spPr>
          <a:xfrm>
            <a:off x="6463622" y="2852286"/>
            <a:ext cx="47470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>
                <a:effectLst/>
                <a:latin typeface="+mj-lt"/>
                <a:ea typeface="Calibri" panose="020F0502020204030204" pitchFamily="34" charset="0"/>
              </a:rPr>
              <a:t>Актуальные проблемы и перспективы: внедрение целевой модели развития системы дополнительного образования, межведомственное и сетевое взаимодействие реализации общеобразовательных программ дополнительного образования физкультурно-спортивной направленности,  дистанционные образовательные технологии, доступность дополнительного образования для детей с ОВЗ, профориентационные программы,  безопасные условия на занятиях ФК и С</a:t>
            </a:r>
            <a:endParaRPr lang="ru-RU" sz="800">
              <a:latin typeface="+mj-lt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3BF3354-9CAC-4415-B037-84860B27501A}"/>
              </a:ext>
            </a:extLst>
          </p:cNvPr>
          <p:cNvSpPr txBox="1"/>
          <p:nvPr/>
        </p:nvSpPr>
        <p:spPr>
          <a:xfrm>
            <a:off x="5683518" y="5294193"/>
            <a:ext cx="563665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- Всероссийской заочной акции «Физическая культура и спорт – альтернатива пагубным привычкам» на муниципальном, региональном и всероссийском этапах</a:t>
            </a:r>
            <a:endParaRPr lang="ru-RU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72216EA-44D7-4BDF-A7EB-94D817A82D84}"/>
              </a:ext>
            </a:extLst>
          </p:cNvPr>
          <p:cNvSpPr txBox="1"/>
          <p:nvPr/>
        </p:nvSpPr>
        <p:spPr>
          <a:xfrm>
            <a:off x="5683518" y="5755858"/>
            <a:ext cx="57898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bg1"/>
                </a:solidFill>
                <a:effectLst/>
                <a:latin typeface="+mj-lt"/>
                <a:ea typeface="Arial Unicode MS"/>
              </a:rPr>
              <a:t>- Информационная и методическая  поддержка участников конкурсов на всех этапах, при подготовке конкурсных материалов. Экспертная оценка конкурсных материалов</a:t>
            </a:r>
            <a:endParaRPr lang="ru-RU" sz="1200">
              <a:solidFill>
                <a:schemeClr val="bg1"/>
              </a:solidFill>
              <a:latin typeface="+mj-lt"/>
            </a:endParaRPr>
          </a:p>
        </p:txBody>
      </p: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4625968B-CC68-4CF9-84BC-3E4A40809170}"/>
              </a:ext>
            </a:extLst>
          </p:cNvPr>
          <p:cNvCxnSpPr>
            <a:cxnSpLocks/>
          </p:cNvCxnSpPr>
          <p:nvPr/>
        </p:nvCxnSpPr>
        <p:spPr>
          <a:xfrm>
            <a:off x="5503944" y="4166323"/>
            <a:ext cx="37078" cy="2006796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592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>
            <a:extLst>
              <a:ext uri="{FF2B5EF4-FFF2-40B4-BE49-F238E27FC236}">
                <a16:creationId xmlns:a16="http://schemas.microsoft.com/office/drawing/2014/main" id="{577946A2-8DCE-4047-9CAE-38128B4BAF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3BE52921-898C-4569-9D8A-F1C5E0ABE8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2823" y="1788317"/>
            <a:ext cx="2330761" cy="422396"/>
          </a:xfrm>
        </p:spPr>
        <p:txBody>
          <a:bodyPr rtlCol="0">
            <a:noAutofit/>
          </a:bodyPr>
          <a:lstStyle/>
          <a:p>
            <a:pPr rtl="0"/>
            <a:r>
              <a:rPr lang="ru-RU" sz="4000"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Задачи на 2022 год</a:t>
            </a:r>
            <a:endParaRPr lang="ru-RU" sz="4000" dirty="0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94498A-BB83-46C2-837A-FD7D39D96A1C}"/>
              </a:ext>
            </a:extLst>
          </p:cNvPr>
          <p:cNvSpPr txBox="1"/>
          <p:nvPr/>
        </p:nvSpPr>
        <p:spPr>
          <a:xfrm>
            <a:off x="4726537" y="895200"/>
            <a:ext cx="723418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>
                <a:solidFill>
                  <a:schemeClr val="accent2">
                    <a:lumMod val="90000"/>
                    <a:lumOff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В целях конструктивного и эффективного взаимодействия  ФРЦ и РРЦ по развитию дополнительного образования ФСН, совершенствования координации в части оказания организационно-методической, экспертно-аналитической информационной, консультационной, поддержки организациям дополнительного образования, общеобразовательным организациям, реализующим дополнительные общеобразовательные программы</a:t>
            </a:r>
            <a:endParaRPr lang="ru-RU">
              <a:solidFill>
                <a:schemeClr val="accent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4986E1-853B-450C-A77D-0DE39B197F28}"/>
              </a:ext>
            </a:extLst>
          </p:cNvPr>
          <p:cNvSpPr txBox="1"/>
          <p:nvPr/>
        </p:nvSpPr>
        <p:spPr>
          <a:xfrm>
            <a:off x="1041814" y="3466192"/>
            <a:ext cx="455729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bg1"/>
                </a:solidFill>
                <a:latin typeface="+mj-lt"/>
              </a:rPr>
              <a:t>Обеспечение качества и обновления содержания дополнительного образованияФСН в рамках деятельности  Координационно-методического совета региональных ресурсных центров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ED2A19-9B19-48CC-92BB-AFBFE4B87D14}"/>
              </a:ext>
            </a:extLst>
          </p:cNvPr>
          <p:cNvSpPr txBox="1"/>
          <p:nvPr/>
        </p:nvSpPr>
        <p:spPr>
          <a:xfrm>
            <a:off x="1041814" y="4515808"/>
            <a:ext cx="5035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Обновление программно-методического обеспечения дополнительного образования физкультурно-спортивной направленности, в том числе с использованием дистанционных и мультимедийных технологий, использования ресурсов различных видов спорта, в том числе для детей с ОВЗ, инвалидностью и другими образовательными потребностями и возможностями</a:t>
            </a:r>
            <a:endParaRPr lang="ru-RU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3F6E6C-ED70-44AD-9D3D-CDFE0FC18BB0}"/>
              </a:ext>
            </a:extLst>
          </p:cNvPr>
          <p:cNvSpPr txBox="1"/>
          <p:nvPr/>
        </p:nvSpPr>
        <p:spPr>
          <a:xfrm>
            <a:off x="1037954" y="5962800"/>
            <a:ext cx="481796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Оганизация и проведение мероприятий для  педагогических работников  в области ФК и С </a:t>
            </a:r>
          </a:p>
          <a:p>
            <a:r>
              <a:rPr lang="ru-RU" sz="12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с целью повышения общих и профессиональных  компетенций</a:t>
            </a:r>
            <a:endParaRPr lang="ru-RU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9B757B-9B9B-42A7-8CC8-BA52CF65345E}"/>
              </a:ext>
            </a:extLst>
          </p:cNvPr>
          <p:cNvSpPr txBox="1"/>
          <p:nvPr/>
        </p:nvSpPr>
        <p:spPr>
          <a:xfrm>
            <a:off x="6943038" y="3466192"/>
            <a:ext cx="43832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Трансляция передовых педагогических практик  дополнительного образования в области ФКиС субъектов РФ</a:t>
            </a:r>
            <a:endParaRPr lang="ru-RU" sz="12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5451A47-E6D2-44BC-82BA-33ED3E479F9A}"/>
              </a:ext>
            </a:extLst>
          </p:cNvPr>
          <p:cNvSpPr txBox="1"/>
          <p:nvPr/>
        </p:nvSpPr>
        <p:spPr>
          <a:xfrm>
            <a:off x="6987053" y="4526251"/>
            <a:ext cx="47027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Содействие в развитии комплексного сопровождения спортивно одаренных детей в практико-ориентированной спортивной направленности для саморазвития и самоопределения обучающихся в </a:t>
            </a:r>
            <a:r>
              <a:rPr lang="ru-RU" sz="12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выборе профессии в спортивной индустрии</a:t>
            </a:r>
            <a:endParaRPr lang="ru-RU" sz="12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26" name="Picture 14">
            <a:extLst>
              <a:ext uri="{FF2B5EF4-FFF2-40B4-BE49-F238E27FC236}">
                <a16:creationId xmlns:a16="http://schemas.microsoft.com/office/drawing/2014/main" id="{497DE009-739A-4C4A-9D01-3E959D5D254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74522" y="209244"/>
            <a:ext cx="887797" cy="8877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8176B45-E024-4E56-BBFA-2C5FF4621ED1}"/>
              </a:ext>
            </a:extLst>
          </p:cNvPr>
          <p:cNvSpPr txBox="1"/>
          <p:nvPr/>
        </p:nvSpPr>
        <p:spPr>
          <a:xfrm>
            <a:off x="1162319" y="312712"/>
            <a:ext cx="7558046" cy="36869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0" tIns="0" rIns="0" bIns="0" rtlCol="0" anchor="t">
            <a:spAutoFit/>
          </a:bodyPr>
          <a:lstStyle/>
          <a:p>
            <a:pPr>
              <a:lnSpc>
                <a:spcPts val="3000"/>
              </a:lnSpc>
            </a:pPr>
            <a:r>
              <a:rPr lang="ru-RU" sz="2499" spc="74" dirty="0">
                <a:solidFill>
                  <a:srgbClr val="FFFFFF"/>
                </a:solidFill>
                <a:latin typeface="Roboto Bold"/>
              </a:rPr>
              <a:t>ФГБУ «ФЦОМОФВ»</a:t>
            </a:r>
            <a:endParaRPr lang="en-US" sz="2499" spc="74" dirty="0">
              <a:solidFill>
                <a:srgbClr val="FFFFFF"/>
              </a:solidFill>
              <a:latin typeface="Roboto Bold"/>
            </a:endParaRPr>
          </a:p>
        </p:txBody>
      </p:sp>
      <p:pic>
        <p:nvPicPr>
          <p:cNvPr id="34" name="Picture 7">
            <a:extLst>
              <a:ext uri="{FF2B5EF4-FFF2-40B4-BE49-F238E27FC236}">
                <a16:creationId xmlns:a16="http://schemas.microsoft.com/office/drawing/2014/main" id="{EDF06C00-41F4-4E37-9F93-177B8936A2A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19999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0" y="829486"/>
            <a:ext cx="1952128" cy="1993425"/>
          </a:xfrm>
          <a:prstGeom prst="rect">
            <a:avLst/>
          </a:prstGeom>
        </p:spPr>
      </p:pic>
      <p:pic>
        <p:nvPicPr>
          <p:cNvPr id="35" name="Picture 15">
            <a:extLst>
              <a:ext uri="{FF2B5EF4-FFF2-40B4-BE49-F238E27FC236}">
                <a16:creationId xmlns:a16="http://schemas.microsoft.com/office/drawing/2014/main" id="{5F4B13F4-A97C-482B-86EA-1DBC24B51E0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47452" y="3650858"/>
            <a:ext cx="437323" cy="461665"/>
          </a:xfrm>
          <a:prstGeom prst="rect">
            <a:avLst/>
          </a:prstGeom>
        </p:spPr>
      </p:pic>
      <p:pic>
        <p:nvPicPr>
          <p:cNvPr id="36" name="Picture 15">
            <a:extLst>
              <a:ext uri="{FF2B5EF4-FFF2-40B4-BE49-F238E27FC236}">
                <a16:creationId xmlns:a16="http://schemas.microsoft.com/office/drawing/2014/main" id="{EE55E9A2-1E29-45D2-A208-C9DEB0B4602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38741" y="4736941"/>
            <a:ext cx="437323" cy="461665"/>
          </a:xfrm>
          <a:prstGeom prst="rect">
            <a:avLst/>
          </a:prstGeom>
        </p:spPr>
      </p:pic>
      <p:pic>
        <p:nvPicPr>
          <p:cNvPr id="37" name="Picture 15">
            <a:extLst>
              <a:ext uri="{FF2B5EF4-FFF2-40B4-BE49-F238E27FC236}">
                <a16:creationId xmlns:a16="http://schemas.microsoft.com/office/drawing/2014/main" id="{2D00EF20-2BA8-476F-8F80-973C0CC7ED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99758" y="6054854"/>
            <a:ext cx="437323" cy="461665"/>
          </a:xfrm>
          <a:prstGeom prst="rect">
            <a:avLst/>
          </a:prstGeom>
        </p:spPr>
      </p:pic>
      <p:pic>
        <p:nvPicPr>
          <p:cNvPr id="38" name="Picture 15">
            <a:extLst>
              <a:ext uri="{FF2B5EF4-FFF2-40B4-BE49-F238E27FC236}">
                <a16:creationId xmlns:a16="http://schemas.microsoft.com/office/drawing/2014/main" id="{70DBAF92-A0CF-4E4B-B44F-3236608413B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31069" y="3497501"/>
            <a:ext cx="437323" cy="461665"/>
          </a:xfrm>
          <a:prstGeom prst="rect">
            <a:avLst/>
          </a:prstGeom>
        </p:spPr>
      </p:pic>
      <p:pic>
        <p:nvPicPr>
          <p:cNvPr id="39" name="Picture 15">
            <a:extLst>
              <a:ext uri="{FF2B5EF4-FFF2-40B4-BE49-F238E27FC236}">
                <a16:creationId xmlns:a16="http://schemas.microsoft.com/office/drawing/2014/main" id="{69094D07-D89C-48BC-8EBC-666067296C1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382012" y="4737575"/>
            <a:ext cx="437323" cy="461665"/>
          </a:xfrm>
          <a:prstGeom prst="rect">
            <a:avLst/>
          </a:prstGeom>
        </p:spPr>
      </p:pic>
      <p:pic>
        <p:nvPicPr>
          <p:cNvPr id="40" name="Picture 15">
            <a:extLst>
              <a:ext uri="{FF2B5EF4-FFF2-40B4-BE49-F238E27FC236}">
                <a16:creationId xmlns:a16="http://schemas.microsoft.com/office/drawing/2014/main" id="{E14EF46D-DD1E-46E2-8A6C-D9FC00977B5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404842" y="6022284"/>
            <a:ext cx="437323" cy="461665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84321B8-940E-4556-9B34-A367861331A9}"/>
              </a:ext>
            </a:extLst>
          </p:cNvPr>
          <p:cNvSpPr txBox="1"/>
          <p:nvPr/>
        </p:nvSpPr>
        <p:spPr>
          <a:xfrm>
            <a:off x="6943038" y="5836996"/>
            <a:ext cx="481796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>
                <a:solidFill>
                  <a:schemeClr val="bg1"/>
                </a:solidFill>
                <a:effectLst/>
                <a:latin typeface="+mj-lt"/>
                <a:ea typeface="Times New Roman" panose="02020603050405020304" pitchFamily="18" charset="0"/>
              </a:rPr>
              <a:t>Организация работы ФРЦ и РРЦ через Единую информационную площадку по направлению «Физическая культура и спорт в образовании» на базе информационно-технологической платформы ФГБУ «ФЦОМОФВ» в ИС </a:t>
            </a:r>
            <a:r>
              <a:rPr lang="ru-RU" sz="1200">
                <a:solidFill>
                  <a:schemeClr val="bg1"/>
                </a:solidFill>
                <a:effectLst/>
                <a:latin typeface="+mj-lt"/>
                <a:ea typeface="Calibri" panose="020F0502020204030204" pitchFamily="34" charset="0"/>
              </a:rPr>
              <a:t>«Региональные ресурсные центры»</a:t>
            </a:r>
            <a:endParaRPr lang="ru-RU" sz="12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9917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>
            <a:extLst>
              <a:ext uri="{FF2B5EF4-FFF2-40B4-BE49-F238E27FC236}">
                <a16:creationId xmlns:a16="http://schemas.microsoft.com/office/drawing/2014/main" id="{2C62B296-FEE5-44A8-B581-8EE0A7565A8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t="32458" b="32458"/>
          <a:stretch>
            <a:fillRect/>
          </a:stretch>
        </p:blipFill>
        <p:spPr>
          <a:xfrm>
            <a:off x="0" y="5067773"/>
            <a:ext cx="12192000" cy="1801533"/>
          </a:xfrm>
          <a:prstGeom prst="rect">
            <a:avLst/>
          </a:prstGeom>
        </p:spPr>
      </p:pic>
      <p:sp>
        <p:nvSpPr>
          <p:cNvPr id="17" name="TextBox 15">
            <a:extLst>
              <a:ext uri="{FF2B5EF4-FFF2-40B4-BE49-F238E27FC236}">
                <a16:creationId xmlns:a16="http://schemas.microsoft.com/office/drawing/2014/main" id="{9B4565D2-5AD0-4F80-A220-6A39A8FA4F59}"/>
              </a:ext>
            </a:extLst>
          </p:cNvPr>
          <p:cNvSpPr txBox="1"/>
          <p:nvPr/>
        </p:nvSpPr>
        <p:spPr>
          <a:xfrm>
            <a:off x="1162319" y="86764"/>
            <a:ext cx="12040998" cy="10102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2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ЕДИНАЯ ИНФОРМАЦИОННАЯ ПЛОЩАДКА </a:t>
            </a:r>
            <a:endParaRPr lang="ru-RU" sz="2000">
              <a:solidFill>
                <a:schemeClr val="accent2">
                  <a:lumMod val="90000"/>
                  <a:lumOff val="10000"/>
                </a:schemeClr>
              </a:solidFill>
              <a:latin typeface="+mj-lt"/>
            </a:endParaRPr>
          </a:p>
          <a:p>
            <a:pPr>
              <a:lnSpc>
                <a:spcPts val="4200"/>
              </a:lnSpc>
              <a:spcBef>
                <a:spcPct val="0"/>
              </a:spcBef>
            </a:pPr>
            <a:r>
              <a:rPr lang="en-US" sz="2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ПО НАПРАВЛЕНИЮ</a:t>
            </a:r>
            <a:r>
              <a:rPr lang="ru-RU" sz="2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en-US" sz="2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 «ФИЗИЧЕСКАЯ КУЛЬТУРА И СПОРТ </a:t>
            </a:r>
            <a:r>
              <a:rPr lang="ru-RU" sz="2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 </a:t>
            </a:r>
            <a:r>
              <a:rPr lang="en-US" sz="2000">
                <a:solidFill>
                  <a:schemeClr val="accent2">
                    <a:lumMod val="90000"/>
                    <a:lumOff val="10000"/>
                  </a:schemeClr>
                </a:solidFill>
                <a:latin typeface="+mj-lt"/>
              </a:rPr>
              <a:t>В ОБРАЗОВАНИИ</a:t>
            </a:r>
            <a:r>
              <a:rPr lang="en-US" sz="2000">
                <a:solidFill>
                  <a:schemeClr val="accent2">
                    <a:lumMod val="90000"/>
                    <a:lumOff val="10000"/>
                  </a:schemeClr>
                </a:solidFill>
                <a:latin typeface="Montserrat Semi-Bold"/>
              </a:rPr>
              <a:t>» </a:t>
            </a:r>
          </a:p>
        </p:txBody>
      </p:sp>
      <p:pic>
        <p:nvPicPr>
          <p:cNvPr id="20" name="Picture 3">
            <a:extLst>
              <a:ext uri="{FF2B5EF4-FFF2-40B4-BE49-F238E27FC236}">
                <a16:creationId xmlns:a16="http://schemas.microsoft.com/office/drawing/2014/main" id="{8A9A6B86-0EA1-4435-BFE4-4B00E07BA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836598" y="2310149"/>
            <a:ext cx="1137683" cy="750815"/>
          </a:xfrm>
          <a:prstGeom prst="rect">
            <a:avLst/>
          </a:prstGeom>
        </p:spPr>
      </p:pic>
      <p:pic>
        <p:nvPicPr>
          <p:cNvPr id="22" name="Picture 14">
            <a:extLst>
              <a:ext uri="{FF2B5EF4-FFF2-40B4-BE49-F238E27FC236}">
                <a16:creationId xmlns:a16="http://schemas.microsoft.com/office/drawing/2014/main" id="{2FE6C65E-A6F2-4EF0-8814-00FD15D9FC0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74522" y="209244"/>
            <a:ext cx="887797" cy="88779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7418B38B-ED8F-4D3C-85AF-1BC71B01E193}"/>
              </a:ext>
            </a:extLst>
          </p:cNvPr>
          <p:cNvSpPr txBox="1"/>
          <p:nvPr/>
        </p:nvSpPr>
        <p:spPr>
          <a:xfrm>
            <a:off x="6669267" y="1467966"/>
            <a:ext cx="60946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зарегистрированы 81 РРЦ</a:t>
            </a:r>
            <a:endParaRPr lang="ru-RU" sz="2800">
              <a:solidFill>
                <a:schemeClr val="bg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A98BDF2-521B-4063-A209-388CBD3FACA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098" t="32713" r="59135" b="20134"/>
          <a:stretch/>
        </p:blipFill>
        <p:spPr>
          <a:xfrm>
            <a:off x="3971243" y="1576948"/>
            <a:ext cx="2409914" cy="323378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4823479-9D8E-49E1-87C9-73248855DEC6}"/>
              </a:ext>
            </a:extLst>
          </p:cNvPr>
          <p:cNvSpPr txBox="1"/>
          <p:nvPr/>
        </p:nvSpPr>
        <p:spPr>
          <a:xfrm>
            <a:off x="7974281" y="2083581"/>
            <a:ext cx="34325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Личные кабинеты</a:t>
            </a:r>
            <a:endParaRPr lang="ru-RU" sz="280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66B2E47-D4BC-4A5C-B02B-CE232DF7B219}"/>
              </a:ext>
            </a:extLst>
          </p:cNvPr>
          <p:cNvSpPr txBox="1"/>
          <p:nvPr/>
        </p:nvSpPr>
        <p:spPr>
          <a:xfrm>
            <a:off x="1984405" y="5281052"/>
            <a:ext cx="82231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работы ФРЦ и РРЦ через Единую информационную площадку по направлению «Физическая культура и спорт в образовании» </a:t>
            </a:r>
          </a:p>
          <a:p>
            <a:pPr algn="ctr"/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на базе информационно-технологической платформы ФГБУ «ФЦОМОФВ» </a:t>
            </a:r>
          </a:p>
          <a:p>
            <a:pPr algn="ctr"/>
            <a:r>
              <a:rPr lang="ru-RU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Информационная система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«Региональные ресурсные центры»</a:t>
            </a:r>
            <a:endParaRPr lang="ru-RU"/>
          </a:p>
        </p:txBody>
      </p:sp>
      <p:sp>
        <p:nvSpPr>
          <p:cNvPr id="35" name="TextBox 25">
            <a:extLst>
              <a:ext uri="{FF2B5EF4-FFF2-40B4-BE49-F238E27FC236}">
                <a16:creationId xmlns:a16="http://schemas.microsoft.com/office/drawing/2014/main" id="{0AFD3DD1-87F0-4704-A5C3-AD01D3337AEC}"/>
              </a:ext>
            </a:extLst>
          </p:cNvPr>
          <p:cNvSpPr txBox="1"/>
          <p:nvPr/>
        </p:nvSpPr>
        <p:spPr>
          <a:xfrm>
            <a:off x="113671" y="2800686"/>
            <a:ext cx="3539235" cy="518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18"/>
              </a:lnSpc>
              <a:spcBef>
                <a:spcPct val="0"/>
              </a:spcBef>
            </a:pPr>
            <a:r>
              <a:rPr lang="en-US" sz="1400" b="1" spc="30" dirty="0">
                <a:solidFill>
                  <a:schemeClr val="bg1"/>
                </a:solidFill>
                <a:latin typeface="+mj-lt"/>
              </a:rPr>
              <a:t>ФОРМИРОВАНИЕ ЦИФРОВОЙ ИНФРАСТРУКТУРЫ </a:t>
            </a:r>
          </a:p>
        </p:txBody>
      </p:sp>
      <p:pic>
        <p:nvPicPr>
          <p:cNvPr id="36" name="Picture 9">
            <a:extLst>
              <a:ext uri="{FF2B5EF4-FFF2-40B4-BE49-F238E27FC236}">
                <a16:creationId xmlns:a16="http://schemas.microsoft.com/office/drawing/2014/main" id="{53247981-F88C-4ECD-A983-CC386870515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96569" y="3644242"/>
            <a:ext cx="819999" cy="725384"/>
          </a:xfrm>
          <a:prstGeom prst="rect">
            <a:avLst/>
          </a:prstGeom>
        </p:spPr>
      </p:pic>
      <p:pic>
        <p:nvPicPr>
          <p:cNvPr id="37" name="Picture 11">
            <a:extLst>
              <a:ext uri="{FF2B5EF4-FFF2-40B4-BE49-F238E27FC236}">
                <a16:creationId xmlns:a16="http://schemas.microsoft.com/office/drawing/2014/main" id="{AC7302CA-3F70-4D8C-BF2F-0BFC97C70F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816546" y="3651846"/>
            <a:ext cx="929861" cy="766727"/>
          </a:xfrm>
          <a:prstGeom prst="rect">
            <a:avLst/>
          </a:prstGeom>
        </p:spPr>
      </p:pic>
      <p:pic>
        <p:nvPicPr>
          <p:cNvPr id="38" name="Picture 14">
            <a:extLst>
              <a:ext uri="{FF2B5EF4-FFF2-40B4-BE49-F238E27FC236}">
                <a16:creationId xmlns:a16="http://schemas.microsoft.com/office/drawing/2014/main" id="{B8B5D247-E114-4755-BB4A-247A2EB8DC8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7037671" y="3614261"/>
            <a:ext cx="650434" cy="924389"/>
          </a:xfrm>
          <a:prstGeom prst="rect">
            <a:avLst/>
          </a:prstGeom>
        </p:spPr>
      </p:pic>
      <p:sp>
        <p:nvSpPr>
          <p:cNvPr id="39" name="TextBox 15">
            <a:extLst>
              <a:ext uri="{FF2B5EF4-FFF2-40B4-BE49-F238E27FC236}">
                <a16:creationId xmlns:a16="http://schemas.microsoft.com/office/drawing/2014/main" id="{D95C5250-59B9-4A1F-A181-DF58A4B35869}"/>
              </a:ext>
            </a:extLst>
          </p:cNvPr>
          <p:cNvSpPr txBox="1"/>
          <p:nvPr/>
        </p:nvSpPr>
        <p:spPr>
          <a:xfrm>
            <a:off x="6021313" y="4508406"/>
            <a:ext cx="2699888" cy="356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000" b="1" spc="42" dirty="0">
                <a:solidFill>
                  <a:schemeClr val="bg1"/>
                </a:solidFill>
                <a:latin typeface="PF Din Text Cond Pro" panose="02000000000000000000" pitchFamily="2" charset="0"/>
              </a:rPr>
              <a:t>КАЛЕНДАРЬ </a:t>
            </a:r>
          </a:p>
        </p:txBody>
      </p:sp>
      <p:sp>
        <p:nvSpPr>
          <p:cNvPr id="40" name="TextBox 16">
            <a:extLst>
              <a:ext uri="{FF2B5EF4-FFF2-40B4-BE49-F238E27FC236}">
                <a16:creationId xmlns:a16="http://schemas.microsoft.com/office/drawing/2014/main" id="{AD9E2027-4101-4262-8399-94CCBBB25E44}"/>
              </a:ext>
            </a:extLst>
          </p:cNvPr>
          <p:cNvSpPr txBox="1"/>
          <p:nvPr/>
        </p:nvSpPr>
        <p:spPr>
          <a:xfrm>
            <a:off x="8361356" y="4487487"/>
            <a:ext cx="1974758" cy="356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000" b="1" spc="42" dirty="0">
                <a:solidFill>
                  <a:schemeClr val="bg1"/>
                </a:solidFill>
                <a:latin typeface="PF Din Text Cond Pro" panose="02000000000000000000" pitchFamily="2" charset="0"/>
              </a:rPr>
              <a:t>ДОСТИЖЕНИЯ</a:t>
            </a:r>
          </a:p>
        </p:txBody>
      </p:sp>
      <p:sp>
        <p:nvSpPr>
          <p:cNvPr id="41" name="TextBox 17">
            <a:extLst>
              <a:ext uri="{FF2B5EF4-FFF2-40B4-BE49-F238E27FC236}">
                <a16:creationId xmlns:a16="http://schemas.microsoft.com/office/drawing/2014/main" id="{0752C3D8-2352-455F-86F1-BBBE59FFE6C3}"/>
              </a:ext>
            </a:extLst>
          </p:cNvPr>
          <p:cNvSpPr txBox="1"/>
          <p:nvPr/>
        </p:nvSpPr>
        <p:spPr>
          <a:xfrm>
            <a:off x="10035231" y="4538650"/>
            <a:ext cx="2358650" cy="3600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58"/>
              </a:lnSpc>
            </a:pPr>
            <a:r>
              <a:rPr lang="en-US" sz="2113" b="1" spc="42" dirty="0">
                <a:solidFill>
                  <a:schemeClr val="bg1"/>
                </a:solidFill>
                <a:latin typeface="PF Din Text Cond Pro" panose="02000000000000000000" pitchFamily="2" charset="0"/>
              </a:rPr>
              <a:t>ОТЧЕТЫ</a:t>
            </a:r>
          </a:p>
        </p:txBody>
      </p:sp>
      <p:sp>
        <p:nvSpPr>
          <p:cNvPr id="42" name="TextBox 23">
            <a:extLst>
              <a:ext uri="{FF2B5EF4-FFF2-40B4-BE49-F238E27FC236}">
                <a16:creationId xmlns:a16="http://schemas.microsoft.com/office/drawing/2014/main" id="{FB2067B6-9903-40B2-9D92-E6AC06B71D79}"/>
              </a:ext>
            </a:extLst>
          </p:cNvPr>
          <p:cNvSpPr txBox="1"/>
          <p:nvPr/>
        </p:nvSpPr>
        <p:spPr>
          <a:xfrm>
            <a:off x="1366029" y="1746748"/>
            <a:ext cx="1648867" cy="5086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981"/>
              </a:lnSpc>
              <a:spcBef>
                <a:spcPct val="0"/>
              </a:spcBef>
            </a:pPr>
            <a:r>
              <a:rPr lang="en-US" sz="1801" spc="-36" dirty="0">
                <a:solidFill>
                  <a:srgbClr val="FFFFFF"/>
                </a:solidFill>
                <a:latin typeface="PF Din Text Cond Pro" panose="02000000000000000000" pitchFamily="2" charset="0"/>
              </a:rPr>
              <a:t>КОМПЛЕКСНОЕ </a:t>
            </a:r>
          </a:p>
          <a:p>
            <a:pPr algn="ctr">
              <a:lnSpc>
                <a:spcPts val="1981"/>
              </a:lnSpc>
              <a:spcBef>
                <a:spcPct val="0"/>
              </a:spcBef>
            </a:pPr>
            <a:r>
              <a:rPr lang="en-US" sz="1801" spc="-36" dirty="0">
                <a:solidFill>
                  <a:srgbClr val="FFFFFF"/>
                </a:solidFill>
                <a:latin typeface="PF Din Text Cond Pro" panose="02000000000000000000" pitchFamily="2" charset="0"/>
              </a:rPr>
              <a:t>РЕШЕНИЕ</a:t>
            </a:r>
          </a:p>
        </p:txBody>
      </p:sp>
      <p:sp>
        <p:nvSpPr>
          <p:cNvPr id="43" name="TextBox 24">
            <a:extLst>
              <a:ext uri="{FF2B5EF4-FFF2-40B4-BE49-F238E27FC236}">
                <a16:creationId xmlns:a16="http://schemas.microsoft.com/office/drawing/2014/main" id="{3BD69B6F-08D0-4803-BCC5-36C4DF5CBD87}"/>
              </a:ext>
            </a:extLst>
          </p:cNvPr>
          <p:cNvSpPr txBox="1"/>
          <p:nvPr/>
        </p:nvSpPr>
        <p:spPr>
          <a:xfrm>
            <a:off x="41431" y="3664981"/>
            <a:ext cx="3630906" cy="2180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51"/>
              </a:lnSpc>
              <a:spcBef>
                <a:spcPct val="0"/>
              </a:spcBef>
            </a:pPr>
            <a:r>
              <a:rPr lang="en-US" sz="1600" b="1" spc="-30" dirty="0">
                <a:solidFill>
                  <a:schemeClr val="bg1"/>
                </a:solidFill>
                <a:latin typeface="+mj-lt"/>
              </a:rPr>
              <a:t>МЕЖСЕТЕВОЕ </a:t>
            </a:r>
            <a:r>
              <a:rPr lang="ru-RU" sz="1600" b="1" spc="-3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1600" b="1" spc="-30" dirty="0">
                <a:solidFill>
                  <a:schemeClr val="bg1"/>
                </a:solidFill>
                <a:latin typeface="+mj-lt"/>
              </a:rPr>
              <a:t>ВЗАИМОДЕЙСТВИЕ</a:t>
            </a:r>
          </a:p>
        </p:txBody>
      </p:sp>
      <p:pic>
        <p:nvPicPr>
          <p:cNvPr id="45" name="Picture 12">
            <a:extLst>
              <a:ext uri="{FF2B5EF4-FFF2-40B4-BE49-F238E27FC236}">
                <a16:creationId xmlns:a16="http://schemas.microsoft.com/office/drawing/2014/main" id="{89ACFECF-C841-4A3B-9DE6-685C18C0524A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3671" y="1527025"/>
            <a:ext cx="1110627" cy="960880"/>
          </a:xfrm>
          <a:prstGeom prst="rect">
            <a:avLst/>
          </a:prstGeom>
        </p:spPr>
      </p:pic>
      <p:cxnSp>
        <p:nvCxnSpPr>
          <p:cNvPr id="46" name="Соединительная линия уступом 36">
            <a:extLst>
              <a:ext uri="{FF2B5EF4-FFF2-40B4-BE49-F238E27FC236}">
                <a16:creationId xmlns:a16="http://schemas.microsoft.com/office/drawing/2014/main" id="{B2B4B1F0-F1BC-4AB1-9940-5A19B6D1FA7B}"/>
              </a:ext>
            </a:extLst>
          </p:cNvPr>
          <p:cNvCxnSpPr/>
          <p:nvPr/>
        </p:nvCxnSpPr>
        <p:spPr>
          <a:xfrm rot="10800000" flipH="1" flipV="1">
            <a:off x="6742496" y="1615832"/>
            <a:ext cx="662943" cy="333031"/>
          </a:xfrm>
          <a:prstGeom prst="bentConnector3">
            <a:avLst>
              <a:gd name="adj1" fmla="val -34483"/>
            </a:avLst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01949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26">
      <a:dk1>
        <a:srgbClr val="3F3F3F"/>
      </a:dk1>
      <a:lt1>
        <a:srgbClr val="FFFFFF"/>
      </a:lt1>
      <a:dk2>
        <a:srgbClr val="000000"/>
      </a:dk2>
      <a:lt2>
        <a:srgbClr val="A5A5A5"/>
      </a:lt2>
      <a:accent1>
        <a:srgbClr val="954F72"/>
      </a:accent1>
      <a:accent2>
        <a:srgbClr val="0F3955"/>
      </a:accent2>
      <a:accent3>
        <a:srgbClr val="BBC3CD"/>
      </a:accent3>
      <a:accent4>
        <a:srgbClr val="484848"/>
      </a:accent4>
      <a:accent5>
        <a:srgbClr val="1F1F26"/>
      </a:accent5>
      <a:accent6>
        <a:srgbClr val="F2CAA2"/>
      </a:accent6>
      <a:hlink>
        <a:srgbClr val="00194C"/>
      </a:hlink>
      <a:folHlink>
        <a:srgbClr val="954F72"/>
      </a:folHlink>
    </a:clrScheme>
    <a:fontScheme name="MSFT template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571327_TF44868783.potx" id="{D220FF32-8609-483C-A5BA-C411C8F95145}" vid="{81955614-B51E-4FF9-BA08-1EC8C61B2C94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Классическая яркая утонченная презентация</Template>
  <TotalTime>376</TotalTime>
  <Words>859</Words>
  <Application>Microsoft Office PowerPoint</Application>
  <PresentationFormat>Широкоэкранный</PresentationFormat>
  <Paragraphs>116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9" baseType="lpstr">
      <vt:lpstr>Arial</vt:lpstr>
      <vt:lpstr>Calibri</vt:lpstr>
      <vt:lpstr>Calibri Light</vt:lpstr>
      <vt:lpstr>Constantia</vt:lpstr>
      <vt:lpstr>Corbel</vt:lpstr>
      <vt:lpstr>Helvetica Light</vt:lpstr>
      <vt:lpstr>Montserrat Semi-Bold</vt:lpstr>
      <vt:lpstr>PF Din Text Cond Pro</vt:lpstr>
      <vt:lpstr>Raleway</vt:lpstr>
      <vt:lpstr>Roboto Bold</vt:lpstr>
      <vt:lpstr>Times New Roman</vt:lpstr>
      <vt:lpstr>Wingdings</vt:lpstr>
      <vt:lpstr>Тема Office</vt:lpstr>
      <vt:lpstr>РОЛЬ РЕГИОНАЛЬНЫХ РЕСУРСНЫХ ЦЕНТРОВ  В РАЗВИТИИ ДОПОЛНИТЕЛЬНОГО ОБРАЗОВАНИЯ ФИЗКУЛЬТУРНО-СПОРТИВНОЙ НАПРАВЛЕННОСТИ</vt:lpstr>
      <vt:lpstr> Региональные ресурсные Центры  </vt:lpstr>
      <vt:lpstr>Федеральный ресурсный центр развития дополнительного образования детей физкультурно-спортивной направленности </vt:lpstr>
      <vt:lpstr> Итоги  2021 года </vt:lpstr>
      <vt:lpstr>Задачи на 2022 год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РЕГИОНАЛЬНЫХ РЕСУРСНЫХ ЦЕНТРОВ  В РАЗВИТИИ ДОПОЛНИТЕЛЬНОГО ОБРАЗОВАНИЯ ФИЗКУЛЬТУРНО-СПОРТИВНОЙ НАПРАВЛЕННОСТИ</dc:title>
  <dc:creator>Наталья Бакашкина</dc:creator>
  <cp:lastModifiedBy>User</cp:lastModifiedBy>
  <cp:revision>2</cp:revision>
  <dcterms:created xsi:type="dcterms:W3CDTF">2021-12-23T05:58:01Z</dcterms:created>
  <dcterms:modified xsi:type="dcterms:W3CDTF">2021-12-23T14:16:30Z</dcterms:modified>
</cp:coreProperties>
</file>