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Default Extension="emf" ContentType="image/x-emf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Default Extension="gif" ContentType="image/gif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diagrams/data11.xml" ContentType="application/vnd.openxmlformats-officedocument.drawingml.diagramData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notesMasterIdLst>
    <p:notesMasterId r:id="rId21"/>
  </p:notesMasterIdLst>
  <p:sldIdLst>
    <p:sldId id="281" r:id="rId3"/>
    <p:sldId id="282" r:id="rId4"/>
    <p:sldId id="257" r:id="rId5"/>
    <p:sldId id="258" r:id="rId6"/>
    <p:sldId id="259" r:id="rId7"/>
    <p:sldId id="260" r:id="rId8"/>
    <p:sldId id="262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3" r:id="rId17"/>
    <p:sldId id="275" r:id="rId18"/>
    <p:sldId id="278" r:id="rId19"/>
    <p:sldId id="28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87BA7324-3049-4344-858E-E0B76A59F64B}">
          <p14:sldIdLst>
            <p14:sldId id="256"/>
            <p14:sldId id="257"/>
            <p14:sldId id="258"/>
            <p14:sldId id="259"/>
            <p14:sldId id="260"/>
            <p14:sldId id="262"/>
            <p14:sldId id="264"/>
          </p14:sldIdLst>
        </p14:section>
        <p14:section name="Раздел без заголовка" id="{3951D247-0962-4C8B-A8B5-AC6FA4C05911}">
          <p14:sldIdLst>
            <p14:sldId id="265"/>
            <p14:sldId id="266"/>
            <p14:sldId id="267"/>
            <p14:sldId id="268"/>
            <p14:sldId id="270"/>
            <p14:sldId id="271"/>
            <p14:sldId id="273"/>
            <p14:sldId id="275"/>
            <p14:sldId id="26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22F4"/>
    <a:srgbClr val="3333FF"/>
    <a:srgbClr val="FF3399"/>
    <a:srgbClr val="FF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294" y="7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3DFC03-3412-4249-B012-F697B37CD7FC}" type="doc">
      <dgm:prSet loTypeId="urn:microsoft.com/office/officeart/2005/8/layout/bProcess4" loCatId="process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3BF4B989-E51E-40EA-B29C-DDE7C0C0767D}">
      <dgm:prSet phldrT="[Текст]"/>
      <dgm:spPr>
        <a:solidFill>
          <a:schemeClr val="accent2"/>
        </a:solidFill>
      </dgm:spPr>
      <dgm:t>
        <a:bodyPr/>
        <a:lstStyle/>
        <a:p>
          <a:pPr algn="ctr"/>
          <a:r>
            <a:rPr lang="ru-RU" dirty="0" smtClean="0">
              <a:ln>
                <a:solidFill>
                  <a:srgbClr val="3333FF"/>
                </a:solidFill>
              </a:ln>
              <a:solidFill>
                <a:srgbClr val="3333FF"/>
              </a:solidFill>
            </a:rPr>
            <a:t>Активизация физкультурно-спортивной работы</a:t>
          </a:r>
          <a:endParaRPr lang="ru-RU" dirty="0">
            <a:ln>
              <a:solidFill>
                <a:srgbClr val="3333FF"/>
              </a:solidFill>
            </a:ln>
            <a:solidFill>
              <a:srgbClr val="3333FF"/>
            </a:solidFill>
          </a:endParaRPr>
        </a:p>
      </dgm:t>
    </dgm:pt>
    <dgm:pt modelId="{55329BEA-5542-42C4-AA2B-D71359C1B8F7}" type="parTrans" cxnId="{5D5010DD-3278-41EB-B055-FB49F0B9F673}">
      <dgm:prSet/>
      <dgm:spPr/>
      <dgm:t>
        <a:bodyPr/>
        <a:lstStyle/>
        <a:p>
          <a:pPr algn="ctr"/>
          <a:endParaRPr lang="ru-RU">
            <a:ln>
              <a:solidFill>
                <a:srgbClr val="3333FF"/>
              </a:solidFill>
            </a:ln>
          </a:endParaRPr>
        </a:p>
      </dgm:t>
    </dgm:pt>
    <dgm:pt modelId="{9576AF38-321F-4090-AC14-9704F86476FE}" type="sibTrans" cxnId="{5D5010DD-3278-41EB-B055-FB49F0B9F673}">
      <dgm:prSet/>
      <dgm:spPr/>
      <dgm:t>
        <a:bodyPr/>
        <a:lstStyle/>
        <a:p>
          <a:pPr algn="ctr"/>
          <a:endParaRPr lang="ru-RU">
            <a:ln>
              <a:solidFill>
                <a:srgbClr val="3333FF"/>
              </a:solidFill>
            </a:ln>
          </a:endParaRPr>
        </a:p>
      </dgm:t>
    </dgm:pt>
    <dgm:pt modelId="{AB98A01E-72B5-427C-9CE0-B80295FFE0CC}">
      <dgm:prSet phldrT="[Текст]"/>
      <dgm:spPr>
        <a:solidFill>
          <a:schemeClr val="accent2"/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ln>
                <a:solidFill>
                  <a:srgbClr val="3333FF"/>
                </a:solidFill>
              </a:ln>
              <a:solidFill>
                <a:srgbClr val="3333FF"/>
              </a:solidFill>
            </a:rPr>
            <a:t>Привлечение всех обучающихся</a:t>
          </a:r>
        </a:p>
        <a:p>
          <a:pPr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dirty="0" smtClean="0">
              <a:ln>
                <a:solidFill>
                  <a:srgbClr val="3333FF"/>
                </a:solidFill>
              </a:ln>
              <a:solidFill>
                <a:srgbClr val="3333FF"/>
              </a:solidFill>
            </a:rPr>
            <a:t> к участию в спортивной жизни школы</a:t>
          </a:r>
          <a:endParaRPr lang="ru-RU" dirty="0">
            <a:ln>
              <a:solidFill>
                <a:srgbClr val="3333FF"/>
              </a:solidFill>
            </a:ln>
            <a:solidFill>
              <a:srgbClr val="3333FF"/>
            </a:solidFill>
          </a:endParaRPr>
        </a:p>
      </dgm:t>
    </dgm:pt>
    <dgm:pt modelId="{75303957-AE5F-47B6-898A-592F97410936}" type="parTrans" cxnId="{BC12391B-9C6B-4987-B408-EC6CA3332B26}">
      <dgm:prSet/>
      <dgm:spPr/>
      <dgm:t>
        <a:bodyPr/>
        <a:lstStyle/>
        <a:p>
          <a:pPr algn="ctr"/>
          <a:endParaRPr lang="ru-RU">
            <a:ln>
              <a:solidFill>
                <a:srgbClr val="3333FF"/>
              </a:solidFill>
            </a:ln>
          </a:endParaRPr>
        </a:p>
      </dgm:t>
    </dgm:pt>
    <dgm:pt modelId="{6305BE2E-E378-4809-A7E6-FC59C858CC05}" type="sibTrans" cxnId="{BC12391B-9C6B-4987-B408-EC6CA3332B26}">
      <dgm:prSet/>
      <dgm:spPr/>
      <dgm:t>
        <a:bodyPr/>
        <a:lstStyle/>
        <a:p>
          <a:pPr algn="ctr"/>
          <a:endParaRPr lang="ru-RU">
            <a:ln>
              <a:solidFill>
                <a:srgbClr val="3333FF"/>
              </a:solidFill>
            </a:ln>
          </a:endParaRPr>
        </a:p>
      </dgm:t>
    </dgm:pt>
    <dgm:pt modelId="{E7472283-EA10-4F32-8EF8-8AE16A55EA6F}">
      <dgm:prSet phldrT="[Текст]"/>
      <dgm:spPr>
        <a:solidFill>
          <a:schemeClr val="accent2"/>
        </a:solidFill>
      </dgm:spPr>
      <dgm:t>
        <a:bodyPr/>
        <a:lstStyle/>
        <a:p>
          <a:pPr algn="ctr"/>
          <a:r>
            <a:rPr lang="ru-RU" dirty="0" smtClean="0">
              <a:ln>
                <a:solidFill>
                  <a:srgbClr val="3333FF"/>
                </a:solidFill>
              </a:ln>
              <a:solidFill>
                <a:srgbClr val="3333FF"/>
              </a:solidFill>
            </a:rPr>
            <a:t>Укрепление здоровья  и физического совершенствования обучающихся</a:t>
          </a:r>
          <a:endParaRPr lang="ru-RU" dirty="0">
            <a:ln>
              <a:solidFill>
                <a:srgbClr val="3333FF"/>
              </a:solidFill>
            </a:ln>
            <a:solidFill>
              <a:srgbClr val="3333FF"/>
            </a:solidFill>
          </a:endParaRPr>
        </a:p>
      </dgm:t>
    </dgm:pt>
    <dgm:pt modelId="{9BD95C91-536A-4235-A027-DE1F2E0DE677}" type="parTrans" cxnId="{EE45E2D0-8AEF-4F4E-AE97-90C24085F982}">
      <dgm:prSet/>
      <dgm:spPr/>
      <dgm:t>
        <a:bodyPr/>
        <a:lstStyle/>
        <a:p>
          <a:pPr algn="ctr"/>
          <a:endParaRPr lang="ru-RU">
            <a:ln>
              <a:solidFill>
                <a:srgbClr val="3333FF"/>
              </a:solidFill>
            </a:ln>
          </a:endParaRPr>
        </a:p>
      </dgm:t>
    </dgm:pt>
    <dgm:pt modelId="{E2F81741-069C-4813-BC62-FCAEA094E86F}" type="sibTrans" cxnId="{EE45E2D0-8AEF-4F4E-AE97-90C24085F982}">
      <dgm:prSet/>
      <dgm:spPr/>
      <dgm:t>
        <a:bodyPr/>
        <a:lstStyle/>
        <a:p>
          <a:pPr algn="ctr"/>
          <a:endParaRPr lang="ru-RU">
            <a:ln>
              <a:solidFill>
                <a:srgbClr val="3333FF"/>
              </a:solidFill>
            </a:ln>
          </a:endParaRPr>
        </a:p>
      </dgm:t>
    </dgm:pt>
    <dgm:pt modelId="{DFBB60DC-9D46-4B67-BC59-3570C42BFD6D}">
      <dgm:prSet phldrT="[Текст]"/>
      <dgm:spPr>
        <a:solidFill>
          <a:schemeClr val="accent2"/>
        </a:solidFill>
      </dgm:spPr>
      <dgm:t>
        <a:bodyPr/>
        <a:lstStyle/>
        <a:p>
          <a:pPr algn="ctr"/>
          <a:r>
            <a:rPr lang="ru-RU" dirty="0" smtClean="0">
              <a:ln>
                <a:solidFill>
                  <a:srgbClr val="3333FF"/>
                </a:solidFill>
              </a:ln>
              <a:solidFill>
                <a:srgbClr val="3333FF"/>
              </a:solidFill>
            </a:rPr>
            <a:t>Воспитание общественной активности и трудолюбия, развитие творческих и организаторских способностей</a:t>
          </a:r>
          <a:endParaRPr lang="ru-RU" dirty="0">
            <a:ln>
              <a:solidFill>
                <a:srgbClr val="3333FF"/>
              </a:solidFill>
            </a:ln>
            <a:solidFill>
              <a:srgbClr val="3333FF"/>
            </a:solidFill>
          </a:endParaRPr>
        </a:p>
      </dgm:t>
    </dgm:pt>
    <dgm:pt modelId="{D6122DD8-B89C-435D-B24B-6F13329C9176}" type="parTrans" cxnId="{7FDA4FFF-C3B9-4C80-823F-836B6A084E0B}">
      <dgm:prSet/>
      <dgm:spPr/>
      <dgm:t>
        <a:bodyPr/>
        <a:lstStyle/>
        <a:p>
          <a:pPr algn="ctr"/>
          <a:endParaRPr lang="ru-RU">
            <a:ln>
              <a:solidFill>
                <a:srgbClr val="3333FF"/>
              </a:solidFill>
            </a:ln>
          </a:endParaRPr>
        </a:p>
      </dgm:t>
    </dgm:pt>
    <dgm:pt modelId="{14ACB2B6-CA69-4800-9837-9F174A8AD7FE}" type="sibTrans" cxnId="{7FDA4FFF-C3B9-4C80-823F-836B6A084E0B}">
      <dgm:prSet/>
      <dgm:spPr/>
      <dgm:t>
        <a:bodyPr/>
        <a:lstStyle/>
        <a:p>
          <a:pPr algn="ctr"/>
          <a:endParaRPr lang="ru-RU">
            <a:ln>
              <a:solidFill>
                <a:srgbClr val="3333FF"/>
              </a:solidFill>
            </a:ln>
          </a:endParaRPr>
        </a:p>
      </dgm:t>
    </dgm:pt>
    <dgm:pt modelId="{CEDC2D50-8F4F-4E0E-A7F2-E9DC50CE4648}">
      <dgm:prSet phldrT="[Текст]"/>
      <dgm:spPr>
        <a:solidFill>
          <a:schemeClr val="accent2"/>
        </a:solidFill>
      </dgm:spPr>
      <dgm:t>
        <a:bodyPr/>
        <a:lstStyle/>
        <a:p>
          <a:pPr algn="ctr"/>
          <a:r>
            <a:rPr lang="ru-RU" dirty="0" smtClean="0">
              <a:ln>
                <a:solidFill>
                  <a:srgbClr val="3333FF"/>
                </a:solidFill>
              </a:ln>
              <a:solidFill>
                <a:srgbClr val="3333FF"/>
              </a:solidFill>
            </a:rPr>
            <a:t>Закрепление  умений и навыков, формирование жизненно необходимых физических качеств </a:t>
          </a:r>
          <a:endParaRPr lang="ru-RU" dirty="0">
            <a:ln>
              <a:solidFill>
                <a:srgbClr val="3333FF"/>
              </a:solidFill>
            </a:ln>
            <a:solidFill>
              <a:srgbClr val="3333FF"/>
            </a:solidFill>
          </a:endParaRPr>
        </a:p>
      </dgm:t>
    </dgm:pt>
    <dgm:pt modelId="{D8854300-419E-4987-B1A2-8236E260FF1D}" type="parTrans" cxnId="{F69A210A-58EF-4CA0-930F-72F54FC97EB3}">
      <dgm:prSet/>
      <dgm:spPr/>
      <dgm:t>
        <a:bodyPr/>
        <a:lstStyle/>
        <a:p>
          <a:pPr algn="ctr"/>
          <a:endParaRPr lang="ru-RU">
            <a:ln>
              <a:solidFill>
                <a:srgbClr val="3333FF"/>
              </a:solidFill>
            </a:ln>
          </a:endParaRPr>
        </a:p>
      </dgm:t>
    </dgm:pt>
    <dgm:pt modelId="{700078A8-1040-42C7-B03E-D3601693C4B4}" type="sibTrans" cxnId="{F69A210A-58EF-4CA0-930F-72F54FC97EB3}">
      <dgm:prSet/>
      <dgm:spPr/>
      <dgm:t>
        <a:bodyPr/>
        <a:lstStyle/>
        <a:p>
          <a:pPr algn="ctr"/>
          <a:endParaRPr lang="ru-RU">
            <a:ln>
              <a:solidFill>
                <a:srgbClr val="3333FF"/>
              </a:solidFill>
            </a:ln>
          </a:endParaRPr>
        </a:p>
      </dgm:t>
    </dgm:pt>
    <dgm:pt modelId="{2B8143EE-77F8-4DCD-B1E1-2685027E4CC2}">
      <dgm:prSet phldrT="[Текст]"/>
      <dgm:spPr>
        <a:solidFill>
          <a:schemeClr val="accent2"/>
        </a:solidFill>
      </dgm:spPr>
      <dgm:t>
        <a:bodyPr/>
        <a:lstStyle/>
        <a:p>
          <a:pPr algn="ctr"/>
          <a:r>
            <a:rPr lang="ru-RU" dirty="0" smtClean="0">
              <a:ln>
                <a:solidFill>
                  <a:srgbClr val="3333FF"/>
                </a:solidFill>
              </a:ln>
              <a:solidFill>
                <a:srgbClr val="3333FF"/>
              </a:solidFill>
            </a:rPr>
            <a:t>Организация систематических внеклассных физкультурно-оздоровительных занятий </a:t>
          </a:r>
          <a:endParaRPr lang="ru-RU" dirty="0">
            <a:ln>
              <a:solidFill>
                <a:srgbClr val="3333FF"/>
              </a:solidFill>
            </a:ln>
            <a:solidFill>
              <a:srgbClr val="3333FF"/>
            </a:solidFill>
          </a:endParaRPr>
        </a:p>
      </dgm:t>
    </dgm:pt>
    <dgm:pt modelId="{C05A0E92-2CCA-48ED-8B6F-C43AF5CB237D}" type="parTrans" cxnId="{8AE0147C-449E-4ABD-A0E5-E81AC83D9E02}">
      <dgm:prSet/>
      <dgm:spPr/>
      <dgm:t>
        <a:bodyPr/>
        <a:lstStyle/>
        <a:p>
          <a:pPr algn="ctr"/>
          <a:endParaRPr lang="ru-RU">
            <a:ln>
              <a:solidFill>
                <a:srgbClr val="3333FF"/>
              </a:solidFill>
            </a:ln>
          </a:endParaRPr>
        </a:p>
      </dgm:t>
    </dgm:pt>
    <dgm:pt modelId="{CD65EF48-26E3-4293-96B3-B6A3426A3F86}" type="sibTrans" cxnId="{8AE0147C-449E-4ABD-A0E5-E81AC83D9E02}">
      <dgm:prSet/>
      <dgm:spPr/>
      <dgm:t>
        <a:bodyPr/>
        <a:lstStyle/>
        <a:p>
          <a:pPr algn="ctr"/>
          <a:endParaRPr lang="ru-RU">
            <a:ln>
              <a:solidFill>
                <a:srgbClr val="3333FF"/>
              </a:solidFill>
            </a:ln>
          </a:endParaRPr>
        </a:p>
      </dgm:t>
    </dgm:pt>
    <dgm:pt modelId="{F4F87239-E836-43CC-BD66-E8BC89EA536A}">
      <dgm:prSet phldrT="[Текст]"/>
      <dgm:spPr>
        <a:solidFill>
          <a:schemeClr val="accent2"/>
        </a:solidFill>
      </dgm:spPr>
      <dgm:t>
        <a:bodyPr/>
        <a:lstStyle/>
        <a:p>
          <a:pPr algn="ctr"/>
          <a:r>
            <a:rPr lang="ru-RU" dirty="0" smtClean="0">
              <a:ln>
                <a:solidFill>
                  <a:srgbClr val="3333FF"/>
                </a:solidFill>
              </a:ln>
              <a:solidFill>
                <a:srgbClr val="3333FF"/>
              </a:solidFill>
            </a:rPr>
            <a:t>Привлечение к спортивно-массовой работе в клубе известных спортсменов, родителей и обучающихся</a:t>
          </a:r>
          <a:endParaRPr lang="ru-RU" dirty="0">
            <a:ln>
              <a:solidFill>
                <a:srgbClr val="3333FF"/>
              </a:solidFill>
            </a:ln>
            <a:solidFill>
              <a:srgbClr val="3333FF"/>
            </a:solidFill>
          </a:endParaRPr>
        </a:p>
      </dgm:t>
    </dgm:pt>
    <dgm:pt modelId="{7B03AA23-496F-4C7A-8932-C38DE1AEA1EC}" type="parTrans" cxnId="{CEEAE379-5734-4660-ADA5-9E13EA1F6DC1}">
      <dgm:prSet/>
      <dgm:spPr/>
      <dgm:t>
        <a:bodyPr/>
        <a:lstStyle/>
        <a:p>
          <a:pPr algn="ctr"/>
          <a:endParaRPr lang="ru-RU">
            <a:ln>
              <a:solidFill>
                <a:srgbClr val="3333FF"/>
              </a:solidFill>
            </a:ln>
          </a:endParaRPr>
        </a:p>
      </dgm:t>
    </dgm:pt>
    <dgm:pt modelId="{95FD10CE-4A5C-4F5A-8C69-8214E45BB071}" type="sibTrans" cxnId="{CEEAE379-5734-4660-ADA5-9E13EA1F6DC1}">
      <dgm:prSet/>
      <dgm:spPr/>
      <dgm:t>
        <a:bodyPr/>
        <a:lstStyle/>
        <a:p>
          <a:pPr algn="ctr"/>
          <a:endParaRPr lang="ru-RU">
            <a:ln>
              <a:solidFill>
                <a:srgbClr val="3333FF"/>
              </a:solidFill>
            </a:ln>
          </a:endParaRPr>
        </a:p>
      </dgm:t>
    </dgm:pt>
    <dgm:pt modelId="{994112C2-8005-4168-A7C2-F1CD31567866}">
      <dgm:prSet phldrT="[Текст]"/>
      <dgm:spPr>
        <a:solidFill>
          <a:schemeClr val="accent2"/>
        </a:solidFill>
      </dgm:spPr>
      <dgm:t>
        <a:bodyPr/>
        <a:lstStyle/>
        <a:p>
          <a:pPr algn="ctr"/>
          <a:r>
            <a:rPr lang="ru-RU" dirty="0" smtClean="0">
              <a:ln>
                <a:solidFill>
                  <a:srgbClr val="3333FF"/>
                </a:solidFill>
              </a:ln>
              <a:solidFill>
                <a:srgbClr val="3333FF"/>
              </a:solidFill>
            </a:rPr>
            <a:t>Профилактика асоциальных проявлений в детской и подростковой среде</a:t>
          </a:r>
          <a:endParaRPr lang="ru-RU" dirty="0">
            <a:ln>
              <a:solidFill>
                <a:srgbClr val="3333FF"/>
              </a:solidFill>
            </a:ln>
            <a:solidFill>
              <a:srgbClr val="3333FF"/>
            </a:solidFill>
          </a:endParaRPr>
        </a:p>
      </dgm:t>
    </dgm:pt>
    <dgm:pt modelId="{12C2FD1C-6E0A-41F8-B922-22B1272D5742}" type="parTrans" cxnId="{4BE32775-8CBC-4A62-96F8-CAA5AF976563}">
      <dgm:prSet/>
      <dgm:spPr/>
      <dgm:t>
        <a:bodyPr/>
        <a:lstStyle/>
        <a:p>
          <a:pPr algn="ctr"/>
          <a:endParaRPr lang="ru-RU">
            <a:ln>
              <a:solidFill>
                <a:srgbClr val="3333FF"/>
              </a:solidFill>
            </a:ln>
          </a:endParaRPr>
        </a:p>
      </dgm:t>
    </dgm:pt>
    <dgm:pt modelId="{3C255684-784E-46C4-815E-BF2C4B73F601}" type="sibTrans" cxnId="{4BE32775-8CBC-4A62-96F8-CAA5AF976563}">
      <dgm:prSet/>
      <dgm:spPr/>
      <dgm:t>
        <a:bodyPr/>
        <a:lstStyle/>
        <a:p>
          <a:pPr algn="ctr"/>
          <a:endParaRPr lang="ru-RU">
            <a:ln>
              <a:solidFill>
                <a:srgbClr val="3333FF"/>
              </a:solidFill>
            </a:ln>
          </a:endParaRPr>
        </a:p>
      </dgm:t>
    </dgm:pt>
    <dgm:pt modelId="{E982E133-F4E3-4E21-A1F8-7C64B3E386C6}">
      <dgm:prSet phldrT="[Текст]"/>
      <dgm:spPr>
        <a:solidFill>
          <a:schemeClr val="accent2"/>
        </a:solidFill>
      </dgm:spPr>
      <dgm:t>
        <a:bodyPr/>
        <a:lstStyle/>
        <a:p>
          <a:pPr algn="ctr"/>
          <a:r>
            <a:rPr lang="ru-RU" dirty="0" smtClean="0">
              <a:ln>
                <a:solidFill>
                  <a:srgbClr val="3333FF"/>
                </a:solidFill>
              </a:ln>
              <a:solidFill>
                <a:srgbClr val="3333FF"/>
              </a:solidFill>
            </a:rPr>
            <a:t>Выработка потребности в здоровом образе жизни</a:t>
          </a:r>
          <a:endParaRPr lang="ru-RU" dirty="0">
            <a:ln>
              <a:solidFill>
                <a:srgbClr val="3333FF"/>
              </a:solidFill>
            </a:ln>
            <a:solidFill>
              <a:srgbClr val="3333FF"/>
            </a:solidFill>
          </a:endParaRPr>
        </a:p>
      </dgm:t>
    </dgm:pt>
    <dgm:pt modelId="{40E2197D-598C-4947-8828-D0CC3DFA12CA}" type="parTrans" cxnId="{DDE774BE-ED37-4A3E-8313-50B4B66C6205}">
      <dgm:prSet/>
      <dgm:spPr/>
      <dgm:t>
        <a:bodyPr/>
        <a:lstStyle/>
        <a:p>
          <a:pPr algn="ctr"/>
          <a:endParaRPr lang="ru-RU">
            <a:ln>
              <a:solidFill>
                <a:srgbClr val="3333FF"/>
              </a:solidFill>
            </a:ln>
          </a:endParaRPr>
        </a:p>
      </dgm:t>
    </dgm:pt>
    <dgm:pt modelId="{E6A33066-9D73-49F7-9F40-567404EDAB4E}" type="sibTrans" cxnId="{DDE774BE-ED37-4A3E-8313-50B4B66C6205}">
      <dgm:prSet/>
      <dgm:spPr/>
      <dgm:t>
        <a:bodyPr/>
        <a:lstStyle/>
        <a:p>
          <a:pPr algn="ctr"/>
          <a:endParaRPr lang="ru-RU">
            <a:ln>
              <a:solidFill>
                <a:srgbClr val="3333FF"/>
              </a:solidFill>
            </a:ln>
          </a:endParaRPr>
        </a:p>
      </dgm:t>
    </dgm:pt>
    <dgm:pt modelId="{B5AF3136-85AA-4C36-9009-D2E7BB0DE500}" type="pres">
      <dgm:prSet presAssocID="{D03DFC03-3412-4249-B012-F697B37CD7FC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671655D7-4D1F-41FC-8E3E-C52175270392}" type="pres">
      <dgm:prSet presAssocID="{3BF4B989-E51E-40EA-B29C-DDE7C0C0767D}" presName="compNode" presStyleCnt="0"/>
      <dgm:spPr/>
    </dgm:pt>
    <dgm:pt modelId="{AAEE5F55-1317-4CF8-BA1C-FE05F9740858}" type="pres">
      <dgm:prSet presAssocID="{3BF4B989-E51E-40EA-B29C-DDE7C0C0767D}" presName="dummyConnPt" presStyleCnt="0"/>
      <dgm:spPr/>
    </dgm:pt>
    <dgm:pt modelId="{CD595D6B-645C-4088-880D-E02FA1B83909}" type="pres">
      <dgm:prSet presAssocID="{3BF4B989-E51E-40EA-B29C-DDE7C0C0767D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5BFD0E-9D4D-4C24-A8D7-E0FE7E404D86}" type="pres">
      <dgm:prSet presAssocID="{9576AF38-321F-4090-AC14-9704F86476FE}" presName="sibTrans" presStyleLbl="bgSibTrans2D1" presStyleIdx="0" presStyleCnt="8" custLinFactNeighborX="86019" custLinFactNeighborY="39314"/>
      <dgm:spPr/>
      <dgm:t>
        <a:bodyPr/>
        <a:lstStyle/>
        <a:p>
          <a:endParaRPr lang="ru-RU"/>
        </a:p>
      </dgm:t>
    </dgm:pt>
    <dgm:pt modelId="{9AB6494F-38FD-4273-B2D7-0F2A5F1364D8}" type="pres">
      <dgm:prSet presAssocID="{AB98A01E-72B5-427C-9CE0-B80295FFE0CC}" presName="compNode" presStyleCnt="0"/>
      <dgm:spPr/>
    </dgm:pt>
    <dgm:pt modelId="{5BBD473B-B11C-4ED7-81A6-5450318250CA}" type="pres">
      <dgm:prSet presAssocID="{AB98A01E-72B5-427C-9CE0-B80295FFE0CC}" presName="dummyConnPt" presStyleCnt="0"/>
      <dgm:spPr/>
    </dgm:pt>
    <dgm:pt modelId="{75498387-5FB8-412E-A25C-D1200694D31F}" type="pres">
      <dgm:prSet presAssocID="{AB98A01E-72B5-427C-9CE0-B80295FFE0CC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568033-2196-4447-99F2-3D04A714CD42}" type="pres">
      <dgm:prSet presAssocID="{6305BE2E-E378-4809-A7E6-FC59C858CC05}" presName="sibTrans" presStyleLbl="bgSibTrans2D1" presStyleIdx="1" presStyleCnt="8"/>
      <dgm:spPr/>
      <dgm:t>
        <a:bodyPr/>
        <a:lstStyle/>
        <a:p>
          <a:endParaRPr lang="ru-RU"/>
        </a:p>
      </dgm:t>
    </dgm:pt>
    <dgm:pt modelId="{781D0E98-E40F-43F2-8E65-AEDC4AFF8BD3}" type="pres">
      <dgm:prSet presAssocID="{E7472283-EA10-4F32-8EF8-8AE16A55EA6F}" presName="compNode" presStyleCnt="0"/>
      <dgm:spPr/>
    </dgm:pt>
    <dgm:pt modelId="{BE668E8E-FCE6-4E15-A2E5-46A0D4F11EEB}" type="pres">
      <dgm:prSet presAssocID="{E7472283-EA10-4F32-8EF8-8AE16A55EA6F}" presName="dummyConnPt" presStyleCnt="0"/>
      <dgm:spPr/>
    </dgm:pt>
    <dgm:pt modelId="{EF782957-D6BB-4FDC-A5BC-04A051441D6B}" type="pres">
      <dgm:prSet presAssocID="{E7472283-EA10-4F32-8EF8-8AE16A55EA6F}" presName="node" presStyleLbl="node1" presStyleIdx="2" presStyleCnt="9" custLinFactNeighborX="-184" custLinFactNeighborY="-37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68FFC4-4759-4BF9-8C32-8F409B92E92E}" type="pres">
      <dgm:prSet presAssocID="{E2F81741-069C-4813-BC62-FCAEA094E86F}" presName="sibTrans" presStyleLbl="bgSibTrans2D1" presStyleIdx="2" presStyleCnt="8" custAng="21547654" custLinFactY="186092" custLinFactNeighborX="17219" custLinFactNeighborY="200000"/>
      <dgm:spPr/>
      <dgm:t>
        <a:bodyPr/>
        <a:lstStyle/>
        <a:p>
          <a:endParaRPr lang="ru-RU"/>
        </a:p>
      </dgm:t>
    </dgm:pt>
    <dgm:pt modelId="{65A32A47-B63C-4329-9363-CB70E3CFD47A}" type="pres">
      <dgm:prSet presAssocID="{DFBB60DC-9D46-4B67-BC59-3570C42BFD6D}" presName="compNode" presStyleCnt="0"/>
      <dgm:spPr/>
    </dgm:pt>
    <dgm:pt modelId="{7EE167C2-030E-4A26-8511-262D9A0BF19F}" type="pres">
      <dgm:prSet presAssocID="{DFBB60DC-9D46-4B67-BC59-3570C42BFD6D}" presName="dummyConnPt" presStyleCnt="0"/>
      <dgm:spPr/>
    </dgm:pt>
    <dgm:pt modelId="{CC3F321A-427B-4957-94F0-F1CFA5B63042}" type="pres">
      <dgm:prSet presAssocID="{DFBB60DC-9D46-4B67-BC59-3570C42BFD6D}" presName="node" presStyleLbl="node1" presStyleIdx="3" presStyleCnt="9" custLinFactNeighborX="2280" custLinFactNeighborY="-37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0CE0C1-A7D6-44DC-9E97-E8554339A73F}" type="pres">
      <dgm:prSet presAssocID="{14ACB2B6-CA69-4800-9837-9F174A8AD7FE}" presName="sibTrans" presStyleLbl="bgSibTrans2D1" presStyleIdx="3" presStyleCnt="8" custFlipVert="0" custScaleY="124781" custLinFactY="63807" custLinFactNeighborX="1454" custLinFactNeighborY="100000"/>
      <dgm:spPr/>
      <dgm:t>
        <a:bodyPr/>
        <a:lstStyle/>
        <a:p>
          <a:endParaRPr lang="ru-RU"/>
        </a:p>
      </dgm:t>
    </dgm:pt>
    <dgm:pt modelId="{708B7CF6-0C21-477C-A24C-3A20A2E246D2}" type="pres">
      <dgm:prSet presAssocID="{CEDC2D50-8F4F-4E0E-A7F2-E9DC50CE4648}" presName="compNode" presStyleCnt="0"/>
      <dgm:spPr/>
    </dgm:pt>
    <dgm:pt modelId="{269C08AF-255C-4525-9667-FC1B87605CF7}" type="pres">
      <dgm:prSet presAssocID="{CEDC2D50-8F4F-4E0E-A7F2-E9DC50CE4648}" presName="dummyConnPt" presStyleCnt="0"/>
      <dgm:spPr/>
    </dgm:pt>
    <dgm:pt modelId="{9A3846BD-5062-4AAD-B04F-658694BEFD75}" type="pres">
      <dgm:prSet presAssocID="{CEDC2D50-8F4F-4E0E-A7F2-E9DC50CE4648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0C9D5-5DD7-41DA-8A91-87E497491784}" type="pres">
      <dgm:prSet presAssocID="{700078A8-1040-42C7-B03E-D3601693C4B4}" presName="sibTrans" presStyleLbl="bgSibTrans2D1" presStyleIdx="4" presStyleCnt="8" custLinFactY="41938" custLinFactNeighborX="81066" custLinFactNeighborY="100000"/>
      <dgm:spPr/>
      <dgm:t>
        <a:bodyPr/>
        <a:lstStyle/>
        <a:p>
          <a:endParaRPr lang="ru-RU"/>
        </a:p>
      </dgm:t>
    </dgm:pt>
    <dgm:pt modelId="{62CEB6A3-A11F-4D52-908E-6C80E6C0CA6C}" type="pres">
      <dgm:prSet presAssocID="{2B8143EE-77F8-4DCD-B1E1-2685027E4CC2}" presName="compNode" presStyleCnt="0"/>
      <dgm:spPr/>
    </dgm:pt>
    <dgm:pt modelId="{67B9861E-B49A-4C48-9315-924BEF354867}" type="pres">
      <dgm:prSet presAssocID="{2B8143EE-77F8-4DCD-B1E1-2685027E4CC2}" presName="dummyConnPt" presStyleCnt="0"/>
      <dgm:spPr/>
    </dgm:pt>
    <dgm:pt modelId="{E3AC74B0-6762-4443-8378-B759CF5A95A3}" type="pres">
      <dgm:prSet presAssocID="{2B8143EE-77F8-4DCD-B1E1-2685027E4CC2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790A4D-30A1-47B3-B0AB-AFA8BDFBBAB2}" type="pres">
      <dgm:prSet presAssocID="{CD65EF48-26E3-4293-96B3-B6A3426A3F86}" presName="sibTrans" presStyleLbl="bgSibTrans2D1" presStyleIdx="5" presStyleCnt="8"/>
      <dgm:spPr/>
      <dgm:t>
        <a:bodyPr/>
        <a:lstStyle/>
        <a:p>
          <a:endParaRPr lang="ru-RU"/>
        </a:p>
      </dgm:t>
    </dgm:pt>
    <dgm:pt modelId="{645FBBF7-AC8B-4AC4-831A-900CF13621D3}" type="pres">
      <dgm:prSet presAssocID="{F4F87239-E836-43CC-BD66-E8BC89EA536A}" presName="compNode" presStyleCnt="0"/>
      <dgm:spPr/>
    </dgm:pt>
    <dgm:pt modelId="{9978A0D6-0990-4D36-8DA7-FB233BC293A3}" type="pres">
      <dgm:prSet presAssocID="{F4F87239-E836-43CC-BD66-E8BC89EA536A}" presName="dummyConnPt" presStyleCnt="0"/>
      <dgm:spPr/>
    </dgm:pt>
    <dgm:pt modelId="{41355394-BEF5-497D-AB6A-627F6BEE8ED5}" type="pres">
      <dgm:prSet presAssocID="{F4F87239-E836-43CC-BD66-E8BC89EA536A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551D6D-3C67-4000-ADFD-6A2EBE093801}" type="pres">
      <dgm:prSet presAssocID="{95FD10CE-4A5C-4F5A-8C69-8214E45BB071}" presName="sibTrans" presStyleLbl="bgSibTrans2D1" presStyleIdx="6" presStyleCnt="8" custLinFactY="100000" custLinFactNeighborX="88498" custLinFactNeighborY="110355"/>
      <dgm:spPr/>
      <dgm:t>
        <a:bodyPr/>
        <a:lstStyle/>
        <a:p>
          <a:endParaRPr lang="ru-RU"/>
        </a:p>
      </dgm:t>
    </dgm:pt>
    <dgm:pt modelId="{C0A6D89F-636C-4D53-9082-88BDD33008AF}" type="pres">
      <dgm:prSet presAssocID="{994112C2-8005-4168-A7C2-F1CD31567866}" presName="compNode" presStyleCnt="0"/>
      <dgm:spPr/>
    </dgm:pt>
    <dgm:pt modelId="{7CEDB876-A681-4090-B762-6279994CC841}" type="pres">
      <dgm:prSet presAssocID="{994112C2-8005-4168-A7C2-F1CD31567866}" presName="dummyConnPt" presStyleCnt="0"/>
      <dgm:spPr/>
    </dgm:pt>
    <dgm:pt modelId="{78AA3077-0F84-4E93-8252-627A362C60C6}" type="pres">
      <dgm:prSet presAssocID="{994112C2-8005-4168-A7C2-F1CD31567866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E8F59B-4A39-4300-9C3E-1497A8532F58}" type="pres">
      <dgm:prSet presAssocID="{3C255684-784E-46C4-815E-BF2C4B73F601}" presName="sibTrans" presStyleLbl="bgSibTrans2D1" presStyleIdx="7" presStyleCnt="8"/>
      <dgm:spPr/>
      <dgm:t>
        <a:bodyPr/>
        <a:lstStyle/>
        <a:p>
          <a:endParaRPr lang="ru-RU"/>
        </a:p>
      </dgm:t>
    </dgm:pt>
    <dgm:pt modelId="{E632E759-6537-4F9C-BD66-C4AB2145A89A}" type="pres">
      <dgm:prSet presAssocID="{E982E133-F4E3-4E21-A1F8-7C64B3E386C6}" presName="compNode" presStyleCnt="0"/>
      <dgm:spPr/>
    </dgm:pt>
    <dgm:pt modelId="{311CDA77-8577-4402-A609-85590DA23291}" type="pres">
      <dgm:prSet presAssocID="{E982E133-F4E3-4E21-A1F8-7C64B3E386C6}" presName="dummyConnPt" presStyleCnt="0"/>
      <dgm:spPr/>
    </dgm:pt>
    <dgm:pt modelId="{D2D3244E-83AA-4025-9EE6-25301B37545B}" type="pres">
      <dgm:prSet presAssocID="{E982E133-F4E3-4E21-A1F8-7C64B3E386C6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C96321-FA24-48C6-9336-174B6B912452}" type="presOf" srcId="{E982E133-F4E3-4E21-A1F8-7C64B3E386C6}" destId="{D2D3244E-83AA-4025-9EE6-25301B37545B}" srcOrd="0" destOrd="0" presId="urn:microsoft.com/office/officeart/2005/8/layout/bProcess4"/>
    <dgm:cxn modelId="{92968173-48B0-421C-9FD3-944AD55F7C3E}" type="presOf" srcId="{14ACB2B6-CA69-4800-9837-9F174A8AD7FE}" destId="{450CE0C1-A7D6-44DC-9E97-E8554339A73F}" srcOrd="0" destOrd="0" presId="urn:microsoft.com/office/officeart/2005/8/layout/bProcess4"/>
    <dgm:cxn modelId="{EE45E2D0-8AEF-4F4E-AE97-90C24085F982}" srcId="{D03DFC03-3412-4249-B012-F697B37CD7FC}" destId="{E7472283-EA10-4F32-8EF8-8AE16A55EA6F}" srcOrd="2" destOrd="0" parTransId="{9BD95C91-536A-4235-A027-DE1F2E0DE677}" sibTransId="{E2F81741-069C-4813-BC62-FCAEA094E86F}"/>
    <dgm:cxn modelId="{BBC71E8A-7C3F-4A74-9224-CA6B72BCD97F}" type="presOf" srcId="{DFBB60DC-9D46-4B67-BC59-3570C42BFD6D}" destId="{CC3F321A-427B-4957-94F0-F1CFA5B63042}" srcOrd="0" destOrd="0" presId="urn:microsoft.com/office/officeart/2005/8/layout/bProcess4"/>
    <dgm:cxn modelId="{F69A210A-58EF-4CA0-930F-72F54FC97EB3}" srcId="{D03DFC03-3412-4249-B012-F697B37CD7FC}" destId="{CEDC2D50-8F4F-4E0E-A7F2-E9DC50CE4648}" srcOrd="4" destOrd="0" parTransId="{D8854300-419E-4987-B1A2-8236E260FF1D}" sibTransId="{700078A8-1040-42C7-B03E-D3601693C4B4}"/>
    <dgm:cxn modelId="{B16F361E-D9AB-45CA-B8CA-0DAB24737229}" type="presOf" srcId="{AB98A01E-72B5-427C-9CE0-B80295FFE0CC}" destId="{75498387-5FB8-412E-A25C-D1200694D31F}" srcOrd="0" destOrd="0" presId="urn:microsoft.com/office/officeart/2005/8/layout/bProcess4"/>
    <dgm:cxn modelId="{0D64A40B-75BC-4EE3-8F18-58808B311494}" type="presOf" srcId="{CD65EF48-26E3-4293-96B3-B6A3426A3F86}" destId="{68790A4D-30A1-47B3-B0AB-AFA8BDFBBAB2}" srcOrd="0" destOrd="0" presId="urn:microsoft.com/office/officeart/2005/8/layout/bProcess4"/>
    <dgm:cxn modelId="{D78009B6-A16E-4238-91C9-EDB1726413E0}" type="presOf" srcId="{E7472283-EA10-4F32-8EF8-8AE16A55EA6F}" destId="{EF782957-D6BB-4FDC-A5BC-04A051441D6B}" srcOrd="0" destOrd="0" presId="urn:microsoft.com/office/officeart/2005/8/layout/bProcess4"/>
    <dgm:cxn modelId="{D56BE102-748E-4F0F-BCC2-9D33DE56209F}" type="presOf" srcId="{E2F81741-069C-4813-BC62-FCAEA094E86F}" destId="{BF68FFC4-4759-4BF9-8C32-8F409B92E92E}" srcOrd="0" destOrd="0" presId="urn:microsoft.com/office/officeart/2005/8/layout/bProcess4"/>
    <dgm:cxn modelId="{90F62A81-74D4-45B8-BA0D-41028E8E380F}" type="presOf" srcId="{2B8143EE-77F8-4DCD-B1E1-2685027E4CC2}" destId="{E3AC74B0-6762-4443-8378-B759CF5A95A3}" srcOrd="0" destOrd="0" presId="urn:microsoft.com/office/officeart/2005/8/layout/bProcess4"/>
    <dgm:cxn modelId="{62BB7A43-D59A-4662-9EFD-8BFE0827520B}" type="presOf" srcId="{700078A8-1040-42C7-B03E-D3601693C4B4}" destId="{28A0C9D5-5DD7-41DA-8A91-87E497491784}" srcOrd="0" destOrd="0" presId="urn:microsoft.com/office/officeart/2005/8/layout/bProcess4"/>
    <dgm:cxn modelId="{1EC860DD-7CD8-4AE2-9CFB-C4795D2E1361}" type="presOf" srcId="{F4F87239-E836-43CC-BD66-E8BC89EA536A}" destId="{41355394-BEF5-497D-AB6A-627F6BEE8ED5}" srcOrd="0" destOrd="0" presId="urn:microsoft.com/office/officeart/2005/8/layout/bProcess4"/>
    <dgm:cxn modelId="{8AE0147C-449E-4ABD-A0E5-E81AC83D9E02}" srcId="{D03DFC03-3412-4249-B012-F697B37CD7FC}" destId="{2B8143EE-77F8-4DCD-B1E1-2685027E4CC2}" srcOrd="5" destOrd="0" parTransId="{C05A0E92-2CCA-48ED-8B6F-C43AF5CB237D}" sibTransId="{CD65EF48-26E3-4293-96B3-B6A3426A3F86}"/>
    <dgm:cxn modelId="{5A45E6E3-79E4-479F-905B-2A9C44F9F912}" type="presOf" srcId="{D03DFC03-3412-4249-B012-F697B37CD7FC}" destId="{B5AF3136-85AA-4C36-9009-D2E7BB0DE500}" srcOrd="0" destOrd="0" presId="urn:microsoft.com/office/officeart/2005/8/layout/bProcess4"/>
    <dgm:cxn modelId="{51BDDDF4-4F30-41B7-BBD7-56F32E2C4B30}" type="presOf" srcId="{3C255684-784E-46C4-815E-BF2C4B73F601}" destId="{ECE8F59B-4A39-4300-9C3E-1497A8532F58}" srcOrd="0" destOrd="0" presId="urn:microsoft.com/office/officeart/2005/8/layout/bProcess4"/>
    <dgm:cxn modelId="{A5D46802-D96A-4884-819A-D19B5623BBED}" type="presOf" srcId="{CEDC2D50-8F4F-4E0E-A7F2-E9DC50CE4648}" destId="{9A3846BD-5062-4AAD-B04F-658694BEFD75}" srcOrd="0" destOrd="0" presId="urn:microsoft.com/office/officeart/2005/8/layout/bProcess4"/>
    <dgm:cxn modelId="{54DF1AAC-DB40-4E56-99A0-F37EB78845E8}" type="presOf" srcId="{95FD10CE-4A5C-4F5A-8C69-8214E45BB071}" destId="{11551D6D-3C67-4000-ADFD-6A2EBE093801}" srcOrd="0" destOrd="0" presId="urn:microsoft.com/office/officeart/2005/8/layout/bProcess4"/>
    <dgm:cxn modelId="{F717EAA0-869B-4548-ACE8-055A8D357859}" type="presOf" srcId="{994112C2-8005-4168-A7C2-F1CD31567866}" destId="{78AA3077-0F84-4E93-8252-627A362C60C6}" srcOrd="0" destOrd="0" presId="urn:microsoft.com/office/officeart/2005/8/layout/bProcess4"/>
    <dgm:cxn modelId="{DDE774BE-ED37-4A3E-8313-50B4B66C6205}" srcId="{D03DFC03-3412-4249-B012-F697B37CD7FC}" destId="{E982E133-F4E3-4E21-A1F8-7C64B3E386C6}" srcOrd="8" destOrd="0" parTransId="{40E2197D-598C-4947-8828-D0CC3DFA12CA}" sibTransId="{E6A33066-9D73-49F7-9F40-567404EDAB4E}"/>
    <dgm:cxn modelId="{5D5010DD-3278-41EB-B055-FB49F0B9F673}" srcId="{D03DFC03-3412-4249-B012-F697B37CD7FC}" destId="{3BF4B989-E51E-40EA-B29C-DDE7C0C0767D}" srcOrd="0" destOrd="0" parTransId="{55329BEA-5542-42C4-AA2B-D71359C1B8F7}" sibTransId="{9576AF38-321F-4090-AC14-9704F86476FE}"/>
    <dgm:cxn modelId="{114BDACD-E958-4931-A7E5-0604A4179537}" type="presOf" srcId="{6305BE2E-E378-4809-A7E6-FC59C858CC05}" destId="{02568033-2196-4447-99F2-3D04A714CD42}" srcOrd="0" destOrd="0" presId="urn:microsoft.com/office/officeart/2005/8/layout/bProcess4"/>
    <dgm:cxn modelId="{C703D9A6-527F-4022-ACB1-1C405478AC27}" type="presOf" srcId="{3BF4B989-E51E-40EA-B29C-DDE7C0C0767D}" destId="{CD595D6B-645C-4088-880D-E02FA1B83909}" srcOrd="0" destOrd="0" presId="urn:microsoft.com/office/officeart/2005/8/layout/bProcess4"/>
    <dgm:cxn modelId="{4BE32775-8CBC-4A62-96F8-CAA5AF976563}" srcId="{D03DFC03-3412-4249-B012-F697B37CD7FC}" destId="{994112C2-8005-4168-A7C2-F1CD31567866}" srcOrd="7" destOrd="0" parTransId="{12C2FD1C-6E0A-41F8-B922-22B1272D5742}" sibTransId="{3C255684-784E-46C4-815E-BF2C4B73F601}"/>
    <dgm:cxn modelId="{7FDA4FFF-C3B9-4C80-823F-836B6A084E0B}" srcId="{D03DFC03-3412-4249-B012-F697B37CD7FC}" destId="{DFBB60DC-9D46-4B67-BC59-3570C42BFD6D}" srcOrd="3" destOrd="0" parTransId="{D6122DD8-B89C-435D-B24B-6F13329C9176}" sibTransId="{14ACB2B6-CA69-4800-9837-9F174A8AD7FE}"/>
    <dgm:cxn modelId="{CEEAE379-5734-4660-ADA5-9E13EA1F6DC1}" srcId="{D03DFC03-3412-4249-B012-F697B37CD7FC}" destId="{F4F87239-E836-43CC-BD66-E8BC89EA536A}" srcOrd="6" destOrd="0" parTransId="{7B03AA23-496F-4C7A-8932-C38DE1AEA1EC}" sibTransId="{95FD10CE-4A5C-4F5A-8C69-8214E45BB071}"/>
    <dgm:cxn modelId="{3F3846BB-697F-4616-ADEB-05CC7B88429E}" type="presOf" srcId="{9576AF38-321F-4090-AC14-9704F86476FE}" destId="{065BFD0E-9D4D-4C24-A8D7-E0FE7E404D86}" srcOrd="0" destOrd="0" presId="urn:microsoft.com/office/officeart/2005/8/layout/bProcess4"/>
    <dgm:cxn modelId="{BC12391B-9C6B-4987-B408-EC6CA3332B26}" srcId="{D03DFC03-3412-4249-B012-F697B37CD7FC}" destId="{AB98A01E-72B5-427C-9CE0-B80295FFE0CC}" srcOrd="1" destOrd="0" parTransId="{75303957-AE5F-47B6-898A-592F97410936}" sibTransId="{6305BE2E-E378-4809-A7E6-FC59C858CC05}"/>
    <dgm:cxn modelId="{DF1A6560-15AE-40DA-882F-428DCDE1161B}" type="presParOf" srcId="{B5AF3136-85AA-4C36-9009-D2E7BB0DE500}" destId="{671655D7-4D1F-41FC-8E3E-C52175270392}" srcOrd="0" destOrd="0" presId="urn:microsoft.com/office/officeart/2005/8/layout/bProcess4"/>
    <dgm:cxn modelId="{C007AABD-BF36-4E5F-9E5F-544E333FDB1C}" type="presParOf" srcId="{671655D7-4D1F-41FC-8E3E-C52175270392}" destId="{AAEE5F55-1317-4CF8-BA1C-FE05F9740858}" srcOrd="0" destOrd="0" presId="urn:microsoft.com/office/officeart/2005/8/layout/bProcess4"/>
    <dgm:cxn modelId="{DB1142FC-6467-4C26-B9E8-83A5CDD8C4C1}" type="presParOf" srcId="{671655D7-4D1F-41FC-8E3E-C52175270392}" destId="{CD595D6B-645C-4088-880D-E02FA1B83909}" srcOrd="1" destOrd="0" presId="urn:microsoft.com/office/officeart/2005/8/layout/bProcess4"/>
    <dgm:cxn modelId="{3493A0E8-A62A-4031-AA43-12B6FFFD5AB6}" type="presParOf" srcId="{B5AF3136-85AA-4C36-9009-D2E7BB0DE500}" destId="{065BFD0E-9D4D-4C24-A8D7-E0FE7E404D86}" srcOrd="1" destOrd="0" presId="urn:microsoft.com/office/officeart/2005/8/layout/bProcess4"/>
    <dgm:cxn modelId="{3FE30426-83E5-4FC1-B6BC-5229D9AA6A8C}" type="presParOf" srcId="{B5AF3136-85AA-4C36-9009-D2E7BB0DE500}" destId="{9AB6494F-38FD-4273-B2D7-0F2A5F1364D8}" srcOrd="2" destOrd="0" presId="urn:microsoft.com/office/officeart/2005/8/layout/bProcess4"/>
    <dgm:cxn modelId="{D1C54C41-8232-458C-BD3D-0BF142D77D38}" type="presParOf" srcId="{9AB6494F-38FD-4273-B2D7-0F2A5F1364D8}" destId="{5BBD473B-B11C-4ED7-81A6-5450318250CA}" srcOrd="0" destOrd="0" presId="urn:microsoft.com/office/officeart/2005/8/layout/bProcess4"/>
    <dgm:cxn modelId="{58B29002-7227-4762-8115-AF1DBF5B84D0}" type="presParOf" srcId="{9AB6494F-38FD-4273-B2D7-0F2A5F1364D8}" destId="{75498387-5FB8-412E-A25C-D1200694D31F}" srcOrd="1" destOrd="0" presId="urn:microsoft.com/office/officeart/2005/8/layout/bProcess4"/>
    <dgm:cxn modelId="{EBB419C2-9FAF-42E6-97F9-154D42F4D09D}" type="presParOf" srcId="{B5AF3136-85AA-4C36-9009-D2E7BB0DE500}" destId="{02568033-2196-4447-99F2-3D04A714CD42}" srcOrd="3" destOrd="0" presId="urn:microsoft.com/office/officeart/2005/8/layout/bProcess4"/>
    <dgm:cxn modelId="{161A3A0B-B8DA-4B0D-B0E9-A9E43CB73402}" type="presParOf" srcId="{B5AF3136-85AA-4C36-9009-D2E7BB0DE500}" destId="{781D0E98-E40F-43F2-8E65-AEDC4AFF8BD3}" srcOrd="4" destOrd="0" presId="urn:microsoft.com/office/officeart/2005/8/layout/bProcess4"/>
    <dgm:cxn modelId="{522EA87A-17E2-4F35-85C2-A32624612850}" type="presParOf" srcId="{781D0E98-E40F-43F2-8E65-AEDC4AFF8BD3}" destId="{BE668E8E-FCE6-4E15-A2E5-46A0D4F11EEB}" srcOrd="0" destOrd="0" presId="urn:microsoft.com/office/officeart/2005/8/layout/bProcess4"/>
    <dgm:cxn modelId="{49DF5D77-C467-4C7C-A3D1-5440FEA50FCC}" type="presParOf" srcId="{781D0E98-E40F-43F2-8E65-AEDC4AFF8BD3}" destId="{EF782957-D6BB-4FDC-A5BC-04A051441D6B}" srcOrd="1" destOrd="0" presId="urn:microsoft.com/office/officeart/2005/8/layout/bProcess4"/>
    <dgm:cxn modelId="{B1A8B5C0-B11D-4B78-88BF-EBEC9D471650}" type="presParOf" srcId="{B5AF3136-85AA-4C36-9009-D2E7BB0DE500}" destId="{BF68FFC4-4759-4BF9-8C32-8F409B92E92E}" srcOrd="5" destOrd="0" presId="urn:microsoft.com/office/officeart/2005/8/layout/bProcess4"/>
    <dgm:cxn modelId="{CF679F33-0E8C-416A-8654-0616A13308C1}" type="presParOf" srcId="{B5AF3136-85AA-4C36-9009-D2E7BB0DE500}" destId="{65A32A47-B63C-4329-9363-CB70E3CFD47A}" srcOrd="6" destOrd="0" presId="urn:microsoft.com/office/officeart/2005/8/layout/bProcess4"/>
    <dgm:cxn modelId="{C94D670F-8AAB-4123-9B6D-CD9273174BE3}" type="presParOf" srcId="{65A32A47-B63C-4329-9363-CB70E3CFD47A}" destId="{7EE167C2-030E-4A26-8511-262D9A0BF19F}" srcOrd="0" destOrd="0" presId="urn:microsoft.com/office/officeart/2005/8/layout/bProcess4"/>
    <dgm:cxn modelId="{3C2F8D5C-EC68-4520-B362-C5476B1BCEB4}" type="presParOf" srcId="{65A32A47-B63C-4329-9363-CB70E3CFD47A}" destId="{CC3F321A-427B-4957-94F0-F1CFA5B63042}" srcOrd="1" destOrd="0" presId="urn:microsoft.com/office/officeart/2005/8/layout/bProcess4"/>
    <dgm:cxn modelId="{82B77D1E-0895-43BF-8D0D-398A59253216}" type="presParOf" srcId="{B5AF3136-85AA-4C36-9009-D2E7BB0DE500}" destId="{450CE0C1-A7D6-44DC-9E97-E8554339A73F}" srcOrd="7" destOrd="0" presId="urn:microsoft.com/office/officeart/2005/8/layout/bProcess4"/>
    <dgm:cxn modelId="{E085E4D2-784A-4B9B-A84F-BE468C4BF68C}" type="presParOf" srcId="{B5AF3136-85AA-4C36-9009-D2E7BB0DE500}" destId="{708B7CF6-0C21-477C-A24C-3A20A2E246D2}" srcOrd="8" destOrd="0" presId="urn:microsoft.com/office/officeart/2005/8/layout/bProcess4"/>
    <dgm:cxn modelId="{3B8AB15D-7DE5-4A8E-8262-CF641191D610}" type="presParOf" srcId="{708B7CF6-0C21-477C-A24C-3A20A2E246D2}" destId="{269C08AF-255C-4525-9667-FC1B87605CF7}" srcOrd="0" destOrd="0" presId="urn:microsoft.com/office/officeart/2005/8/layout/bProcess4"/>
    <dgm:cxn modelId="{D852B7B0-513D-49E5-A8EC-152E17D3B8BC}" type="presParOf" srcId="{708B7CF6-0C21-477C-A24C-3A20A2E246D2}" destId="{9A3846BD-5062-4AAD-B04F-658694BEFD75}" srcOrd="1" destOrd="0" presId="urn:microsoft.com/office/officeart/2005/8/layout/bProcess4"/>
    <dgm:cxn modelId="{6047193A-6299-4AF6-A6D7-DBAC7B32E8A3}" type="presParOf" srcId="{B5AF3136-85AA-4C36-9009-D2E7BB0DE500}" destId="{28A0C9D5-5DD7-41DA-8A91-87E497491784}" srcOrd="9" destOrd="0" presId="urn:microsoft.com/office/officeart/2005/8/layout/bProcess4"/>
    <dgm:cxn modelId="{AA6DBF41-F7ED-4D45-B2EF-9E930C5F004C}" type="presParOf" srcId="{B5AF3136-85AA-4C36-9009-D2E7BB0DE500}" destId="{62CEB6A3-A11F-4D52-908E-6C80E6C0CA6C}" srcOrd="10" destOrd="0" presId="urn:microsoft.com/office/officeart/2005/8/layout/bProcess4"/>
    <dgm:cxn modelId="{1A1C25E8-C722-453E-B1D4-20CB9C2B5BE2}" type="presParOf" srcId="{62CEB6A3-A11F-4D52-908E-6C80E6C0CA6C}" destId="{67B9861E-B49A-4C48-9315-924BEF354867}" srcOrd="0" destOrd="0" presId="urn:microsoft.com/office/officeart/2005/8/layout/bProcess4"/>
    <dgm:cxn modelId="{F0722398-A6E7-47C2-A20B-551BD819D78A}" type="presParOf" srcId="{62CEB6A3-A11F-4D52-908E-6C80E6C0CA6C}" destId="{E3AC74B0-6762-4443-8378-B759CF5A95A3}" srcOrd="1" destOrd="0" presId="urn:microsoft.com/office/officeart/2005/8/layout/bProcess4"/>
    <dgm:cxn modelId="{4AFB69FC-813F-4F1A-BC1E-0BEB5B515018}" type="presParOf" srcId="{B5AF3136-85AA-4C36-9009-D2E7BB0DE500}" destId="{68790A4D-30A1-47B3-B0AB-AFA8BDFBBAB2}" srcOrd="11" destOrd="0" presId="urn:microsoft.com/office/officeart/2005/8/layout/bProcess4"/>
    <dgm:cxn modelId="{7BF66525-A878-4DB3-BB28-82136607DDE2}" type="presParOf" srcId="{B5AF3136-85AA-4C36-9009-D2E7BB0DE500}" destId="{645FBBF7-AC8B-4AC4-831A-900CF13621D3}" srcOrd="12" destOrd="0" presId="urn:microsoft.com/office/officeart/2005/8/layout/bProcess4"/>
    <dgm:cxn modelId="{C11357E5-B1E5-4E71-9239-D793E9BE5CE0}" type="presParOf" srcId="{645FBBF7-AC8B-4AC4-831A-900CF13621D3}" destId="{9978A0D6-0990-4D36-8DA7-FB233BC293A3}" srcOrd="0" destOrd="0" presId="urn:microsoft.com/office/officeart/2005/8/layout/bProcess4"/>
    <dgm:cxn modelId="{37BDB9D3-D91E-45CB-97DC-BA43F07FC800}" type="presParOf" srcId="{645FBBF7-AC8B-4AC4-831A-900CF13621D3}" destId="{41355394-BEF5-497D-AB6A-627F6BEE8ED5}" srcOrd="1" destOrd="0" presId="urn:microsoft.com/office/officeart/2005/8/layout/bProcess4"/>
    <dgm:cxn modelId="{2EBC3C0C-6596-45A5-BE1E-77FE71A52A65}" type="presParOf" srcId="{B5AF3136-85AA-4C36-9009-D2E7BB0DE500}" destId="{11551D6D-3C67-4000-ADFD-6A2EBE093801}" srcOrd="13" destOrd="0" presId="urn:microsoft.com/office/officeart/2005/8/layout/bProcess4"/>
    <dgm:cxn modelId="{43501AC7-FF40-4E4E-973C-EE96F1E60716}" type="presParOf" srcId="{B5AF3136-85AA-4C36-9009-D2E7BB0DE500}" destId="{C0A6D89F-636C-4D53-9082-88BDD33008AF}" srcOrd="14" destOrd="0" presId="urn:microsoft.com/office/officeart/2005/8/layout/bProcess4"/>
    <dgm:cxn modelId="{E8F0D311-A717-4065-BC9D-7A52AADD4BF9}" type="presParOf" srcId="{C0A6D89F-636C-4D53-9082-88BDD33008AF}" destId="{7CEDB876-A681-4090-B762-6279994CC841}" srcOrd="0" destOrd="0" presId="urn:microsoft.com/office/officeart/2005/8/layout/bProcess4"/>
    <dgm:cxn modelId="{A2E6C3FA-9142-49A9-8998-11847251786E}" type="presParOf" srcId="{C0A6D89F-636C-4D53-9082-88BDD33008AF}" destId="{78AA3077-0F84-4E93-8252-627A362C60C6}" srcOrd="1" destOrd="0" presId="urn:microsoft.com/office/officeart/2005/8/layout/bProcess4"/>
    <dgm:cxn modelId="{2A2BA4CF-0967-4126-9F2C-D5FDE0347DC0}" type="presParOf" srcId="{B5AF3136-85AA-4C36-9009-D2E7BB0DE500}" destId="{ECE8F59B-4A39-4300-9C3E-1497A8532F58}" srcOrd="15" destOrd="0" presId="urn:microsoft.com/office/officeart/2005/8/layout/bProcess4"/>
    <dgm:cxn modelId="{41C60F59-B57B-4962-A63F-4693564D22AF}" type="presParOf" srcId="{B5AF3136-85AA-4C36-9009-D2E7BB0DE500}" destId="{E632E759-6537-4F9C-BD66-C4AB2145A89A}" srcOrd="16" destOrd="0" presId="urn:microsoft.com/office/officeart/2005/8/layout/bProcess4"/>
    <dgm:cxn modelId="{953512F6-6040-4694-809F-596B3C29D329}" type="presParOf" srcId="{E632E759-6537-4F9C-BD66-C4AB2145A89A}" destId="{311CDA77-8577-4402-A609-85590DA23291}" srcOrd="0" destOrd="0" presId="urn:microsoft.com/office/officeart/2005/8/layout/bProcess4"/>
    <dgm:cxn modelId="{F61DCED6-8A03-4719-884D-E1143A96F255}" type="presParOf" srcId="{E632E759-6537-4F9C-BD66-C4AB2145A89A}" destId="{D2D3244E-83AA-4025-9EE6-25301B37545B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A63E201-50CB-473E-9492-BFFB9509D5E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A2BC17-69F4-4F38-82FD-108E82206A2C}">
      <dgm:prSet phldrT="[Текст]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КОМИТЕТ</a:t>
          </a:r>
        </a:p>
        <a:p>
          <a:pPr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dirty="0" smtClean="0"/>
            <a:t>ФИЗКУЛЬТУРНО-ОЗДОРОВИТЕЛЬНОЙ НАПРАВЛЕННОСТИ</a:t>
          </a:r>
          <a:endParaRPr lang="ru-RU" dirty="0"/>
        </a:p>
      </dgm:t>
    </dgm:pt>
    <dgm:pt modelId="{242001D9-C3DD-41A2-90BF-394BE44E37F1}" type="parTrans" cxnId="{4BB6ADAE-F594-4187-B0BD-BD6A60A2A224}">
      <dgm:prSet/>
      <dgm:spPr/>
      <dgm:t>
        <a:bodyPr/>
        <a:lstStyle/>
        <a:p>
          <a:endParaRPr lang="ru-RU"/>
        </a:p>
      </dgm:t>
    </dgm:pt>
    <dgm:pt modelId="{EA20FEF6-68A2-4666-8E02-9ED12BC16D4D}" type="sibTrans" cxnId="{4BB6ADAE-F594-4187-B0BD-BD6A60A2A224}">
      <dgm:prSet/>
      <dgm:spPr/>
      <dgm:t>
        <a:bodyPr/>
        <a:lstStyle/>
        <a:p>
          <a:endParaRPr lang="ru-RU"/>
        </a:p>
      </dgm:t>
    </dgm:pt>
    <dgm:pt modelId="{D3E2B790-6174-4F8B-A00A-5B54D3E5A2A7}" type="pres">
      <dgm:prSet presAssocID="{CA63E201-50CB-473E-9492-BFFB9509D5E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1D24F2-FDF6-43A2-9C6E-EA5B4BEB8188}" type="pres">
      <dgm:prSet presAssocID="{70A2BC17-69F4-4F38-82FD-108E82206A2C}" presName="parentText" presStyleLbl="node1" presStyleIdx="0" presStyleCnt="1" custScaleY="57035" custLinFactNeighborX="-793" custLinFactNeighborY="-72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B6ADAE-F594-4187-B0BD-BD6A60A2A224}" srcId="{CA63E201-50CB-473E-9492-BFFB9509D5E7}" destId="{70A2BC17-69F4-4F38-82FD-108E82206A2C}" srcOrd="0" destOrd="0" parTransId="{242001D9-C3DD-41A2-90BF-394BE44E37F1}" sibTransId="{EA20FEF6-68A2-4666-8E02-9ED12BC16D4D}"/>
    <dgm:cxn modelId="{F4F284DA-147F-45C5-A173-B7B260B435A0}" type="presOf" srcId="{70A2BC17-69F4-4F38-82FD-108E82206A2C}" destId="{431D24F2-FDF6-43A2-9C6E-EA5B4BEB8188}" srcOrd="0" destOrd="0" presId="urn:microsoft.com/office/officeart/2005/8/layout/vList2"/>
    <dgm:cxn modelId="{2D516DBB-B56E-4317-AF80-04AB0B9192DD}" type="presOf" srcId="{CA63E201-50CB-473E-9492-BFFB9509D5E7}" destId="{D3E2B790-6174-4F8B-A00A-5B54D3E5A2A7}" srcOrd="0" destOrd="0" presId="urn:microsoft.com/office/officeart/2005/8/layout/vList2"/>
    <dgm:cxn modelId="{54A1EEF6-1AE8-4A28-869D-9AF6F2FD4C9C}" type="presParOf" srcId="{D3E2B790-6174-4F8B-A00A-5B54D3E5A2A7}" destId="{431D24F2-FDF6-43A2-9C6E-EA5B4BEB818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0CC898C-E8C3-4E1E-9C63-3A7F3BAF9194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F71B4D-7097-4383-BBDF-E1E2C632BBF9}">
      <dgm:prSet phldrT="[Текст]" custT="1"/>
      <dgm:spPr/>
      <dgm:t>
        <a:bodyPr/>
        <a:lstStyle/>
        <a:p>
          <a:r>
            <a:rPr lang="ru-RU" sz="1600" dirty="0" smtClean="0"/>
            <a:t>ИГРОВЫЕ ВИДЫ СПОРТА</a:t>
          </a:r>
          <a:endParaRPr lang="ru-RU" sz="1600" dirty="0"/>
        </a:p>
      </dgm:t>
    </dgm:pt>
    <dgm:pt modelId="{73583F0C-85D3-4FE0-BA81-E7265C95BB7B}" type="parTrans" cxnId="{4D160DDB-5B07-43C4-B5FF-6C88840009A9}">
      <dgm:prSet/>
      <dgm:spPr/>
      <dgm:t>
        <a:bodyPr/>
        <a:lstStyle/>
        <a:p>
          <a:endParaRPr lang="ru-RU"/>
        </a:p>
      </dgm:t>
    </dgm:pt>
    <dgm:pt modelId="{925BE125-54F4-459A-91DF-141DAF99FBD9}" type="sibTrans" cxnId="{4D160DDB-5B07-43C4-B5FF-6C88840009A9}">
      <dgm:prSet/>
      <dgm:spPr/>
      <dgm:t>
        <a:bodyPr/>
        <a:lstStyle/>
        <a:p>
          <a:endParaRPr lang="ru-RU"/>
        </a:p>
      </dgm:t>
    </dgm:pt>
    <dgm:pt modelId="{60F0F0F1-DC0C-495B-AD1B-E5F40B15C933}">
      <dgm:prSet phldrT="[Текст]" custT="1"/>
      <dgm:spPr/>
      <dgm:t>
        <a:bodyPr/>
        <a:lstStyle/>
        <a:p>
          <a:r>
            <a:rPr lang="ru-RU" sz="900" dirty="0" smtClean="0"/>
            <a:t>СОСТАВЛЯЕТ ИГРОВЫЕ ТАБЛИЦЫ </a:t>
          </a:r>
          <a:endParaRPr lang="ru-RU" sz="900" dirty="0"/>
        </a:p>
      </dgm:t>
    </dgm:pt>
    <dgm:pt modelId="{4F6504D5-548A-4814-93DD-53C3FE02253E}" type="parTrans" cxnId="{8885531A-2C78-46AB-B2F8-A387A8203142}">
      <dgm:prSet/>
      <dgm:spPr/>
      <dgm:t>
        <a:bodyPr/>
        <a:lstStyle/>
        <a:p>
          <a:endParaRPr lang="ru-RU"/>
        </a:p>
      </dgm:t>
    </dgm:pt>
    <dgm:pt modelId="{66D29DC1-078E-456E-9B4D-38F6CD81E336}" type="sibTrans" cxnId="{8885531A-2C78-46AB-B2F8-A387A8203142}">
      <dgm:prSet/>
      <dgm:spPr/>
      <dgm:t>
        <a:bodyPr/>
        <a:lstStyle/>
        <a:p>
          <a:endParaRPr lang="ru-RU"/>
        </a:p>
      </dgm:t>
    </dgm:pt>
    <dgm:pt modelId="{B2C25D74-DDCC-4287-B0FA-AA04A5AD1C2B}">
      <dgm:prSet phldrT="[Текст]" custT="1"/>
      <dgm:spPr/>
      <dgm:t>
        <a:bodyPr/>
        <a:lstStyle/>
        <a:p>
          <a:r>
            <a:rPr lang="ru-RU" sz="800" dirty="0" smtClean="0"/>
            <a:t>ВЫПОЛНЯЕТ  ПОДГОТОВКУ  СУДЕЙ-ИНСТРУКТОРОВ</a:t>
          </a:r>
          <a:endParaRPr lang="ru-RU" sz="800" dirty="0"/>
        </a:p>
      </dgm:t>
    </dgm:pt>
    <dgm:pt modelId="{90BCD7F5-684A-4367-963A-DA69F6659474}" type="parTrans" cxnId="{6377C8B3-2122-48EF-B0BD-D81234750A14}">
      <dgm:prSet/>
      <dgm:spPr/>
      <dgm:t>
        <a:bodyPr/>
        <a:lstStyle/>
        <a:p>
          <a:endParaRPr lang="ru-RU"/>
        </a:p>
      </dgm:t>
    </dgm:pt>
    <dgm:pt modelId="{4BB0E589-7AE2-417D-A785-D3C3A05B8DAC}" type="sibTrans" cxnId="{6377C8B3-2122-48EF-B0BD-D81234750A14}">
      <dgm:prSet/>
      <dgm:spPr/>
      <dgm:t>
        <a:bodyPr/>
        <a:lstStyle/>
        <a:p>
          <a:endParaRPr lang="ru-RU"/>
        </a:p>
      </dgm:t>
    </dgm:pt>
    <dgm:pt modelId="{47C6A2B9-45F9-4F7B-AE4C-0F8431A63C2C}">
      <dgm:prSet phldrT="[Текст]" custT="1"/>
      <dgm:spPr/>
      <dgm:t>
        <a:bodyPr/>
        <a:lstStyle/>
        <a:p>
          <a:r>
            <a:rPr lang="ru-RU" sz="1600" dirty="0" smtClean="0"/>
            <a:t>МАССОВЫЕ ВИДЫ СПОРТА</a:t>
          </a:r>
          <a:endParaRPr lang="ru-RU" sz="1600" dirty="0"/>
        </a:p>
      </dgm:t>
    </dgm:pt>
    <dgm:pt modelId="{1ABDDAF8-DC38-4A7A-BCE5-A13EA2228349}" type="parTrans" cxnId="{75BBD5AF-47F7-4C1F-88C5-2F93925465DD}">
      <dgm:prSet/>
      <dgm:spPr/>
      <dgm:t>
        <a:bodyPr/>
        <a:lstStyle/>
        <a:p>
          <a:endParaRPr lang="ru-RU"/>
        </a:p>
      </dgm:t>
    </dgm:pt>
    <dgm:pt modelId="{10B5E2A0-8ACB-4AB3-A350-251BE043B772}" type="sibTrans" cxnId="{75BBD5AF-47F7-4C1F-88C5-2F93925465DD}">
      <dgm:prSet/>
      <dgm:spPr/>
      <dgm:t>
        <a:bodyPr/>
        <a:lstStyle/>
        <a:p>
          <a:endParaRPr lang="ru-RU"/>
        </a:p>
      </dgm:t>
    </dgm:pt>
    <dgm:pt modelId="{48E0073B-A9C2-45E5-A52B-BE68DE463576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9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dirty="0" smtClean="0"/>
            <a:t>РАЗРАБАТЫВАЕТ СОДЕРЖАНИЕ ДЛЯ НАЧАЛЬНОЙ, СРЕДНЕЙ, СТАРШЕЙ ШКОЛЫ</a:t>
          </a:r>
        </a:p>
        <a:p>
          <a:endParaRPr lang="ru-RU" sz="900" dirty="0"/>
        </a:p>
      </dgm:t>
    </dgm:pt>
    <dgm:pt modelId="{3584A3DB-D865-42AD-B31F-80DF53B10790}" type="parTrans" cxnId="{0DFEDF0D-AEE8-4625-841B-83826E3A93AD}">
      <dgm:prSet/>
      <dgm:spPr/>
      <dgm:t>
        <a:bodyPr/>
        <a:lstStyle/>
        <a:p>
          <a:endParaRPr lang="ru-RU"/>
        </a:p>
      </dgm:t>
    </dgm:pt>
    <dgm:pt modelId="{39EFF3C7-33D1-4DF2-9DC3-156DE9AA8446}" type="sibTrans" cxnId="{0DFEDF0D-AEE8-4625-841B-83826E3A93AD}">
      <dgm:prSet/>
      <dgm:spPr/>
      <dgm:t>
        <a:bodyPr/>
        <a:lstStyle/>
        <a:p>
          <a:endParaRPr lang="ru-RU"/>
        </a:p>
      </dgm:t>
    </dgm:pt>
    <dgm:pt modelId="{5C28FE56-0827-4F85-AEA2-86327DF0AA66}">
      <dgm:prSet phldrT="[Текст]" custT="1"/>
      <dgm:spPr/>
      <dgm:t>
        <a:bodyPr/>
        <a:lstStyle/>
        <a:p>
          <a:r>
            <a:rPr lang="ru-RU" sz="900" dirty="0" smtClean="0"/>
            <a:t>ПОДБИРАЕТ СУДЕЙСКИЕ БРИГАДЫ,ОРГАНИЗУЕТ И ПРОВОДИТ МЕРОПРИЯТИЕ</a:t>
          </a:r>
          <a:endParaRPr lang="ru-RU" sz="900" dirty="0"/>
        </a:p>
      </dgm:t>
    </dgm:pt>
    <dgm:pt modelId="{74E3F79C-DA66-4FA1-8C9D-8F3AB4FF8B9E}" type="parTrans" cxnId="{FAD66FA9-7103-47E1-A304-CAD4837419DA}">
      <dgm:prSet/>
      <dgm:spPr/>
      <dgm:t>
        <a:bodyPr/>
        <a:lstStyle/>
        <a:p>
          <a:endParaRPr lang="ru-RU"/>
        </a:p>
      </dgm:t>
    </dgm:pt>
    <dgm:pt modelId="{25809D60-DD62-4B2A-B6DD-683DC9D9360F}" type="sibTrans" cxnId="{FAD66FA9-7103-47E1-A304-CAD4837419DA}">
      <dgm:prSet/>
      <dgm:spPr/>
      <dgm:t>
        <a:bodyPr/>
        <a:lstStyle/>
        <a:p>
          <a:endParaRPr lang="ru-RU"/>
        </a:p>
      </dgm:t>
    </dgm:pt>
    <dgm:pt modelId="{F3E18F9B-E15B-4B41-966D-75FE9990A60F}">
      <dgm:prSet phldrT="[Текст]" custT="1"/>
      <dgm:spPr/>
      <dgm:t>
        <a:bodyPr/>
        <a:lstStyle/>
        <a:p>
          <a:r>
            <a:rPr lang="ru-RU" sz="1800" dirty="0" smtClean="0"/>
            <a:t>ОТДЕЛ ГТО</a:t>
          </a:r>
          <a:endParaRPr lang="ru-RU" sz="1800" dirty="0"/>
        </a:p>
      </dgm:t>
    </dgm:pt>
    <dgm:pt modelId="{AA16C34F-D518-4E0B-A079-C84CD5707A78}" type="parTrans" cxnId="{00ABEEFA-652E-4F6D-8C3E-312559856ABE}">
      <dgm:prSet/>
      <dgm:spPr/>
      <dgm:t>
        <a:bodyPr/>
        <a:lstStyle/>
        <a:p>
          <a:endParaRPr lang="ru-RU"/>
        </a:p>
      </dgm:t>
    </dgm:pt>
    <dgm:pt modelId="{1A079298-FB22-4F2E-BF7C-894709E9A2D9}" type="sibTrans" cxnId="{00ABEEFA-652E-4F6D-8C3E-312559856ABE}">
      <dgm:prSet/>
      <dgm:spPr/>
      <dgm:t>
        <a:bodyPr/>
        <a:lstStyle/>
        <a:p>
          <a:endParaRPr lang="ru-RU"/>
        </a:p>
      </dgm:t>
    </dgm:pt>
    <dgm:pt modelId="{FD1D16EF-D964-401C-B24B-8AD46CAFC81A}">
      <dgm:prSet phldrT="[Текст]" custT="1"/>
      <dgm:spPr/>
      <dgm:t>
        <a:bodyPr/>
        <a:lstStyle/>
        <a:p>
          <a:r>
            <a:rPr lang="ru-RU" sz="900" dirty="0" smtClean="0"/>
            <a:t>РАЗРАБАТЫВАЕТ ПЛАН МЕРОПРИЯТИЙ НА ГОД</a:t>
          </a:r>
          <a:endParaRPr lang="ru-RU" sz="900" dirty="0"/>
        </a:p>
      </dgm:t>
    </dgm:pt>
    <dgm:pt modelId="{011AA239-B2EE-44C2-B04F-BE16BF74FA78}" type="parTrans" cxnId="{1B1819EE-E30F-4A23-8419-F8A7DA202FD0}">
      <dgm:prSet/>
      <dgm:spPr/>
      <dgm:t>
        <a:bodyPr/>
        <a:lstStyle/>
        <a:p>
          <a:endParaRPr lang="ru-RU"/>
        </a:p>
      </dgm:t>
    </dgm:pt>
    <dgm:pt modelId="{C0AFAA9F-1F93-4112-B996-D87B0A726325}" type="sibTrans" cxnId="{1B1819EE-E30F-4A23-8419-F8A7DA202FD0}">
      <dgm:prSet/>
      <dgm:spPr/>
      <dgm:t>
        <a:bodyPr/>
        <a:lstStyle/>
        <a:p>
          <a:endParaRPr lang="ru-RU"/>
        </a:p>
      </dgm:t>
    </dgm:pt>
    <dgm:pt modelId="{1A81AB9B-6086-4D3D-95B6-00C9D12C5590}">
      <dgm:prSet phldrT="[Текст]" custT="1"/>
      <dgm:spPr/>
      <dgm:t>
        <a:bodyPr/>
        <a:lstStyle/>
        <a:p>
          <a:r>
            <a:rPr lang="ru-RU" sz="900" dirty="0" smtClean="0"/>
            <a:t>ОРГАНИЗУЕТ И ПРОВОДИТ МЕРОПРИЯТИЯ ПО ПЛАНУ</a:t>
          </a:r>
          <a:endParaRPr lang="ru-RU" sz="900" dirty="0"/>
        </a:p>
      </dgm:t>
    </dgm:pt>
    <dgm:pt modelId="{96B2A3FE-DA62-4BBD-9554-5274481622D9}" type="parTrans" cxnId="{B4FA4982-F5DA-4FF2-B2D2-AC2ED01C1928}">
      <dgm:prSet/>
      <dgm:spPr/>
      <dgm:t>
        <a:bodyPr/>
        <a:lstStyle/>
        <a:p>
          <a:endParaRPr lang="ru-RU"/>
        </a:p>
      </dgm:t>
    </dgm:pt>
    <dgm:pt modelId="{740FBBBB-BEFD-48E6-B9B5-65495B6564EE}" type="sibTrans" cxnId="{B4FA4982-F5DA-4FF2-B2D2-AC2ED01C1928}">
      <dgm:prSet/>
      <dgm:spPr/>
      <dgm:t>
        <a:bodyPr/>
        <a:lstStyle/>
        <a:p>
          <a:endParaRPr lang="ru-RU"/>
        </a:p>
      </dgm:t>
    </dgm:pt>
    <dgm:pt modelId="{8E5F1374-FC8D-420E-94AA-2CC00A80D814}">
      <dgm:prSet custT="1"/>
      <dgm:spPr/>
      <dgm:t>
        <a:bodyPr/>
        <a:lstStyle/>
        <a:p>
          <a:pPr marL="0" marR="0" indent="0" defTabSz="4000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ru-RU" sz="800" dirty="0" smtClean="0"/>
        </a:p>
        <a:p>
          <a:pPr marL="0" marR="0" indent="0" defTabSz="4000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800" dirty="0" smtClean="0"/>
            <a:t>СОСТАВЛЯЕТ  РАСПИСАНИЕ ИГР</a:t>
          </a:r>
        </a:p>
        <a:p>
          <a:pPr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dirty="0"/>
        </a:p>
      </dgm:t>
    </dgm:pt>
    <dgm:pt modelId="{73718ABA-B1EC-4C4B-B505-D422D7B10CE9}" type="parTrans" cxnId="{1BC34A02-5464-483A-96D7-FEDF2E712852}">
      <dgm:prSet/>
      <dgm:spPr/>
      <dgm:t>
        <a:bodyPr/>
        <a:lstStyle/>
        <a:p>
          <a:endParaRPr lang="ru-RU"/>
        </a:p>
      </dgm:t>
    </dgm:pt>
    <dgm:pt modelId="{1685E921-6662-4F75-AF4C-B5C1E91C8AFE}" type="sibTrans" cxnId="{1BC34A02-5464-483A-96D7-FEDF2E712852}">
      <dgm:prSet/>
      <dgm:spPr/>
      <dgm:t>
        <a:bodyPr/>
        <a:lstStyle/>
        <a:p>
          <a:endParaRPr lang="ru-RU"/>
        </a:p>
      </dgm:t>
    </dgm:pt>
    <dgm:pt modelId="{543BE222-7E48-4C11-A48C-ACD6B184B669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800" dirty="0" smtClean="0"/>
            <a:t>ПОДБИРАЕТ СУДЕЙСКИЕ БРИГАДЫ,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800" dirty="0" smtClean="0"/>
            <a:t>ОРГАНИЗУЕТ  И ПРОВОДИТ СОРЕВНОВАНИЯ</a:t>
          </a:r>
          <a:endParaRPr lang="ru-RU" sz="800" dirty="0"/>
        </a:p>
      </dgm:t>
    </dgm:pt>
    <dgm:pt modelId="{F465DA2A-2B03-4B40-8742-164546FC888C}" type="parTrans" cxnId="{4B783A05-43E4-4BA3-ADF0-2AC8DDFB29DF}">
      <dgm:prSet/>
      <dgm:spPr/>
      <dgm:t>
        <a:bodyPr/>
        <a:lstStyle/>
        <a:p>
          <a:endParaRPr lang="ru-RU"/>
        </a:p>
      </dgm:t>
    </dgm:pt>
    <dgm:pt modelId="{A967836B-6636-46B2-8EB8-0ECF130FBAB9}" type="sibTrans" cxnId="{4B783A05-43E4-4BA3-ADF0-2AC8DDFB29DF}">
      <dgm:prSet/>
      <dgm:spPr/>
      <dgm:t>
        <a:bodyPr/>
        <a:lstStyle/>
        <a:p>
          <a:endParaRPr lang="ru-RU"/>
        </a:p>
      </dgm:t>
    </dgm:pt>
    <dgm:pt modelId="{08C6CD3F-8DA2-44F2-A17B-9DEB03D1484C}">
      <dgm:prSet custT="1"/>
      <dgm:spPr/>
      <dgm:t>
        <a:bodyPr/>
        <a:lstStyle/>
        <a:p>
          <a:r>
            <a:rPr lang="ru-RU" sz="900" dirty="0" smtClean="0"/>
            <a:t>РАЗРАБАТЫВАЕТ СОДЕРЖАНИЕ. РЕГЛАМЕНТ </a:t>
          </a:r>
          <a:endParaRPr lang="ru-RU" sz="900" dirty="0"/>
        </a:p>
      </dgm:t>
    </dgm:pt>
    <dgm:pt modelId="{2006CDDD-F2C9-40B0-BDCB-9CE85D7096A7}" type="parTrans" cxnId="{83079BD3-D321-43AC-8140-2CFC1D013AA4}">
      <dgm:prSet/>
      <dgm:spPr/>
      <dgm:t>
        <a:bodyPr/>
        <a:lstStyle/>
        <a:p>
          <a:endParaRPr lang="ru-RU"/>
        </a:p>
      </dgm:t>
    </dgm:pt>
    <dgm:pt modelId="{8F28B45C-19BE-462E-98F6-34D3C00EC28F}" type="sibTrans" cxnId="{83079BD3-D321-43AC-8140-2CFC1D013AA4}">
      <dgm:prSet/>
      <dgm:spPr/>
      <dgm:t>
        <a:bodyPr/>
        <a:lstStyle/>
        <a:p>
          <a:endParaRPr lang="ru-RU"/>
        </a:p>
      </dgm:t>
    </dgm:pt>
    <dgm:pt modelId="{4993948D-03CE-4625-8A73-23A7E777D7FF}">
      <dgm:prSet custT="1"/>
      <dgm:spPr/>
      <dgm:t>
        <a:bodyPr/>
        <a:lstStyle/>
        <a:p>
          <a:r>
            <a:rPr lang="ru-RU" sz="900" dirty="0" smtClean="0"/>
            <a:t>ВЫПОЛНЯЕТ ПОДГОТОВКУ СУДЕЙ-ИНСТРУКТОРОВ</a:t>
          </a:r>
          <a:endParaRPr lang="ru-RU" sz="900" dirty="0"/>
        </a:p>
      </dgm:t>
    </dgm:pt>
    <dgm:pt modelId="{C92AD223-D05C-4BC1-8DA9-191B4D4879FD}" type="parTrans" cxnId="{EA233F83-B3D9-4B12-8553-002BD9C4F6C0}">
      <dgm:prSet/>
      <dgm:spPr/>
      <dgm:t>
        <a:bodyPr/>
        <a:lstStyle/>
        <a:p>
          <a:endParaRPr lang="ru-RU"/>
        </a:p>
      </dgm:t>
    </dgm:pt>
    <dgm:pt modelId="{55D97839-AD19-449F-81E5-11901EB489AD}" type="sibTrans" cxnId="{EA233F83-B3D9-4B12-8553-002BD9C4F6C0}">
      <dgm:prSet/>
      <dgm:spPr/>
      <dgm:t>
        <a:bodyPr/>
        <a:lstStyle/>
        <a:p>
          <a:endParaRPr lang="ru-RU"/>
        </a:p>
      </dgm:t>
    </dgm:pt>
    <dgm:pt modelId="{D55DEDF1-CA21-48D9-85C2-1CB0E6BC872E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9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dirty="0" smtClean="0"/>
            <a:t>ВЫПОЛНЯЕТ ПОДГОТОВКУ СУДЕЙ-ИНСТРУКТОРОВ</a:t>
          </a:r>
        </a:p>
        <a:p>
          <a:pPr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dirty="0"/>
        </a:p>
      </dgm:t>
    </dgm:pt>
    <dgm:pt modelId="{7E668A0B-51CE-4CCD-BF4E-B63FF59AA4B4}" type="parTrans" cxnId="{B984CA5A-A81D-4808-BC71-9673914AAE20}">
      <dgm:prSet/>
      <dgm:spPr/>
      <dgm:t>
        <a:bodyPr/>
        <a:lstStyle/>
        <a:p>
          <a:endParaRPr lang="ru-RU"/>
        </a:p>
      </dgm:t>
    </dgm:pt>
    <dgm:pt modelId="{17160403-6747-49CA-B0FF-5F40149B9CB5}" type="sibTrans" cxnId="{B984CA5A-A81D-4808-BC71-9673914AAE20}">
      <dgm:prSet/>
      <dgm:spPr/>
      <dgm:t>
        <a:bodyPr/>
        <a:lstStyle/>
        <a:p>
          <a:endParaRPr lang="ru-RU"/>
        </a:p>
      </dgm:t>
    </dgm:pt>
    <dgm:pt modelId="{E4DAEFCC-96E1-407B-84D3-5637F539C655}">
      <dgm:prSet custT="1"/>
      <dgm:spPr/>
      <dgm:t>
        <a:bodyPr/>
        <a:lstStyle/>
        <a:p>
          <a:r>
            <a:rPr lang="ru-RU" sz="900" dirty="0" smtClean="0"/>
            <a:t>СОСТАВЛЯЕТ СБОРНЫЕ КОМАНДЫ ПО  ВИДАМ</a:t>
          </a:r>
          <a:endParaRPr lang="ru-RU" sz="900" dirty="0"/>
        </a:p>
      </dgm:t>
    </dgm:pt>
    <dgm:pt modelId="{D3B5433E-5B20-45D6-B69B-BAB359AF72B3}" type="parTrans" cxnId="{E1DBB764-1495-495F-9550-77905CBC478C}">
      <dgm:prSet/>
      <dgm:spPr/>
      <dgm:t>
        <a:bodyPr/>
        <a:lstStyle/>
        <a:p>
          <a:endParaRPr lang="ru-RU"/>
        </a:p>
      </dgm:t>
    </dgm:pt>
    <dgm:pt modelId="{A24EAC9C-7A40-437E-B8FE-A363BB49D429}" type="sibTrans" cxnId="{E1DBB764-1495-495F-9550-77905CBC478C}">
      <dgm:prSet/>
      <dgm:spPr/>
      <dgm:t>
        <a:bodyPr/>
        <a:lstStyle/>
        <a:p>
          <a:endParaRPr lang="ru-RU"/>
        </a:p>
      </dgm:t>
    </dgm:pt>
    <dgm:pt modelId="{13C4E0E5-DB61-4579-806E-DAB9FD08D4C6}">
      <dgm:prSet custT="1"/>
      <dgm:spPr/>
      <dgm:t>
        <a:bodyPr/>
        <a:lstStyle/>
        <a:p>
          <a:r>
            <a:rPr lang="ru-RU" sz="900" dirty="0" smtClean="0"/>
            <a:t>СОСТАВЛЯЕТ СБОРНЫЕ КОМАНДЫ ПО ВИДАМ</a:t>
          </a:r>
          <a:endParaRPr lang="ru-RU" sz="900" dirty="0"/>
        </a:p>
      </dgm:t>
    </dgm:pt>
    <dgm:pt modelId="{6D9BC1EC-E254-4321-8F2A-656BB1084C8F}" type="parTrans" cxnId="{3B1555C2-103F-4D2F-A825-12DB77CCF1D8}">
      <dgm:prSet/>
      <dgm:spPr/>
      <dgm:t>
        <a:bodyPr/>
        <a:lstStyle/>
        <a:p>
          <a:endParaRPr lang="ru-RU"/>
        </a:p>
      </dgm:t>
    </dgm:pt>
    <dgm:pt modelId="{CC8A2042-AAA9-4721-93D9-7C872EFB5BAA}" type="sibTrans" cxnId="{3B1555C2-103F-4D2F-A825-12DB77CCF1D8}">
      <dgm:prSet/>
      <dgm:spPr/>
      <dgm:t>
        <a:bodyPr/>
        <a:lstStyle/>
        <a:p>
          <a:endParaRPr lang="ru-RU"/>
        </a:p>
      </dgm:t>
    </dgm:pt>
    <dgm:pt modelId="{2CE9D389-E0E3-4598-B18B-6427E7830B00}">
      <dgm:prSet custT="1"/>
      <dgm:spPr/>
      <dgm:t>
        <a:bodyPr/>
        <a:lstStyle/>
        <a:p>
          <a:r>
            <a:rPr lang="ru-RU" sz="1000" dirty="0" smtClean="0"/>
            <a:t>СОСТАВЛЯЕТ КОМАНДУ ОТ ШКОЛЫ</a:t>
          </a:r>
          <a:endParaRPr lang="ru-RU" sz="1000" dirty="0"/>
        </a:p>
      </dgm:t>
    </dgm:pt>
    <dgm:pt modelId="{17F3DA12-AB0F-45F3-9541-8C1FCE93DCFB}" type="parTrans" cxnId="{AF8AA9C7-123D-4325-A290-5C74BA6181B6}">
      <dgm:prSet/>
      <dgm:spPr/>
      <dgm:t>
        <a:bodyPr/>
        <a:lstStyle/>
        <a:p>
          <a:endParaRPr lang="ru-RU"/>
        </a:p>
      </dgm:t>
    </dgm:pt>
    <dgm:pt modelId="{464E5124-0F56-4802-987D-8144D66FF869}" type="sibTrans" cxnId="{AF8AA9C7-123D-4325-A290-5C74BA6181B6}">
      <dgm:prSet/>
      <dgm:spPr/>
      <dgm:t>
        <a:bodyPr/>
        <a:lstStyle/>
        <a:p>
          <a:endParaRPr lang="ru-RU"/>
        </a:p>
      </dgm:t>
    </dgm:pt>
    <dgm:pt modelId="{EEC72D01-5018-4689-83CE-07B4BC4B01D1}" type="pres">
      <dgm:prSet presAssocID="{90CC898C-E8C3-4E1E-9C63-3A7F3BAF9194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4CD9A7-67E8-40AC-BC41-CEE9653FC58C}" type="pres">
      <dgm:prSet presAssocID="{4EF71B4D-7097-4383-BBDF-E1E2C632BBF9}" presName="compNode" presStyleCnt="0"/>
      <dgm:spPr/>
    </dgm:pt>
    <dgm:pt modelId="{F72391C2-1E57-4CD5-8973-B4891A06F2FE}" type="pres">
      <dgm:prSet presAssocID="{4EF71B4D-7097-4383-BBDF-E1E2C632BBF9}" presName="aNode" presStyleLbl="bgShp" presStyleIdx="0" presStyleCnt="3" custLinFactNeighborX="-38"/>
      <dgm:spPr/>
      <dgm:t>
        <a:bodyPr/>
        <a:lstStyle/>
        <a:p>
          <a:endParaRPr lang="ru-RU"/>
        </a:p>
      </dgm:t>
    </dgm:pt>
    <dgm:pt modelId="{D7608D2A-0455-4EF0-A98B-3986090E62CD}" type="pres">
      <dgm:prSet presAssocID="{4EF71B4D-7097-4383-BBDF-E1E2C632BBF9}" presName="textNode" presStyleLbl="bgShp" presStyleIdx="0" presStyleCnt="3"/>
      <dgm:spPr/>
      <dgm:t>
        <a:bodyPr/>
        <a:lstStyle/>
        <a:p>
          <a:endParaRPr lang="ru-RU"/>
        </a:p>
      </dgm:t>
    </dgm:pt>
    <dgm:pt modelId="{EC14ABDC-B78C-46C5-83B0-7C5EF1AF4C90}" type="pres">
      <dgm:prSet presAssocID="{4EF71B4D-7097-4383-BBDF-E1E2C632BBF9}" presName="compChildNode" presStyleCnt="0"/>
      <dgm:spPr/>
    </dgm:pt>
    <dgm:pt modelId="{40F53AF0-DC73-4C89-94CD-F5F791D35FAB}" type="pres">
      <dgm:prSet presAssocID="{4EF71B4D-7097-4383-BBDF-E1E2C632BBF9}" presName="theInnerList" presStyleCnt="0"/>
      <dgm:spPr/>
    </dgm:pt>
    <dgm:pt modelId="{323C2575-1004-4BDC-B9C9-D90159A1D0C7}" type="pres">
      <dgm:prSet presAssocID="{60F0F0F1-DC0C-495B-AD1B-E5F40B15C933}" presName="childNode" presStyleLbl="node1" presStyleIdx="0" presStyleCnt="14" custScaleY="139640" custLinFactNeighborX="1409" custLinFactNeighborY="357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F83492-8613-4B0E-8CE9-7B9F19363771}" type="pres">
      <dgm:prSet presAssocID="{60F0F0F1-DC0C-495B-AD1B-E5F40B15C933}" presName="aSpace2" presStyleCnt="0"/>
      <dgm:spPr/>
    </dgm:pt>
    <dgm:pt modelId="{A6B23BC8-2CFA-403C-80C0-37BB3881C546}" type="pres">
      <dgm:prSet presAssocID="{8E5F1374-FC8D-420E-94AA-2CC00A80D814}" presName="childNode" presStyleLbl="node1" presStyleIdx="1" presStyleCnt="14" custScaleY="136672" custLinFactNeighborX="1409" custLinFactNeighborY="877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DE82C4-3A87-4C7B-BA5E-0073B71EB180}" type="pres">
      <dgm:prSet presAssocID="{8E5F1374-FC8D-420E-94AA-2CC00A80D814}" presName="aSpace2" presStyleCnt="0"/>
      <dgm:spPr/>
    </dgm:pt>
    <dgm:pt modelId="{16F331BE-8EC3-499E-88E8-157A97724EED}" type="pres">
      <dgm:prSet presAssocID="{B2C25D74-DDCC-4287-B0FA-AA04A5AD1C2B}" presName="childNode" presStyleLbl="node1" presStyleIdx="2" presStyleCnt="14" custScaleY="117492" custLinFactNeighborX="1409" custLinFactNeighborY="575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2CBD9-F436-4F4D-888E-94B138DB9F88}" type="pres">
      <dgm:prSet presAssocID="{B2C25D74-DDCC-4287-B0FA-AA04A5AD1C2B}" presName="aSpace2" presStyleCnt="0"/>
      <dgm:spPr/>
    </dgm:pt>
    <dgm:pt modelId="{65F4E205-1CA5-425C-B23F-F00ACD2AE2E7}" type="pres">
      <dgm:prSet presAssocID="{543BE222-7E48-4C11-A48C-ACD6B184B669}" presName="childNode" presStyleLbl="node1" presStyleIdx="3" presStyleCnt="14" custScaleY="224531" custLinFactNeighborX="1409" custLinFactNeighborY="24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7BD446-AEF4-4962-83BB-31B1D24DB4A2}" type="pres">
      <dgm:prSet presAssocID="{543BE222-7E48-4C11-A48C-ACD6B184B669}" presName="aSpace2" presStyleCnt="0"/>
      <dgm:spPr/>
    </dgm:pt>
    <dgm:pt modelId="{209C7AF4-288E-45A3-A1EF-FF6ECD56D629}" type="pres">
      <dgm:prSet presAssocID="{E4DAEFCC-96E1-407B-84D3-5637F539C655}" presName="child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3B40F6-1C20-4C19-8F6E-D4C01FD3FF8E}" type="pres">
      <dgm:prSet presAssocID="{4EF71B4D-7097-4383-BBDF-E1E2C632BBF9}" presName="aSpace" presStyleCnt="0"/>
      <dgm:spPr/>
    </dgm:pt>
    <dgm:pt modelId="{77B72AFF-1379-4824-8DCD-0178746C7FFA}" type="pres">
      <dgm:prSet presAssocID="{47C6A2B9-45F9-4F7B-AE4C-0F8431A63C2C}" presName="compNode" presStyleCnt="0"/>
      <dgm:spPr/>
    </dgm:pt>
    <dgm:pt modelId="{A3C0B91A-D148-4987-9054-7FE037F23323}" type="pres">
      <dgm:prSet presAssocID="{47C6A2B9-45F9-4F7B-AE4C-0F8431A63C2C}" presName="aNode" presStyleLbl="bgShp" presStyleIdx="1" presStyleCnt="3"/>
      <dgm:spPr/>
      <dgm:t>
        <a:bodyPr/>
        <a:lstStyle/>
        <a:p>
          <a:endParaRPr lang="ru-RU"/>
        </a:p>
      </dgm:t>
    </dgm:pt>
    <dgm:pt modelId="{BED617CD-45B7-4337-932C-4D4A41469FF5}" type="pres">
      <dgm:prSet presAssocID="{47C6A2B9-45F9-4F7B-AE4C-0F8431A63C2C}" presName="textNode" presStyleLbl="bgShp" presStyleIdx="1" presStyleCnt="3"/>
      <dgm:spPr/>
      <dgm:t>
        <a:bodyPr/>
        <a:lstStyle/>
        <a:p>
          <a:endParaRPr lang="ru-RU"/>
        </a:p>
      </dgm:t>
    </dgm:pt>
    <dgm:pt modelId="{BF379AA6-0C2A-4CBB-AA0A-7ECDF09300C2}" type="pres">
      <dgm:prSet presAssocID="{47C6A2B9-45F9-4F7B-AE4C-0F8431A63C2C}" presName="compChildNode" presStyleCnt="0"/>
      <dgm:spPr/>
    </dgm:pt>
    <dgm:pt modelId="{3A881AD2-EC1C-412D-852A-8963AC474C70}" type="pres">
      <dgm:prSet presAssocID="{47C6A2B9-45F9-4F7B-AE4C-0F8431A63C2C}" presName="theInnerList" presStyleCnt="0"/>
      <dgm:spPr/>
    </dgm:pt>
    <dgm:pt modelId="{B85A8431-588E-47D8-8774-A69E749C0F9D}" type="pres">
      <dgm:prSet presAssocID="{48E0073B-A9C2-45E5-A52B-BE68DE463576}" presName="childNode" presStyleLbl="node1" presStyleIdx="5" presStyleCnt="14" custScaleY="1485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F60D0-3B0A-4197-8257-462B1F7BFA98}" type="pres">
      <dgm:prSet presAssocID="{48E0073B-A9C2-45E5-A52B-BE68DE463576}" presName="aSpace2" presStyleCnt="0"/>
      <dgm:spPr/>
    </dgm:pt>
    <dgm:pt modelId="{20CAF53B-201B-4CA7-863D-57F18E06DC5B}" type="pres">
      <dgm:prSet presAssocID="{4993948D-03CE-4625-8A73-23A7E777D7FF}" presName="child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B99A88-FA30-4719-BC1B-B133F8711628}" type="pres">
      <dgm:prSet presAssocID="{4993948D-03CE-4625-8A73-23A7E777D7FF}" presName="aSpace2" presStyleCnt="0"/>
      <dgm:spPr/>
    </dgm:pt>
    <dgm:pt modelId="{2ED2C37C-6612-488E-AF5A-C9C8F4E8C568}" type="pres">
      <dgm:prSet presAssocID="{5C28FE56-0827-4F85-AEA2-86327DF0AA66}" presName="child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E8F97D-A211-4EE2-A2DE-3A1CB547D5BA}" type="pres">
      <dgm:prSet presAssocID="{5C28FE56-0827-4F85-AEA2-86327DF0AA66}" presName="aSpace2" presStyleCnt="0"/>
      <dgm:spPr/>
    </dgm:pt>
    <dgm:pt modelId="{11B5767E-AC9F-4766-A101-2A90E327932E}" type="pres">
      <dgm:prSet presAssocID="{13C4E0E5-DB61-4579-806E-DAB9FD08D4C6}" presName="child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112820-55A2-4CA4-A93B-2630AD59C170}" type="pres">
      <dgm:prSet presAssocID="{47C6A2B9-45F9-4F7B-AE4C-0F8431A63C2C}" presName="aSpace" presStyleCnt="0"/>
      <dgm:spPr/>
    </dgm:pt>
    <dgm:pt modelId="{094E1C65-B4ED-419C-ACAF-A8A291B9C646}" type="pres">
      <dgm:prSet presAssocID="{F3E18F9B-E15B-4B41-966D-75FE9990A60F}" presName="compNode" presStyleCnt="0"/>
      <dgm:spPr/>
    </dgm:pt>
    <dgm:pt modelId="{EAEB3628-5F0E-40B6-9068-30136B602A78}" type="pres">
      <dgm:prSet presAssocID="{F3E18F9B-E15B-4B41-966D-75FE9990A60F}" presName="aNode" presStyleLbl="bgShp" presStyleIdx="2" presStyleCnt="3" custLinFactNeighborX="4547"/>
      <dgm:spPr/>
      <dgm:t>
        <a:bodyPr/>
        <a:lstStyle/>
        <a:p>
          <a:endParaRPr lang="ru-RU"/>
        </a:p>
      </dgm:t>
    </dgm:pt>
    <dgm:pt modelId="{F315CAD9-6B74-441D-9CBB-1184463FD6A2}" type="pres">
      <dgm:prSet presAssocID="{F3E18F9B-E15B-4B41-966D-75FE9990A60F}" presName="textNode" presStyleLbl="bgShp" presStyleIdx="2" presStyleCnt="3"/>
      <dgm:spPr/>
      <dgm:t>
        <a:bodyPr/>
        <a:lstStyle/>
        <a:p>
          <a:endParaRPr lang="ru-RU"/>
        </a:p>
      </dgm:t>
    </dgm:pt>
    <dgm:pt modelId="{3B7BAC42-4C2E-4D39-9677-4931AC71B3F5}" type="pres">
      <dgm:prSet presAssocID="{F3E18F9B-E15B-4B41-966D-75FE9990A60F}" presName="compChildNode" presStyleCnt="0"/>
      <dgm:spPr/>
    </dgm:pt>
    <dgm:pt modelId="{F75CC267-7D4C-4D24-864E-42298A737892}" type="pres">
      <dgm:prSet presAssocID="{F3E18F9B-E15B-4B41-966D-75FE9990A60F}" presName="theInnerList" presStyleCnt="0"/>
      <dgm:spPr/>
    </dgm:pt>
    <dgm:pt modelId="{4E31FF01-E484-40F3-B1BB-FEEAC4582ACC}" type="pres">
      <dgm:prSet presAssocID="{FD1D16EF-D964-401C-B24B-8AD46CAFC81A}" presName="childNode" presStyleLbl="node1" presStyleIdx="9" presStyleCnt="14" custScaleY="816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39FA50-7B7C-4C55-A52C-F2171EF12B04}" type="pres">
      <dgm:prSet presAssocID="{FD1D16EF-D964-401C-B24B-8AD46CAFC81A}" presName="aSpace2" presStyleCnt="0"/>
      <dgm:spPr/>
    </dgm:pt>
    <dgm:pt modelId="{2577EE25-4F91-45AC-9589-AC8DFC9B45C7}" type="pres">
      <dgm:prSet presAssocID="{08C6CD3F-8DA2-44F2-A17B-9DEB03D1484C}" presName="childNode" presStyleLbl="node1" presStyleIdx="10" presStyleCnt="14" custScaleY="800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BFD388-7567-4DF9-81D8-F92E57CFC3EF}" type="pres">
      <dgm:prSet presAssocID="{08C6CD3F-8DA2-44F2-A17B-9DEB03D1484C}" presName="aSpace2" presStyleCnt="0"/>
      <dgm:spPr/>
    </dgm:pt>
    <dgm:pt modelId="{333C41C7-1DB9-49BA-A223-566B1815B468}" type="pres">
      <dgm:prSet presAssocID="{D55DEDF1-CA21-48D9-85C2-1CB0E6BC872E}" presName="childNode" presStyleLbl="node1" presStyleIdx="11" presStyleCnt="14" custScaleY="79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02E07E-E1FD-4D07-939A-A5F21222B22A}" type="pres">
      <dgm:prSet presAssocID="{D55DEDF1-CA21-48D9-85C2-1CB0E6BC872E}" presName="aSpace2" presStyleCnt="0"/>
      <dgm:spPr/>
    </dgm:pt>
    <dgm:pt modelId="{5273E526-F109-491E-AA99-283795F123FD}" type="pres">
      <dgm:prSet presAssocID="{1A81AB9B-6086-4D3D-95B6-00C9D12C5590}" presName="childNode" presStyleLbl="node1" presStyleIdx="12" presStyleCnt="14" custScaleY="707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CA3D54-58B5-4A02-96A0-CB098148C29C}" type="pres">
      <dgm:prSet presAssocID="{1A81AB9B-6086-4D3D-95B6-00C9D12C5590}" presName="aSpace2" presStyleCnt="0"/>
      <dgm:spPr/>
    </dgm:pt>
    <dgm:pt modelId="{36416684-9993-4BE5-A0F0-CC8C893C7E02}" type="pres">
      <dgm:prSet presAssocID="{2CE9D389-E0E3-4598-B18B-6427E7830B00}" presName="child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6EC201-C7F4-477B-BC77-E3E322FD27C5}" type="presOf" srcId="{FD1D16EF-D964-401C-B24B-8AD46CAFC81A}" destId="{4E31FF01-E484-40F3-B1BB-FEEAC4582ACC}" srcOrd="0" destOrd="0" presId="urn:microsoft.com/office/officeart/2005/8/layout/lProcess2"/>
    <dgm:cxn modelId="{E216F5C8-C5F9-4EF3-B816-A18406FCB51D}" type="presOf" srcId="{47C6A2B9-45F9-4F7B-AE4C-0F8431A63C2C}" destId="{A3C0B91A-D148-4987-9054-7FE037F23323}" srcOrd="0" destOrd="0" presId="urn:microsoft.com/office/officeart/2005/8/layout/lProcess2"/>
    <dgm:cxn modelId="{33383F4A-F61B-49FE-A961-F7AA3E939641}" type="presOf" srcId="{47C6A2B9-45F9-4F7B-AE4C-0F8431A63C2C}" destId="{BED617CD-45B7-4337-932C-4D4A41469FF5}" srcOrd="1" destOrd="0" presId="urn:microsoft.com/office/officeart/2005/8/layout/lProcess2"/>
    <dgm:cxn modelId="{00ABEEFA-652E-4F6D-8C3E-312559856ABE}" srcId="{90CC898C-E8C3-4E1E-9C63-3A7F3BAF9194}" destId="{F3E18F9B-E15B-4B41-966D-75FE9990A60F}" srcOrd="2" destOrd="0" parTransId="{AA16C34F-D518-4E0B-A079-C84CD5707A78}" sibTransId="{1A079298-FB22-4F2E-BF7C-894709E9A2D9}"/>
    <dgm:cxn modelId="{F0DAB280-47FD-4E1C-A31E-5497FEAB80F0}" type="presOf" srcId="{90CC898C-E8C3-4E1E-9C63-3A7F3BAF9194}" destId="{EEC72D01-5018-4689-83CE-07B4BC4B01D1}" srcOrd="0" destOrd="0" presId="urn:microsoft.com/office/officeart/2005/8/layout/lProcess2"/>
    <dgm:cxn modelId="{FB37DC94-5CF7-45E4-BD83-141626D0D1A6}" type="presOf" srcId="{4EF71B4D-7097-4383-BBDF-E1E2C632BBF9}" destId="{F72391C2-1E57-4CD5-8973-B4891A06F2FE}" srcOrd="0" destOrd="0" presId="urn:microsoft.com/office/officeart/2005/8/layout/lProcess2"/>
    <dgm:cxn modelId="{5B78D227-6A9A-4E02-973A-604DDEFD18D4}" type="presOf" srcId="{4EF71B4D-7097-4383-BBDF-E1E2C632BBF9}" destId="{D7608D2A-0455-4EF0-A98B-3986090E62CD}" srcOrd="1" destOrd="0" presId="urn:microsoft.com/office/officeart/2005/8/layout/lProcess2"/>
    <dgm:cxn modelId="{83079BD3-D321-43AC-8140-2CFC1D013AA4}" srcId="{F3E18F9B-E15B-4B41-966D-75FE9990A60F}" destId="{08C6CD3F-8DA2-44F2-A17B-9DEB03D1484C}" srcOrd="1" destOrd="0" parTransId="{2006CDDD-F2C9-40B0-BDCB-9CE85D7096A7}" sibTransId="{8F28B45C-19BE-462E-98F6-34D3C00EC28F}"/>
    <dgm:cxn modelId="{C15E17AF-6425-405A-A2C5-343082383C5F}" type="presOf" srcId="{8E5F1374-FC8D-420E-94AA-2CC00A80D814}" destId="{A6B23BC8-2CFA-403C-80C0-37BB3881C546}" srcOrd="0" destOrd="0" presId="urn:microsoft.com/office/officeart/2005/8/layout/lProcess2"/>
    <dgm:cxn modelId="{B4FA4982-F5DA-4FF2-B2D2-AC2ED01C1928}" srcId="{F3E18F9B-E15B-4B41-966D-75FE9990A60F}" destId="{1A81AB9B-6086-4D3D-95B6-00C9D12C5590}" srcOrd="3" destOrd="0" parTransId="{96B2A3FE-DA62-4BBD-9554-5274481622D9}" sibTransId="{740FBBBB-BEFD-48E6-B9B5-65495B6564EE}"/>
    <dgm:cxn modelId="{38751C74-CC9C-4CCA-83C8-5FB6BF1EB274}" type="presOf" srcId="{13C4E0E5-DB61-4579-806E-DAB9FD08D4C6}" destId="{11B5767E-AC9F-4766-A101-2A90E327932E}" srcOrd="0" destOrd="0" presId="urn:microsoft.com/office/officeart/2005/8/layout/lProcess2"/>
    <dgm:cxn modelId="{407DB592-32C5-448D-BB8C-418B59C7496C}" type="presOf" srcId="{48E0073B-A9C2-45E5-A52B-BE68DE463576}" destId="{B85A8431-588E-47D8-8774-A69E749C0F9D}" srcOrd="0" destOrd="0" presId="urn:microsoft.com/office/officeart/2005/8/layout/lProcess2"/>
    <dgm:cxn modelId="{AF8AA9C7-123D-4325-A290-5C74BA6181B6}" srcId="{F3E18F9B-E15B-4B41-966D-75FE9990A60F}" destId="{2CE9D389-E0E3-4598-B18B-6427E7830B00}" srcOrd="4" destOrd="0" parTransId="{17F3DA12-AB0F-45F3-9541-8C1FCE93DCFB}" sibTransId="{464E5124-0F56-4802-987D-8144D66FF869}"/>
    <dgm:cxn modelId="{B20C9FB9-999D-4D13-8014-A8BECC893AA9}" type="presOf" srcId="{1A81AB9B-6086-4D3D-95B6-00C9D12C5590}" destId="{5273E526-F109-491E-AA99-283795F123FD}" srcOrd="0" destOrd="0" presId="urn:microsoft.com/office/officeart/2005/8/layout/lProcess2"/>
    <dgm:cxn modelId="{1AE9BE6C-F718-48A9-AF04-6A2C69C53B82}" type="presOf" srcId="{B2C25D74-DDCC-4287-B0FA-AA04A5AD1C2B}" destId="{16F331BE-8EC3-499E-88E8-157A97724EED}" srcOrd="0" destOrd="0" presId="urn:microsoft.com/office/officeart/2005/8/layout/lProcess2"/>
    <dgm:cxn modelId="{0A22AE15-8F89-4A0C-ADF8-302BA5F82709}" type="presOf" srcId="{2CE9D389-E0E3-4598-B18B-6427E7830B00}" destId="{36416684-9993-4BE5-A0F0-CC8C893C7E02}" srcOrd="0" destOrd="0" presId="urn:microsoft.com/office/officeart/2005/8/layout/lProcess2"/>
    <dgm:cxn modelId="{6377C8B3-2122-48EF-B0BD-D81234750A14}" srcId="{4EF71B4D-7097-4383-BBDF-E1E2C632BBF9}" destId="{B2C25D74-DDCC-4287-B0FA-AA04A5AD1C2B}" srcOrd="2" destOrd="0" parTransId="{90BCD7F5-684A-4367-963A-DA69F6659474}" sibTransId="{4BB0E589-7AE2-417D-A785-D3C3A05B8DAC}"/>
    <dgm:cxn modelId="{E33DFB64-9F74-44A7-8988-47CE9D1EB499}" type="presOf" srcId="{543BE222-7E48-4C11-A48C-ACD6B184B669}" destId="{65F4E205-1CA5-425C-B23F-F00ACD2AE2E7}" srcOrd="0" destOrd="0" presId="urn:microsoft.com/office/officeart/2005/8/layout/lProcess2"/>
    <dgm:cxn modelId="{11CC0809-4CEB-44F0-9843-8D5822FEFFBD}" type="presOf" srcId="{60F0F0F1-DC0C-495B-AD1B-E5F40B15C933}" destId="{323C2575-1004-4BDC-B9C9-D90159A1D0C7}" srcOrd="0" destOrd="0" presId="urn:microsoft.com/office/officeart/2005/8/layout/lProcess2"/>
    <dgm:cxn modelId="{6960AA86-7C4C-4C24-B6C2-0CA6A8DCC484}" type="presOf" srcId="{D55DEDF1-CA21-48D9-85C2-1CB0E6BC872E}" destId="{333C41C7-1DB9-49BA-A223-566B1815B468}" srcOrd="0" destOrd="0" presId="urn:microsoft.com/office/officeart/2005/8/layout/lProcess2"/>
    <dgm:cxn modelId="{B984CA5A-A81D-4808-BC71-9673914AAE20}" srcId="{F3E18F9B-E15B-4B41-966D-75FE9990A60F}" destId="{D55DEDF1-CA21-48D9-85C2-1CB0E6BC872E}" srcOrd="2" destOrd="0" parTransId="{7E668A0B-51CE-4CCD-BF4E-B63FF59AA4B4}" sibTransId="{17160403-6747-49CA-B0FF-5F40149B9CB5}"/>
    <dgm:cxn modelId="{EA233F83-B3D9-4B12-8553-002BD9C4F6C0}" srcId="{47C6A2B9-45F9-4F7B-AE4C-0F8431A63C2C}" destId="{4993948D-03CE-4625-8A73-23A7E777D7FF}" srcOrd="1" destOrd="0" parTransId="{C92AD223-D05C-4BC1-8DA9-191B4D4879FD}" sibTransId="{55D97839-AD19-449F-81E5-11901EB489AD}"/>
    <dgm:cxn modelId="{36A4F30D-81DE-4B23-95CA-F38C0C1CB68D}" type="presOf" srcId="{5C28FE56-0827-4F85-AEA2-86327DF0AA66}" destId="{2ED2C37C-6612-488E-AF5A-C9C8F4E8C568}" srcOrd="0" destOrd="0" presId="urn:microsoft.com/office/officeart/2005/8/layout/lProcess2"/>
    <dgm:cxn modelId="{0DFEDF0D-AEE8-4625-841B-83826E3A93AD}" srcId="{47C6A2B9-45F9-4F7B-AE4C-0F8431A63C2C}" destId="{48E0073B-A9C2-45E5-A52B-BE68DE463576}" srcOrd="0" destOrd="0" parTransId="{3584A3DB-D865-42AD-B31F-80DF53B10790}" sibTransId="{39EFF3C7-33D1-4DF2-9DC3-156DE9AA8446}"/>
    <dgm:cxn modelId="{F9E5393A-0B04-4147-B4F6-215D23C40D5D}" type="presOf" srcId="{E4DAEFCC-96E1-407B-84D3-5637F539C655}" destId="{209C7AF4-288E-45A3-A1EF-FF6ECD56D629}" srcOrd="0" destOrd="0" presId="urn:microsoft.com/office/officeart/2005/8/layout/lProcess2"/>
    <dgm:cxn modelId="{1B1819EE-E30F-4A23-8419-F8A7DA202FD0}" srcId="{F3E18F9B-E15B-4B41-966D-75FE9990A60F}" destId="{FD1D16EF-D964-401C-B24B-8AD46CAFC81A}" srcOrd="0" destOrd="0" parTransId="{011AA239-B2EE-44C2-B04F-BE16BF74FA78}" sibTransId="{C0AFAA9F-1F93-4112-B996-D87B0A726325}"/>
    <dgm:cxn modelId="{3B1555C2-103F-4D2F-A825-12DB77CCF1D8}" srcId="{47C6A2B9-45F9-4F7B-AE4C-0F8431A63C2C}" destId="{13C4E0E5-DB61-4579-806E-DAB9FD08D4C6}" srcOrd="3" destOrd="0" parTransId="{6D9BC1EC-E254-4321-8F2A-656BB1084C8F}" sibTransId="{CC8A2042-AAA9-4721-93D9-7C872EFB5BAA}"/>
    <dgm:cxn modelId="{4B783A05-43E4-4BA3-ADF0-2AC8DDFB29DF}" srcId="{4EF71B4D-7097-4383-BBDF-E1E2C632BBF9}" destId="{543BE222-7E48-4C11-A48C-ACD6B184B669}" srcOrd="3" destOrd="0" parTransId="{F465DA2A-2B03-4B40-8742-164546FC888C}" sibTransId="{A967836B-6636-46B2-8EB8-0ECF130FBAB9}"/>
    <dgm:cxn modelId="{E1DBB764-1495-495F-9550-77905CBC478C}" srcId="{4EF71B4D-7097-4383-BBDF-E1E2C632BBF9}" destId="{E4DAEFCC-96E1-407B-84D3-5637F539C655}" srcOrd="4" destOrd="0" parTransId="{D3B5433E-5B20-45D6-B69B-BAB359AF72B3}" sibTransId="{A24EAC9C-7A40-437E-B8FE-A363BB49D429}"/>
    <dgm:cxn modelId="{C1C286C9-2632-49B0-AB41-7AECDA6B0798}" type="presOf" srcId="{F3E18F9B-E15B-4B41-966D-75FE9990A60F}" destId="{F315CAD9-6B74-441D-9CBB-1184463FD6A2}" srcOrd="1" destOrd="0" presId="urn:microsoft.com/office/officeart/2005/8/layout/lProcess2"/>
    <dgm:cxn modelId="{8A722EC4-A7C6-4FF9-8689-ABAB7ECBCA44}" type="presOf" srcId="{F3E18F9B-E15B-4B41-966D-75FE9990A60F}" destId="{EAEB3628-5F0E-40B6-9068-30136B602A78}" srcOrd="0" destOrd="0" presId="urn:microsoft.com/office/officeart/2005/8/layout/lProcess2"/>
    <dgm:cxn modelId="{8885531A-2C78-46AB-B2F8-A387A8203142}" srcId="{4EF71B4D-7097-4383-BBDF-E1E2C632BBF9}" destId="{60F0F0F1-DC0C-495B-AD1B-E5F40B15C933}" srcOrd="0" destOrd="0" parTransId="{4F6504D5-548A-4814-93DD-53C3FE02253E}" sibTransId="{66D29DC1-078E-456E-9B4D-38F6CD81E336}"/>
    <dgm:cxn modelId="{FAD66FA9-7103-47E1-A304-CAD4837419DA}" srcId="{47C6A2B9-45F9-4F7B-AE4C-0F8431A63C2C}" destId="{5C28FE56-0827-4F85-AEA2-86327DF0AA66}" srcOrd="2" destOrd="0" parTransId="{74E3F79C-DA66-4FA1-8C9D-8F3AB4FF8B9E}" sibTransId="{25809D60-DD62-4B2A-B6DD-683DC9D9360F}"/>
    <dgm:cxn modelId="{4D160DDB-5B07-43C4-B5FF-6C88840009A9}" srcId="{90CC898C-E8C3-4E1E-9C63-3A7F3BAF9194}" destId="{4EF71B4D-7097-4383-BBDF-E1E2C632BBF9}" srcOrd="0" destOrd="0" parTransId="{73583F0C-85D3-4FE0-BA81-E7265C95BB7B}" sibTransId="{925BE125-54F4-459A-91DF-141DAF99FBD9}"/>
    <dgm:cxn modelId="{CEA01E38-B712-4A19-A7B7-F6365A74F0FF}" type="presOf" srcId="{08C6CD3F-8DA2-44F2-A17B-9DEB03D1484C}" destId="{2577EE25-4F91-45AC-9589-AC8DFC9B45C7}" srcOrd="0" destOrd="0" presId="urn:microsoft.com/office/officeart/2005/8/layout/lProcess2"/>
    <dgm:cxn modelId="{1BC34A02-5464-483A-96D7-FEDF2E712852}" srcId="{4EF71B4D-7097-4383-BBDF-E1E2C632BBF9}" destId="{8E5F1374-FC8D-420E-94AA-2CC00A80D814}" srcOrd="1" destOrd="0" parTransId="{73718ABA-B1EC-4C4B-B505-D422D7B10CE9}" sibTransId="{1685E921-6662-4F75-AF4C-B5C1E91C8AFE}"/>
    <dgm:cxn modelId="{75BBD5AF-47F7-4C1F-88C5-2F93925465DD}" srcId="{90CC898C-E8C3-4E1E-9C63-3A7F3BAF9194}" destId="{47C6A2B9-45F9-4F7B-AE4C-0F8431A63C2C}" srcOrd="1" destOrd="0" parTransId="{1ABDDAF8-DC38-4A7A-BCE5-A13EA2228349}" sibTransId="{10B5E2A0-8ACB-4AB3-A350-251BE043B772}"/>
    <dgm:cxn modelId="{2D1B5452-2604-4C11-B0EB-C41FDD13C999}" type="presOf" srcId="{4993948D-03CE-4625-8A73-23A7E777D7FF}" destId="{20CAF53B-201B-4CA7-863D-57F18E06DC5B}" srcOrd="0" destOrd="0" presId="urn:microsoft.com/office/officeart/2005/8/layout/lProcess2"/>
    <dgm:cxn modelId="{24EF4EDD-C7D3-4533-B84D-FA2153742BB8}" type="presParOf" srcId="{EEC72D01-5018-4689-83CE-07B4BC4B01D1}" destId="{D24CD9A7-67E8-40AC-BC41-CEE9653FC58C}" srcOrd="0" destOrd="0" presId="urn:microsoft.com/office/officeart/2005/8/layout/lProcess2"/>
    <dgm:cxn modelId="{A422935A-884D-4CEE-8274-FAB154362B0F}" type="presParOf" srcId="{D24CD9A7-67E8-40AC-BC41-CEE9653FC58C}" destId="{F72391C2-1E57-4CD5-8973-B4891A06F2FE}" srcOrd="0" destOrd="0" presId="urn:microsoft.com/office/officeart/2005/8/layout/lProcess2"/>
    <dgm:cxn modelId="{370959C1-0138-4D9E-A8E1-FDDA91310DF4}" type="presParOf" srcId="{D24CD9A7-67E8-40AC-BC41-CEE9653FC58C}" destId="{D7608D2A-0455-4EF0-A98B-3986090E62CD}" srcOrd="1" destOrd="0" presId="urn:microsoft.com/office/officeart/2005/8/layout/lProcess2"/>
    <dgm:cxn modelId="{20646744-4FCA-44E8-98AA-D15F62CE7B49}" type="presParOf" srcId="{D24CD9A7-67E8-40AC-BC41-CEE9653FC58C}" destId="{EC14ABDC-B78C-46C5-83B0-7C5EF1AF4C90}" srcOrd="2" destOrd="0" presId="urn:microsoft.com/office/officeart/2005/8/layout/lProcess2"/>
    <dgm:cxn modelId="{97E1D08A-286E-4C96-8E75-7B302EFA2CA1}" type="presParOf" srcId="{EC14ABDC-B78C-46C5-83B0-7C5EF1AF4C90}" destId="{40F53AF0-DC73-4C89-94CD-F5F791D35FAB}" srcOrd="0" destOrd="0" presId="urn:microsoft.com/office/officeart/2005/8/layout/lProcess2"/>
    <dgm:cxn modelId="{8F39658A-088F-4F0D-9F1C-CF2E92FA24D3}" type="presParOf" srcId="{40F53AF0-DC73-4C89-94CD-F5F791D35FAB}" destId="{323C2575-1004-4BDC-B9C9-D90159A1D0C7}" srcOrd="0" destOrd="0" presId="urn:microsoft.com/office/officeart/2005/8/layout/lProcess2"/>
    <dgm:cxn modelId="{B264C4A2-77E4-4D4C-956E-A9E28FB10097}" type="presParOf" srcId="{40F53AF0-DC73-4C89-94CD-F5F791D35FAB}" destId="{F7F83492-8613-4B0E-8CE9-7B9F19363771}" srcOrd="1" destOrd="0" presId="urn:microsoft.com/office/officeart/2005/8/layout/lProcess2"/>
    <dgm:cxn modelId="{7E7C13E5-808B-4EEE-81DA-B74026038F82}" type="presParOf" srcId="{40F53AF0-DC73-4C89-94CD-F5F791D35FAB}" destId="{A6B23BC8-2CFA-403C-80C0-37BB3881C546}" srcOrd="2" destOrd="0" presId="urn:microsoft.com/office/officeart/2005/8/layout/lProcess2"/>
    <dgm:cxn modelId="{EA1F6AF3-3B53-42C4-B558-B12C2BD03A86}" type="presParOf" srcId="{40F53AF0-DC73-4C89-94CD-F5F791D35FAB}" destId="{BBDE82C4-3A87-4C7B-BA5E-0073B71EB180}" srcOrd="3" destOrd="0" presId="urn:microsoft.com/office/officeart/2005/8/layout/lProcess2"/>
    <dgm:cxn modelId="{CFCC7DB1-D418-4994-96F5-E0F6B191121C}" type="presParOf" srcId="{40F53AF0-DC73-4C89-94CD-F5F791D35FAB}" destId="{16F331BE-8EC3-499E-88E8-157A97724EED}" srcOrd="4" destOrd="0" presId="urn:microsoft.com/office/officeart/2005/8/layout/lProcess2"/>
    <dgm:cxn modelId="{0481A850-264E-4F41-A4E7-C6C5DB12A624}" type="presParOf" srcId="{40F53AF0-DC73-4C89-94CD-F5F791D35FAB}" destId="{8D22CBD9-F436-4F4D-888E-94B138DB9F88}" srcOrd="5" destOrd="0" presId="urn:microsoft.com/office/officeart/2005/8/layout/lProcess2"/>
    <dgm:cxn modelId="{F9524566-E8CE-44B2-A4B9-8B0532850159}" type="presParOf" srcId="{40F53AF0-DC73-4C89-94CD-F5F791D35FAB}" destId="{65F4E205-1CA5-425C-B23F-F00ACD2AE2E7}" srcOrd="6" destOrd="0" presId="urn:microsoft.com/office/officeart/2005/8/layout/lProcess2"/>
    <dgm:cxn modelId="{A156378F-FDEF-4D01-95BF-A84AED006E37}" type="presParOf" srcId="{40F53AF0-DC73-4C89-94CD-F5F791D35FAB}" destId="{357BD446-AEF4-4962-83BB-31B1D24DB4A2}" srcOrd="7" destOrd="0" presId="urn:microsoft.com/office/officeart/2005/8/layout/lProcess2"/>
    <dgm:cxn modelId="{BBC247AE-7B4E-45E3-A499-956172155531}" type="presParOf" srcId="{40F53AF0-DC73-4C89-94CD-F5F791D35FAB}" destId="{209C7AF4-288E-45A3-A1EF-FF6ECD56D629}" srcOrd="8" destOrd="0" presId="urn:microsoft.com/office/officeart/2005/8/layout/lProcess2"/>
    <dgm:cxn modelId="{71829A6B-CAF0-4C80-9E20-86D3320E7BE5}" type="presParOf" srcId="{EEC72D01-5018-4689-83CE-07B4BC4B01D1}" destId="{253B40F6-1C20-4C19-8F6E-D4C01FD3FF8E}" srcOrd="1" destOrd="0" presId="urn:microsoft.com/office/officeart/2005/8/layout/lProcess2"/>
    <dgm:cxn modelId="{4B8A0E85-5A29-4AC5-BF6F-FFDE44897D03}" type="presParOf" srcId="{EEC72D01-5018-4689-83CE-07B4BC4B01D1}" destId="{77B72AFF-1379-4824-8DCD-0178746C7FFA}" srcOrd="2" destOrd="0" presId="urn:microsoft.com/office/officeart/2005/8/layout/lProcess2"/>
    <dgm:cxn modelId="{B3A2C66D-2E1C-49C9-A4BA-19D294A68957}" type="presParOf" srcId="{77B72AFF-1379-4824-8DCD-0178746C7FFA}" destId="{A3C0B91A-D148-4987-9054-7FE037F23323}" srcOrd="0" destOrd="0" presId="urn:microsoft.com/office/officeart/2005/8/layout/lProcess2"/>
    <dgm:cxn modelId="{EF208277-6D0D-43CF-A83F-30C7660CC4BC}" type="presParOf" srcId="{77B72AFF-1379-4824-8DCD-0178746C7FFA}" destId="{BED617CD-45B7-4337-932C-4D4A41469FF5}" srcOrd="1" destOrd="0" presId="urn:microsoft.com/office/officeart/2005/8/layout/lProcess2"/>
    <dgm:cxn modelId="{68C667C6-0324-4908-BF41-4D52B19F657B}" type="presParOf" srcId="{77B72AFF-1379-4824-8DCD-0178746C7FFA}" destId="{BF379AA6-0C2A-4CBB-AA0A-7ECDF09300C2}" srcOrd="2" destOrd="0" presId="urn:microsoft.com/office/officeart/2005/8/layout/lProcess2"/>
    <dgm:cxn modelId="{4E674C62-FB45-40DC-8E42-64DFF609F33B}" type="presParOf" srcId="{BF379AA6-0C2A-4CBB-AA0A-7ECDF09300C2}" destId="{3A881AD2-EC1C-412D-852A-8963AC474C70}" srcOrd="0" destOrd="0" presId="urn:microsoft.com/office/officeart/2005/8/layout/lProcess2"/>
    <dgm:cxn modelId="{5D4B2E2E-8B93-453A-AF36-68FD570FA96C}" type="presParOf" srcId="{3A881AD2-EC1C-412D-852A-8963AC474C70}" destId="{B85A8431-588E-47D8-8774-A69E749C0F9D}" srcOrd="0" destOrd="0" presId="urn:microsoft.com/office/officeart/2005/8/layout/lProcess2"/>
    <dgm:cxn modelId="{A357258F-565B-48B6-A8E5-71533BBA00AF}" type="presParOf" srcId="{3A881AD2-EC1C-412D-852A-8963AC474C70}" destId="{A82F60D0-3B0A-4197-8257-462B1F7BFA98}" srcOrd="1" destOrd="0" presId="urn:microsoft.com/office/officeart/2005/8/layout/lProcess2"/>
    <dgm:cxn modelId="{80B2A664-FE8B-47A2-A709-53D5E92B1ED1}" type="presParOf" srcId="{3A881AD2-EC1C-412D-852A-8963AC474C70}" destId="{20CAF53B-201B-4CA7-863D-57F18E06DC5B}" srcOrd="2" destOrd="0" presId="urn:microsoft.com/office/officeart/2005/8/layout/lProcess2"/>
    <dgm:cxn modelId="{CE6B603C-F784-40D0-91CA-1AAA4D36EBF6}" type="presParOf" srcId="{3A881AD2-EC1C-412D-852A-8963AC474C70}" destId="{B0B99A88-FA30-4719-BC1B-B133F8711628}" srcOrd="3" destOrd="0" presId="urn:microsoft.com/office/officeart/2005/8/layout/lProcess2"/>
    <dgm:cxn modelId="{FF19F61E-88E8-4943-8028-3BC53AD60F0C}" type="presParOf" srcId="{3A881AD2-EC1C-412D-852A-8963AC474C70}" destId="{2ED2C37C-6612-488E-AF5A-C9C8F4E8C568}" srcOrd="4" destOrd="0" presId="urn:microsoft.com/office/officeart/2005/8/layout/lProcess2"/>
    <dgm:cxn modelId="{36FE4023-DED6-4C76-BA9C-003971CE2775}" type="presParOf" srcId="{3A881AD2-EC1C-412D-852A-8963AC474C70}" destId="{8CE8F97D-A211-4EE2-A2DE-3A1CB547D5BA}" srcOrd="5" destOrd="0" presId="urn:microsoft.com/office/officeart/2005/8/layout/lProcess2"/>
    <dgm:cxn modelId="{C7119A71-BA0D-4378-AC1A-4415D929E4AD}" type="presParOf" srcId="{3A881AD2-EC1C-412D-852A-8963AC474C70}" destId="{11B5767E-AC9F-4766-A101-2A90E327932E}" srcOrd="6" destOrd="0" presId="urn:microsoft.com/office/officeart/2005/8/layout/lProcess2"/>
    <dgm:cxn modelId="{F10EA40B-4CCD-430D-B1CD-4051199EA6E1}" type="presParOf" srcId="{EEC72D01-5018-4689-83CE-07B4BC4B01D1}" destId="{33112820-55A2-4CA4-A93B-2630AD59C170}" srcOrd="3" destOrd="0" presId="urn:microsoft.com/office/officeart/2005/8/layout/lProcess2"/>
    <dgm:cxn modelId="{02DA9AF5-2E33-4BB2-84FF-A420DBB1E356}" type="presParOf" srcId="{EEC72D01-5018-4689-83CE-07B4BC4B01D1}" destId="{094E1C65-B4ED-419C-ACAF-A8A291B9C646}" srcOrd="4" destOrd="0" presId="urn:microsoft.com/office/officeart/2005/8/layout/lProcess2"/>
    <dgm:cxn modelId="{35294E25-7426-463F-8034-358296F3B015}" type="presParOf" srcId="{094E1C65-B4ED-419C-ACAF-A8A291B9C646}" destId="{EAEB3628-5F0E-40B6-9068-30136B602A78}" srcOrd="0" destOrd="0" presId="urn:microsoft.com/office/officeart/2005/8/layout/lProcess2"/>
    <dgm:cxn modelId="{98047972-81F9-45E3-A95A-DF6E6F6F6426}" type="presParOf" srcId="{094E1C65-B4ED-419C-ACAF-A8A291B9C646}" destId="{F315CAD9-6B74-441D-9CBB-1184463FD6A2}" srcOrd="1" destOrd="0" presId="urn:microsoft.com/office/officeart/2005/8/layout/lProcess2"/>
    <dgm:cxn modelId="{5282ECA1-1946-419C-AD34-40ABBBE2600C}" type="presParOf" srcId="{094E1C65-B4ED-419C-ACAF-A8A291B9C646}" destId="{3B7BAC42-4C2E-4D39-9677-4931AC71B3F5}" srcOrd="2" destOrd="0" presId="urn:microsoft.com/office/officeart/2005/8/layout/lProcess2"/>
    <dgm:cxn modelId="{950948D5-BBBA-471B-B239-70C00335DEB0}" type="presParOf" srcId="{3B7BAC42-4C2E-4D39-9677-4931AC71B3F5}" destId="{F75CC267-7D4C-4D24-864E-42298A737892}" srcOrd="0" destOrd="0" presId="urn:microsoft.com/office/officeart/2005/8/layout/lProcess2"/>
    <dgm:cxn modelId="{33C1BE66-3CB0-4FC6-B5B8-CAAE874EB25F}" type="presParOf" srcId="{F75CC267-7D4C-4D24-864E-42298A737892}" destId="{4E31FF01-E484-40F3-B1BB-FEEAC4582ACC}" srcOrd="0" destOrd="0" presId="urn:microsoft.com/office/officeart/2005/8/layout/lProcess2"/>
    <dgm:cxn modelId="{C0ED4CB8-E23B-4D12-BDF7-DD8005D2ADFD}" type="presParOf" srcId="{F75CC267-7D4C-4D24-864E-42298A737892}" destId="{6E39FA50-7B7C-4C55-A52C-F2171EF12B04}" srcOrd="1" destOrd="0" presId="urn:microsoft.com/office/officeart/2005/8/layout/lProcess2"/>
    <dgm:cxn modelId="{08D33268-2715-40F7-BA06-8282CA3C22E1}" type="presParOf" srcId="{F75CC267-7D4C-4D24-864E-42298A737892}" destId="{2577EE25-4F91-45AC-9589-AC8DFC9B45C7}" srcOrd="2" destOrd="0" presId="urn:microsoft.com/office/officeart/2005/8/layout/lProcess2"/>
    <dgm:cxn modelId="{AB55B677-938A-498F-8E7C-61DFE8B04E5B}" type="presParOf" srcId="{F75CC267-7D4C-4D24-864E-42298A737892}" destId="{BCBFD388-7567-4DF9-81D8-F92E57CFC3EF}" srcOrd="3" destOrd="0" presId="urn:microsoft.com/office/officeart/2005/8/layout/lProcess2"/>
    <dgm:cxn modelId="{5C154890-698C-47A0-ADEC-E0D20D2D438B}" type="presParOf" srcId="{F75CC267-7D4C-4D24-864E-42298A737892}" destId="{333C41C7-1DB9-49BA-A223-566B1815B468}" srcOrd="4" destOrd="0" presId="urn:microsoft.com/office/officeart/2005/8/layout/lProcess2"/>
    <dgm:cxn modelId="{6A3541B1-E1C3-4F44-8E70-E3A22686FD4C}" type="presParOf" srcId="{F75CC267-7D4C-4D24-864E-42298A737892}" destId="{7802E07E-E1FD-4D07-939A-A5F21222B22A}" srcOrd="5" destOrd="0" presId="urn:microsoft.com/office/officeart/2005/8/layout/lProcess2"/>
    <dgm:cxn modelId="{DF45062B-79E2-4787-BEFA-B85C152475E1}" type="presParOf" srcId="{F75CC267-7D4C-4D24-864E-42298A737892}" destId="{5273E526-F109-491E-AA99-283795F123FD}" srcOrd="6" destOrd="0" presId="urn:microsoft.com/office/officeart/2005/8/layout/lProcess2"/>
    <dgm:cxn modelId="{8B7924FF-6EF3-4BB4-8E9E-CD470BBFCD31}" type="presParOf" srcId="{F75CC267-7D4C-4D24-864E-42298A737892}" destId="{B5CA3D54-58B5-4A02-96A0-CB098148C29C}" srcOrd="7" destOrd="0" presId="urn:microsoft.com/office/officeart/2005/8/layout/lProcess2"/>
    <dgm:cxn modelId="{9D1AFEB5-AF0A-451B-83E6-C34E801CCD17}" type="presParOf" srcId="{F75CC267-7D4C-4D24-864E-42298A737892}" destId="{36416684-9993-4BE5-A0F0-CC8C893C7E02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A63E201-50CB-473E-9492-BFFB9509D5E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A2BC17-69F4-4F38-82FD-108E82206A2C}">
      <dgm:prSet phldrT="[Текст]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КОМИТЕТ</a:t>
          </a:r>
        </a:p>
        <a:p>
          <a:pPr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dirty="0" smtClean="0"/>
            <a:t>СПОРТИВНО-МАССОВОЙ НАПРАВЛЕННОСТИ</a:t>
          </a:r>
          <a:endParaRPr lang="ru-RU" dirty="0"/>
        </a:p>
      </dgm:t>
    </dgm:pt>
    <dgm:pt modelId="{242001D9-C3DD-41A2-90BF-394BE44E37F1}" type="parTrans" cxnId="{4BB6ADAE-F594-4187-B0BD-BD6A60A2A224}">
      <dgm:prSet/>
      <dgm:spPr/>
      <dgm:t>
        <a:bodyPr/>
        <a:lstStyle/>
        <a:p>
          <a:endParaRPr lang="ru-RU"/>
        </a:p>
      </dgm:t>
    </dgm:pt>
    <dgm:pt modelId="{EA20FEF6-68A2-4666-8E02-9ED12BC16D4D}" type="sibTrans" cxnId="{4BB6ADAE-F594-4187-B0BD-BD6A60A2A224}">
      <dgm:prSet/>
      <dgm:spPr/>
      <dgm:t>
        <a:bodyPr/>
        <a:lstStyle/>
        <a:p>
          <a:endParaRPr lang="ru-RU"/>
        </a:p>
      </dgm:t>
    </dgm:pt>
    <dgm:pt modelId="{D3E2B790-6174-4F8B-A00A-5B54D3E5A2A7}" type="pres">
      <dgm:prSet presAssocID="{CA63E201-50CB-473E-9492-BFFB9509D5E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1D24F2-FDF6-43A2-9C6E-EA5B4BEB8188}" type="pres">
      <dgm:prSet presAssocID="{70A2BC17-69F4-4F38-82FD-108E82206A2C}" presName="parentText" presStyleLbl="node1" presStyleIdx="0" presStyleCnt="1" custScaleY="68289" custLinFactNeighborX="-793" custLinFactNeighborY="-72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36A7E1-5FD4-41BE-A227-588530250CFD}" type="presOf" srcId="{70A2BC17-69F4-4F38-82FD-108E82206A2C}" destId="{431D24F2-FDF6-43A2-9C6E-EA5B4BEB8188}" srcOrd="0" destOrd="0" presId="urn:microsoft.com/office/officeart/2005/8/layout/vList2"/>
    <dgm:cxn modelId="{E7833DAF-C23C-457A-B5EA-6913DF3CD2EC}" type="presOf" srcId="{CA63E201-50CB-473E-9492-BFFB9509D5E7}" destId="{D3E2B790-6174-4F8B-A00A-5B54D3E5A2A7}" srcOrd="0" destOrd="0" presId="urn:microsoft.com/office/officeart/2005/8/layout/vList2"/>
    <dgm:cxn modelId="{4BB6ADAE-F594-4187-B0BD-BD6A60A2A224}" srcId="{CA63E201-50CB-473E-9492-BFFB9509D5E7}" destId="{70A2BC17-69F4-4F38-82FD-108E82206A2C}" srcOrd="0" destOrd="0" parTransId="{242001D9-C3DD-41A2-90BF-394BE44E37F1}" sibTransId="{EA20FEF6-68A2-4666-8E02-9ED12BC16D4D}"/>
    <dgm:cxn modelId="{2088A966-EC1F-4BB2-A7CB-F84CC2A52900}" type="presParOf" srcId="{D3E2B790-6174-4F8B-A00A-5B54D3E5A2A7}" destId="{431D24F2-FDF6-43A2-9C6E-EA5B4BEB818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0CC898C-E8C3-4E1E-9C63-3A7F3BAF9194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F71B4D-7097-4383-BBDF-E1E2C632BBF9}">
      <dgm:prSet phldrT="[Текст]" custT="1"/>
      <dgm:spPr/>
      <dgm:t>
        <a:bodyPr/>
        <a:lstStyle/>
        <a:p>
          <a:r>
            <a:rPr lang="ru-RU" sz="1600" dirty="0" smtClean="0"/>
            <a:t>ТЕОРИИ РАЗВИТИЯ ФИЗИЧЕСКОЙ КУЛЬТУРЫ И СПОРТА</a:t>
          </a:r>
          <a:endParaRPr lang="ru-RU" sz="1600" dirty="0"/>
        </a:p>
      </dgm:t>
    </dgm:pt>
    <dgm:pt modelId="{73583F0C-85D3-4FE0-BA81-E7265C95BB7B}" type="parTrans" cxnId="{4D160DDB-5B07-43C4-B5FF-6C88840009A9}">
      <dgm:prSet/>
      <dgm:spPr/>
      <dgm:t>
        <a:bodyPr/>
        <a:lstStyle/>
        <a:p>
          <a:endParaRPr lang="ru-RU"/>
        </a:p>
      </dgm:t>
    </dgm:pt>
    <dgm:pt modelId="{925BE125-54F4-459A-91DF-141DAF99FBD9}" type="sibTrans" cxnId="{4D160DDB-5B07-43C4-B5FF-6C88840009A9}">
      <dgm:prSet/>
      <dgm:spPr/>
      <dgm:t>
        <a:bodyPr/>
        <a:lstStyle/>
        <a:p>
          <a:endParaRPr lang="ru-RU"/>
        </a:p>
      </dgm:t>
    </dgm:pt>
    <dgm:pt modelId="{60F0F0F1-DC0C-495B-AD1B-E5F40B15C933}">
      <dgm:prSet phldrT="[Текст]" custT="1"/>
      <dgm:spPr/>
      <dgm:t>
        <a:bodyPr/>
        <a:lstStyle/>
        <a:p>
          <a:r>
            <a:rPr lang="ru-RU" sz="900" dirty="0" smtClean="0"/>
            <a:t>СОСТАВЛЯЕТ ПЛАН МЕРОПРИЯТИЙ</a:t>
          </a:r>
          <a:endParaRPr lang="ru-RU" sz="900" dirty="0"/>
        </a:p>
      </dgm:t>
    </dgm:pt>
    <dgm:pt modelId="{4F6504D5-548A-4814-93DD-53C3FE02253E}" type="parTrans" cxnId="{8885531A-2C78-46AB-B2F8-A387A8203142}">
      <dgm:prSet/>
      <dgm:spPr/>
      <dgm:t>
        <a:bodyPr/>
        <a:lstStyle/>
        <a:p>
          <a:endParaRPr lang="ru-RU"/>
        </a:p>
      </dgm:t>
    </dgm:pt>
    <dgm:pt modelId="{66D29DC1-078E-456E-9B4D-38F6CD81E336}" type="sibTrans" cxnId="{8885531A-2C78-46AB-B2F8-A387A8203142}">
      <dgm:prSet/>
      <dgm:spPr/>
      <dgm:t>
        <a:bodyPr/>
        <a:lstStyle/>
        <a:p>
          <a:endParaRPr lang="ru-RU"/>
        </a:p>
      </dgm:t>
    </dgm:pt>
    <dgm:pt modelId="{B2C25D74-DDCC-4287-B0FA-AA04A5AD1C2B}">
      <dgm:prSet phldrT="[Текст]" custT="1"/>
      <dgm:spPr/>
      <dgm:t>
        <a:bodyPr/>
        <a:lstStyle/>
        <a:p>
          <a:r>
            <a:rPr lang="ru-RU" sz="800" dirty="0" smtClean="0"/>
            <a:t>ОРГАНИЗУЕ И ПРОВОДИТ ОЛИМПИАДЫ ПО  </a:t>
          </a:r>
          <a:r>
            <a:rPr lang="ru-RU" sz="800" dirty="0" err="1" smtClean="0"/>
            <a:t>ФКиС</a:t>
          </a:r>
          <a:endParaRPr lang="ru-RU" sz="800" dirty="0"/>
        </a:p>
      </dgm:t>
    </dgm:pt>
    <dgm:pt modelId="{90BCD7F5-684A-4367-963A-DA69F6659474}" type="parTrans" cxnId="{6377C8B3-2122-48EF-B0BD-D81234750A14}">
      <dgm:prSet/>
      <dgm:spPr/>
      <dgm:t>
        <a:bodyPr/>
        <a:lstStyle/>
        <a:p>
          <a:endParaRPr lang="ru-RU"/>
        </a:p>
      </dgm:t>
    </dgm:pt>
    <dgm:pt modelId="{4BB0E589-7AE2-417D-A785-D3C3A05B8DAC}" type="sibTrans" cxnId="{6377C8B3-2122-48EF-B0BD-D81234750A14}">
      <dgm:prSet/>
      <dgm:spPr/>
      <dgm:t>
        <a:bodyPr/>
        <a:lstStyle/>
        <a:p>
          <a:endParaRPr lang="ru-RU"/>
        </a:p>
      </dgm:t>
    </dgm:pt>
    <dgm:pt modelId="{47C6A2B9-45F9-4F7B-AE4C-0F8431A63C2C}">
      <dgm:prSet phldrT="[Текст]" custT="1"/>
      <dgm:spPr/>
      <dgm:t>
        <a:bodyPr/>
        <a:lstStyle/>
        <a:p>
          <a:r>
            <a:rPr lang="ru-RU" sz="1600" dirty="0" smtClean="0"/>
            <a:t>ПРОФИЛАКТИКИ АССОЦИАЛЬНЫХ ПРОЯВЛЕНИЙ</a:t>
          </a:r>
          <a:endParaRPr lang="ru-RU" sz="1600" dirty="0"/>
        </a:p>
      </dgm:t>
    </dgm:pt>
    <dgm:pt modelId="{1ABDDAF8-DC38-4A7A-BCE5-A13EA2228349}" type="parTrans" cxnId="{75BBD5AF-47F7-4C1F-88C5-2F93925465DD}">
      <dgm:prSet/>
      <dgm:spPr/>
      <dgm:t>
        <a:bodyPr/>
        <a:lstStyle/>
        <a:p>
          <a:endParaRPr lang="ru-RU"/>
        </a:p>
      </dgm:t>
    </dgm:pt>
    <dgm:pt modelId="{10B5E2A0-8ACB-4AB3-A350-251BE043B772}" type="sibTrans" cxnId="{75BBD5AF-47F7-4C1F-88C5-2F93925465DD}">
      <dgm:prSet/>
      <dgm:spPr/>
      <dgm:t>
        <a:bodyPr/>
        <a:lstStyle/>
        <a:p>
          <a:endParaRPr lang="ru-RU"/>
        </a:p>
      </dgm:t>
    </dgm:pt>
    <dgm:pt modelId="{48E0073B-A9C2-45E5-A52B-BE68DE463576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9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dirty="0" smtClean="0"/>
            <a:t>РАЗРАБАТЫВАЕТ СОДЕРЖАНИЕ МЕРОПРИЯТИЙ ДЛЯ НАЧАЛЬНОЙ, СРЕДНЕЙ, СТАРШЕЙ ШКОЛЫ</a:t>
          </a:r>
        </a:p>
        <a:p>
          <a:endParaRPr lang="ru-RU" sz="900" dirty="0"/>
        </a:p>
      </dgm:t>
    </dgm:pt>
    <dgm:pt modelId="{3584A3DB-D865-42AD-B31F-80DF53B10790}" type="parTrans" cxnId="{0DFEDF0D-AEE8-4625-841B-83826E3A93AD}">
      <dgm:prSet/>
      <dgm:spPr/>
      <dgm:t>
        <a:bodyPr/>
        <a:lstStyle/>
        <a:p>
          <a:endParaRPr lang="ru-RU"/>
        </a:p>
      </dgm:t>
    </dgm:pt>
    <dgm:pt modelId="{39EFF3C7-33D1-4DF2-9DC3-156DE9AA8446}" type="sibTrans" cxnId="{0DFEDF0D-AEE8-4625-841B-83826E3A93AD}">
      <dgm:prSet/>
      <dgm:spPr/>
      <dgm:t>
        <a:bodyPr/>
        <a:lstStyle/>
        <a:p>
          <a:endParaRPr lang="ru-RU"/>
        </a:p>
      </dgm:t>
    </dgm:pt>
    <dgm:pt modelId="{5C28FE56-0827-4F85-AEA2-86327DF0AA66}">
      <dgm:prSet phldrT="[Текст]" custT="1"/>
      <dgm:spPr/>
      <dgm:t>
        <a:bodyPr/>
        <a:lstStyle/>
        <a:p>
          <a:r>
            <a:rPr lang="ru-RU" sz="900" dirty="0" smtClean="0"/>
            <a:t>РАЗРАБАТЫВАЕТСЯ ПЛАН МЕРОПРИЯТИЙ  ПО ЗОЖ</a:t>
          </a:r>
          <a:endParaRPr lang="ru-RU" sz="900" dirty="0"/>
        </a:p>
      </dgm:t>
    </dgm:pt>
    <dgm:pt modelId="{74E3F79C-DA66-4FA1-8C9D-8F3AB4FF8B9E}" type="parTrans" cxnId="{FAD66FA9-7103-47E1-A304-CAD4837419DA}">
      <dgm:prSet/>
      <dgm:spPr/>
      <dgm:t>
        <a:bodyPr/>
        <a:lstStyle/>
        <a:p>
          <a:endParaRPr lang="ru-RU"/>
        </a:p>
      </dgm:t>
    </dgm:pt>
    <dgm:pt modelId="{25809D60-DD62-4B2A-B6DD-683DC9D9360F}" type="sibTrans" cxnId="{FAD66FA9-7103-47E1-A304-CAD4837419DA}">
      <dgm:prSet/>
      <dgm:spPr/>
      <dgm:t>
        <a:bodyPr/>
        <a:lstStyle/>
        <a:p>
          <a:endParaRPr lang="ru-RU"/>
        </a:p>
      </dgm:t>
    </dgm:pt>
    <dgm:pt modelId="{F3E18F9B-E15B-4B41-966D-75FE9990A60F}">
      <dgm:prSet phldrT="[Текст]" custT="1"/>
      <dgm:spPr/>
      <dgm:t>
        <a:bodyPr/>
        <a:lstStyle/>
        <a:p>
          <a:r>
            <a:rPr lang="ru-RU" sz="1400" dirty="0" smtClean="0"/>
            <a:t>ОРГ.ОТДЕЛ КУЛЬТУРНО-МАССОВЫХ МЕРОПРИЯТИЙ</a:t>
          </a:r>
          <a:endParaRPr lang="ru-RU" sz="1400" dirty="0"/>
        </a:p>
      </dgm:t>
    </dgm:pt>
    <dgm:pt modelId="{AA16C34F-D518-4E0B-A079-C84CD5707A78}" type="parTrans" cxnId="{00ABEEFA-652E-4F6D-8C3E-312559856ABE}">
      <dgm:prSet/>
      <dgm:spPr/>
      <dgm:t>
        <a:bodyPr/>
        <a:lstStyle/>
        <a:p>
          <a:endParaRPr lang="ru-RU"/>
        </a:p>
      </dgm:t>
    </dgm:pt>
    <dgm:pt modelId="{1A079298-FB22-4F2E-BF7C-894709E9A2D9}" type="sibTrans" cxnId="{00ABEEFA-652E-4F6D-8C3E-312559856ABE}">
      <dgm:prSet/>
      <dgm:spPr/>
      <dgm:t>
        <a:bodyPr/>
        <a:lstStyle/>
        <a:p>
          <a:endParaRPr lang="ru-RU"/>
        </a:p>
      </dgm:t>
    </dgm:pt>
    <dgm:pt modelId="{FD1D16EF-D964-401C-B24B-8AD46CAFC81A}">
      <dgm:prSet phldrT="[Текст]" custT="1"/>
      <dgm:spPr/>
      <dgm:t>
        <a:bodyPr/>
        <a:lstStyle/>
        <a:p>
          <a:r>
            <a:rPr lang="ru-RU" sz="900" dirty="0" smtClean="0"/>
            <a:t>РАЗРАБАТЫВАЕТ ПЛАН МЕРОПРИЯТИЙ НА ГОД</a:t>
          </a:r>
          <a:endParaRPr lang="ru-RU" sz="900" dirty="0"/>
        </a:p>
      </dgm:t>
    </dgm:pt>
    <dgm:pt modelId="{011AA239-B2EE-44C2-B04F-BE16BF74FA78}" type="parTrans" cxnId="{1B1819EE-E30F-4A23-8419-F8A7DA202FD0}">
      <dgm:prSet/>
      <dgm:spPr/>
      <dgm:t>
        <a:bodyPr/>
        <a:lstStyle/>
        <a:p>
          <a:endParaRPr lang="ru-RU"/>
        </a:p>
      </dgm:t>
    </dgm:pt>
    <dgm:pt modelId="{C0AFAA9F-1F93-4112-B996-D87B0A726325}" type="sibTrans" cxnId="{1B1819EE-E30F-4A23-8419-F8A7DA202FD0}">
      <dgm:prSet/>
      <dgm:spPr/>
      <dgm:t>
        <a:bodyPr/>
        <a:lstStyle/>
        <a:p>
          <a:endParaRPr lang="ru-RU"/>
        </a:p>
      </dgm:t>
    </dgm:pt>
    <dgm:pt modelId="{1A81AB9B-6086-4D3D-95B6-00C9D12C5590}">
      <dgm:prSet phldrT="[Текст]" custT="1"/>
      <dgm:spPr/>
      <dgm:t>
        <a:bodyPr/>
        <a:lstStyle/>
        <a:p>
          <a:r>
            <a:rPr lang="ru-RU" sz="800" dirty="0" smtClean="0"/>
            <a:t>ОРГАНИЗУЕТ И ПРОВОДИТ ПОЕЗДКИ НА СПОРТИВНЫЕ СОРЕВНОВАНИЯ, МУЗЕИ, ВЫСТАВКИ</a:t>
          </a:r>
          <a:endParaRPr lang="ru-RU" sz="800" dirty="0"/>
        </a:p>
      </dgm:t>
    </dgm:pt>
    <dgm:pt modelId="{96B2A3FE-DA62-4BBD-9554-5274481622D9}" type="parTrans" cxnId="{B4FA4982-F5DA-4FF2-B2D2-AC2ED01C1928}">
      <dgm:prSet/>
      <dgm:spPr/>
      <dgm:t>
        <a:bodyPr/>
        <a:lstStyle/>
        <a:p>
          <a:endParaRPr lang="ru-RU"/>
        </a:p>
      </dgm:t>
    </dgm:pt>
    <dgm:pt modelId="{740FBBBB-BEFD-48E6-B9B5-65495B6564EE}" type="sibTrans" cxnId="{B4FA4982-F5DA-4FF2-B2D2-AC2ED01C1928}">
      <dgm:prSet/>
      <dgm:spPr/>
      <dgm:t>
        <a:bodyPr/>
        <a:lstStyle/>
        <a:p>
          <a:endParaRPr lang="ru-RU"/>
        </a:p>
      </dgm:t>
    </dgm:pt>
    <dgm:pt modelId="{8E5F1374-FC8D-420E-94AA-2CC00A80D814}">
      <dgm:prSet custT="1"/>
      <dgm:spPr/>
      <dgm:t>
        <a:bodyPr/>
        <a:lstStyle/>
        <a:p>
          <a:pPr marL="0" marR="0" indent="0" defTabSz="4000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ru-RU" sz="800" dirty="0" smtClean="0"/>
        </a:p>
        <a:p>
          <a:pPr marL="0" marR="0" indent="0" defTabSz="4000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800" dirty="0" smtClean="0"/>
            <a:t>ОРГАНИЗУЕТ И ПРОВОДИТ ВИКТОРИНЫ, КОНКУРСЫ, ФЕСТИВАЛИ, ПОСЕЩЕНИЕ МУЗЕЕВ  ПО  </a:t>
          </a:r>
          <a:r>
            <a:rPr lang="ru-RU" sz="800" dirty="0" err="1" smtClean="0"/>
            <a:t>ФКиС</a:t>
          </a:r>
          <a:endParaRPr lang="ru-RU" sz="800" dirty="0" smtClean="0"/>
        </a:p>
        <a:p>
          <a:pPr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dirty="0"/>
        </a:p>
      </dgm:t>
    </dgm:pt>
    <dgm:pt modelId="{73718ABA-B1EC-4C4B-B505-D422D7B10CE9}" type="parTrans" cxnId="{1BC34A02-5464-483A-96D7-FEDF2E712852}">
      <dgm:prSet/>
      <dgm:spPr/>
      <dgm:t>
        <a:bodyPr/>
        <a:lstStyle/>
        <a:p>
          <a:endParaRPr lang="ru-RU"/>
        </a:p>
      </dgm:t>
    </dgm:pt>
    <dgm:pt modelId="{1685E921-6662-4F75-AF4C-B5C1E91C8AFE}" type="sibTrans" cxnId="{1BC34A02-5464-483A-96D7-FEDF2E712852}">
      <dgm:prSet/>
      <dgm:spPr/>
      <dgm:t>
        <a:bodyPr/>
        <a:lstStyle/>
        <a:p>
          <a:endParaRPr lang="ru-RU"/>
        </a:p>
      </dgm:t>
    </dgm:pt>
    <dgm:pt modelId="{543BE222-7E48-4C11-A48C-ACD6B184B669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800" dirty="0" smtClean="0"/>
            <a:t>ОРГАНИЗУЕТ  И ПРОВОДИТ  ВСТРЕЧИ С ИЗВЕСТНЫМИ СПОРТСМЕНАМИ, ЗАНЯТИЯ СО ЗНАТОКАМИ  </a:t>
          </a:r>
          <a:r>
            <a:rPr lang="ru-RU" sz="800" dirty="0" err="1" smtClean="0"/>
            <a:t>ФКиС</a:t>
          </a:r>
          <a:endParaRPr lang="ru-RU" sz="800" dirty="0"/>
        </a:p>
      </dgm:t>
    </dgm:pt>
    <dgm:pt modelId="{F465DA2A-2B03-4B40-8742-164546FC888C}" type="parTrans" cxnId="{4B783A05-43E4-4BA3-ADF0-2AC8DDFB29DF}">
      <dgm:prSet/>
      <dgm:spPr/>
      <dgm:t>
        <a:bodyPr/>
        <a:lstStyle/>
        <a:p>
          <a:endParaRPr lang="ru-RU"/>
        </a:p>
      </dgm:t>
    </dgm:pt>
    <dgm:pt modelId="{A967836B-6636-46B2-8EB8-0ECF130FBAB9}" type="sibTrans" cxnId="{4B783A05-43E4-4BA3-ADF0-2AC8DDFB29DF}">
      <dgm:prSet/>
      <dgm:spPr/>
      <dgm:t>
        <a:bodyPr/>
        <a:lstStyle/>
        <a:p>
          <a:endParaRPr lang="ru-RU"/>
        </a:p>
      </dgm:t>
    </dgm:pt>
    <dgm:pt modelId="{08C6CD3F-8DA2-44F2-A17B-9DEB03D1484C}">
      <dgm:prSet custT="1"/>
      <dgm:spPr/>
      <dgm:t>
        <a:bodyPr/>
        <a:lstStyle/>
        <a:p>
          <a:r>
            <a:rPr lang="ru-RU" sz="900" dirty="0" smtClean="0"/>
            <a:t>РАЗРАБАТЫВАЕТ СОДЕРЖАНИЕ. СЦЕНАРИЙ </a:t>
          </a:r>
          <a:endParaRPr lang="ru-RU" sz="900" dirty="0"/>
        </a:p>
      </dgm:t>
    </dgm:pt>
    <dgm:pt modelId="{2006CDDD-F2C9-40B0-BDCB-9CE85D7096A7}" type="parTrans" cxnId="{83079BD3-D321-43AC-8140-2CFC1D013AA4}">
      <dgm:prSet/>
      <dgm:spPr/>
      <dgm:t>
        <a:bodyPr/>
        <a:lstStyle/>
        <a:p>
          <a:endParaRPr lang="ru-RU"/>
        </a:p>
      </dgm:t>
    </dgm:pt>
    <dgm:pt modelId="{8F28B45C-19BE-462E-98F6-34D3C00EC28F}" type="sibTrans" cxnId="{83079BD3-D321-43AC-8140-2CFC1D013AA4}">
      <dgm:prSet/>
      <dgm:spPr/>
      <dgm:t>
        <a:bodyPr/>
        <a:lstStyle/>
        <a:p>
          <a:endParaRPr lang="ru-RU"/>
        </a:p>
      </dgm:t>
    </dgm:pt>
    <dgm:pt modelId="{4993948D-03CE-4625-8A73-23A7E777D7FF}">
      <dgm:prSet custT="1"/>
      <dgm:spPr/>
      <dgm:t>
        <a:bodyPr/>
        <a:lstStyle/>
        <a:p>
          <a:r>
            <a:rPr lang="ru-RU" sz="900" dirty="0" smtClean="0"/>
            <a:t>РАЗРАБАТЫВАЕТ ПЛАН ДЕЙСТВИЙ СОВМЕСТНО С ПСИХЛОГОМ  И ДЕТСКОЙ КОМНАТОЙ ПОЛИЦИИ</a:t>
          </a:r>
          <a:endParaRPr lang="ru-RU" sz="900" dirty="0"/>
        </a:p>
      </dgm:t>
    </dgm:pt>
    <dgm:pt modelId="{C92AD223-D05C-4BC1-8DA9-191B4D4879FD}" type="parTrans" cxnId="{EA233F83-B3D9-4B12-8553-002BD9C4F6C0}">
      <dgm:prSet/>
      <dgm:spPr/>
      <dgm:t>
        <a:bodyPr/>
        <a:lstStyle/>
        <a:p>
          <a:endParaRPr lang="ru-RU"/>
        </a:p>
      </dgm:t>
    </dgm:pt>
    <dgm:pt modelId="{55D97839-AD19-449F-81E5-11901EB489AD}" type="sibTrans" cxnId="{EA233F83-B3D9-4B12-8553-002BD9C4F6C0}">
      <dgm:prSet/>
      <dgm:spPr/>
      <dgm:t>
        <a:bodyPr/>
        <a:lstStyle/>
        <a:p>
          <a:endParaRPr lang="ru-RU"/>
        </a:p>
      </dgm:t>
    </dgm:pt>
    <dgm:pt modelId="{D55DEDF1-CA21-48D9-85C2-1CB0E6BC872E}">
      <dgm:prSet custT="1"/>
      <dgm:spPr/>
      <dgm:t>
        <a:bodyPr/>
        <a:lstStyle/>
        <a:p>
          <a:pPr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dirty="0" smtClean="0"/>
            <a:t>ОРГАНИЗУЕТ ПРАЗДНИКИ, ФЕСТИВАЛИ, ВИКТОРИНЫ</a:t>
          </a:r>
          <a:r>
            <a:rPr lang="ru-RU" sz="700" dirty="0" smtClean="0"/>
            <a:t> </a:t>
          </a:r>
          <a:endParaRPr lang="ru-RU" sz="700" dirty="0"/>
        </a:p>
      </dgm:t>
    </dgm:pt>
    <dgm:pt modelId="{7E668A0B-51CE-4CCD-BF4E-B63FF59AA4B4}" type="parTrans" cxnId="{B984CA5A-A81D-4808-BC71-9673914AAE20}">
      <dgm:prSet/>
      <dgm:spPr/>
      <dgm:t>
        <a:bodyPr/>
        <a:lstStyle/>
        <a:p>
          <a:endParaRPr lang="ru-RU"/>
        </a:p>
      </dgm:t>
    </dgm:pt>
    <dgm:pt modelId="{17160403-6747-49CA-B0FF-5F40149B9CB5}" type="sibTrans" cxnId="{B984CA5A-A81D-4808-BC71-9673914AAE20}">
      <dgm:prSet/>
      <dgm:spPr/>
      <dgm:t>
        <a:bodyPr/>
        <a:lstStyle/>
        <a:p>
          <a:endParaRPr lang="ru-RU"/>
        </a:p>
      </dgm:t>
    </dgm:pt>
    <dgm:pt modelId="{E4DAEFCC-96E1-407B-84D3-5637F539C655}">
      <dgm:prSet custT="1"/>
      <dgm:spPr/>
      <dgm:t>
        <a:bodyPr/>
        <a:lstStyle/>
        <a:p>
          <a:r>
            <a:rPr lang="ru-RU" sz="900" dirty="0" smtClean="0"/>
            <a:t>СОСТАВЛЯЕТ СБОРНЫЕ КОМАНДЫ</a:t>
          </a:r>
          <a:endParaRPr lang="ru-RU" sz="900" dirty="0"/>
        </a:p>
      </dgm:t>
    </dgm:pt>
    <dgm:pt modelId="{D3B5433E-5B20-45D6-B69B-BAB359AF72B3}" type="parTrans" cxnId="{E1DBB764-1495-495F-9550-77905CBC478C}">
      <dgm:prSet/>
      <dgm:spPr/>
      <dgm:t>
        <a:bodyPr/>
        <a:lstStyle/>
        <a:p>
          <a:endParaRPr lang="ru-RU"/>
        </a:p>
      </dgm:t>
    </dgm:pt>
    <dgm:pt modelId="{A24EAC9C-7A40-437E-B8FE-A363BB49D429}" type="sibTrans" cxnId="{E1DBB764-1495-495F-9550-77905CBC478C}">
      <dgm:prSet/>
      <dgm:spPr/>
      <dgm:t>
        <a:bodyPr/>
        <a:lstStyle/>
        <a:p>
          <a:endParaRPr lang="ru-RU"/>
        </a:p>
      </dgm:t>
    </dgm:pt>
    <dgm:pt modelId="{13C4E0E5-DB61-4579-806E-DAB9FD08D4C6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9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dirty="0" smtClean="0"/>
            <a:t>ВЗАИМОДЕЙСТВИЕ С АССОЦИАЛЬНЫМИ ПОДРОСТКАМИ</a:t>
          </a:r>
        </a:p>
        <a:p>
          <a:pPr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dirty="0"/>
        </a:p>
      </dgm:t>
    </dgm:pt>
    <dgm:pt modelId="{6D9BC1EC-E254-4321-8F2A-656BB1084C8F}" type="parTrans" cxnId="{3B1555C2-103F-4D2F-A825-12DB77CCF1D8}">
      <dgm:prSet/>
      <dgm:spPr/>
      <dgm:t>
        <a:bodyPr/>
        <a:lstStyle/>
        <a:p>
          <a:endParaRPr lang="ru-RU"/>
        </a:p>
      </dgm:t>
    </dgm:pt>
    <dgm:pt modelId="{CC8A2042-AAA9-4721-93D9-7C872EFB5BAA}" type="sibTrans" cxnId="{3B1555C2-103F-4D2F-A825-12DB77CCF1D8}">
      <dgm:prSet/>
      <dgm:spPr/>
      <dgm:t>
        <a:bodyPr/>
        <a:lstStyle/>
        <a:p>
          <a:endParaRPr lang="ru-RU"/>
        </a:p>
      </dgm:t>
    </dgm:pt>
    <dgm:pt modelId="{2CE9D389-E0E3-4598-B18B-6427E7830B00}">
      <dgm:prSet custT="1"/>
      <dgm:spPr/>
      <dgm:t>
        <a:bodyPr/>
        <a:lstStyle/>
        <a:p>
          <a:r>
            <a:rPr lang="ru-RU" sz="900" dirty="0" smtClean="0"/>
            <a:t>ПРОВОДИТ КОНФЕРЕНЦИИ, ВСТРЕЧИ С ИЗВЕСТНЫМИ СПОРТСМЕНАМИ </a:t>
          </a:r>
          <a:endParaRPr lang="ru-RU" sz="900" dirty="0"/>
        </a:p>
      </dgm:t>
    </dgm:pt>
    <dgm:pt modelId="{17F3DA12-AB0F-45F3-9541-8C1FCE93DCFB}" type="parTrans" cxnId="{AF8AA9C7-123D-4325-A290-5C74BA6181B6}">
      <dgm:prSet/>
      <dgm:spPr/>
      <dgm:t>
        <a:bodyPr/>
        <a:lstStyle/>
        <a:p>
          <a:endParaRPr lang="ru-RU"/>
        </a:p>
      </dgm:t>
    </dgm:pt>
    <dgm:pt modelId="{464E5124-0F56-4802-987D-8144D66FF869}" type="sibTrans" cxnId="{AF8AA9C7-123D-4325-A290-5C74BA6181B6}">
      <dgm:prSet/>
      <dgm:spPr/>
      <dgm:t>
        <a:bodyPr/>
        <a:lstStyle/>
        <a:p>
          <a:endParaRPr lang="ru-RU"/>
        </a:p>
      </dgm:t>
    </dgm:pt>
    <dgm:pt modelId="{EEC72D01-5018-4689-83CE-07B4BC4B01D1}" type="pres">
      <dgm:prSet presAssocID="{90CC898C-E8C3-4E1E-9C63-3A7F3BAF9194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4CD9A7-67E8-40AC-BC41-CEE9653FC58C}" type="pres">
      <dgm:prSet presAssocID="{4EF71B4D-7097-4383-BBDF-E1E2C632BBF9}" presName="compNode" presStyleCnt="0"/>
      <dgm:spPr/>
    </dgm:pt>
    <dgm:pt modelId="{F72391C2-1E57-4CD5-8973-B4891A06F2FE}" type="pres">
      <dgm:prSet presAssocID="{4EF71B4D-7097-4383-BBDF-E1E2C632BBF9}" presName="aNode" presStyleLbl="bgShp" presStyleIdx="0" presStyleCnt="3" custLinFactNeighborX="-38"/>
      <dgm:spPr/>
      <dgm:t>
        <a:bodyPr/>
        <a:lstStyle/>
        <a:p>
          <a:endParaRPr lang="ru-RU"/>
        </a:p>
      </dgm:t>
    </dgm:pt>
    <dgm:pt modelId="{D7608D2A-0455-4EF0-A98B-3986090E62CD}" type="pres">
      <dgm:prSet presAssocID="{4EF71B4D-7097-4383-BBDF-E1E2C632BBF9}" presName="textNode" presStyleLbl="bgShp" presStyleIdx="0" presStyleCnt="3"/>
      <dgm:spPr/>
      <dgm:t>
        <a:bodyPr/>
        <a:lstStyle/>
        <a:p>
          <a:endParaRPr lang="ru-RU"/>
        </a:p>
      </dgm:t>
    </dgm:pt>
    <dgm:pt modelId="{EC14ABDC-B78C-46C5-83B0-7C5EF1AF4C90}" type="pres">
      <dgm:prSet presAssocID="{4EF71B4D-7097-4383-BBDF-E1E2C632BBF9}" presName="compChildNode" presStyleCnt="0"/>
      <dgm:spPr/>
    </dgm:pt>
    <dgm:pt modelId="{40F53AF0-DC73-4C89-94CD-F5F791D35FAB}" type="pres">
      <dgm:prSet presAssocID="{4EF71B4D-7097-4383-BBDF-E1E2C632BBF9}" presName="theInnerList" presStyleCnt="0"/>
      <dgm:spPr/>
    </dgm:pt>
    <dgm:pt modelId="{323C2575-1004-4BDC-B9C9-D90159A1D0C7}" type="pres">
      <dgm:prSet presAssocID="{60F0F0F1-DC0C-495B-AD1B-E5F40B15C933}" presName="childNode" presStyleLbl="node1" presStyleIdx="0" presStyleCnt="14" custScaleY="87161" custLinFactNeighborX="-492" custLinFactNeighborY="357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F83492-8613-4B0E-8CE9-7B9F19363771}" type="pres">
      <dgm:prSet presAssocID="{60F0F0F1-DC0C-495B-AD1B-E5F40B15C933}" presName="aSpace2" presStyleCnt="0"/>
      <dgm:spPr/>
    </dgm:pt>
    <dgm:pt modelId="{A6B23BC8-2CFA-403C-80C0-37BB3881C546}" type="pres">
      <dgm:prSet presAssocID="{8E5F1374-FC8D-420E-94AA-2CC00A80D814}" presName="childNode" presStyleLbl="node1" presStyleIdx="1" presStyleCnt="14" custScaleY="136672" custLinFactNeighborX="-492" custLinFactNeighborY="514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DE82C4-3A87-4C7B-BA5E-0073B71EB180}" type="pres">
      <dgm:prSet presAssocID="{8E5F1374-FC8D-420E-94AA-2CC00A80D814}" presName="aSpace2" presStyleCnt="0"/>
      <dgm:spPr/>
    </dgm:pt>
    <dgm:pt modelId="{16F331BE-8EC3-499E-88E8-157A97724EED}" type="pres">
      <dgm:prSet presAssocID="{B2C25D74-DDCC-4287-B0FA-AA04A5AD1C2B}" presName="childNode" presStyleLbl="node1" presStyleIdx="2" presStyleCnt="14" custScaleY="102352" custLinFactNeighborX="-492" custLinFactNeighborY="575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2CBD9-F436-4F4D-888E-94B138DB9F88}" type="pres">
      <dgm:prSet presAssocID="{B2C25D74-DDCC-4287-B0FA-AA04A5AD1C2B}" presName="aSpace2" presStyleCnt="0"/>
      <dgm:spPr/>
    </dgm:pt>
    <dgm:pt modelId="{65F4E205-1CA5-425C-B23F-F00ACD2AE2E7}" type="pres">
      <dgm:prSet presAssocID="{543BE222-7E48-4C11-A48C-ACD6B184B669}" presName="childNode" presStyleLbl="node1" presStyleIdx="3" presStyleCnt="14" custScaleY="119929" custLinFactNeighborX="-492" custLinFactNeighborY="65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7BD446-AEF4-4962-83BB-31B1D24DB4A2}" type="pres">
      <dgm:prSet presAssocID="{543BE222-7E48-4C11-A48C-ACD6B184B669}" presName="aSpace2" presStyleCnt="0"/>
      <dgm:spPr/>
    </dgm:pt>
    <dgm:pt modelId="{209C7AF4-288E-45A3-A1EF-FF6ECD56D629}" type="pres">
      <dgm:prSet presAssocID="{E4DAEFCC-96E1-407B-84D3-5637F539C655}" presName="child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3B40F6-1C20-4C19-8F6E-D4C01FD3FF8E}" type="pres">
      <dgm:prSet presAssocID="{4EF71B4D-7097-4383-BBDF-E1E2C632BBF9}" presName="aSpace" presStyleCnt="0"/>
      <dgm:spPr/>
    </dgm:pt>
    <dgm:pt modelId="{77B72AFF-1379-4824-8DCD-0178746C7FFA}" type="pres">
      <dgm:prSet presAssocID="{47C6A2B9-45F9-4F7B-AE4C-0F8431A63C2C}" presName="compNode" presStyleCnt="0"/>
      <dgm:spPr/>
    </dgm:pt>
    <dgm:pt modelId="{A3C0B91A-D148-4987-9054-7FE037F23323}" type="pres">
      <dgm:prSet presAssocID="{47C6A2B9-45F9-4F7B-AE4C-0F8431A63C2C}" presName="aNode" presStyleLbl="bgShp" presStyleIdx="1" presStyleCnt="3"/>
      <dgm:spPr/>
      <dgm:t>
        <a:bodyPr/>
        <a:lstStyle/>
        <a:p>
          <a:endParaRPr lang="ru-RU"/>
        </a:p>
      </dgm:t>
    </dgm:pt>
    <dgm:pt modelId="{BED617CD-45B7-4337-932C-4D4A41469FF5}" type="pres">
      <dgm:prSet presAssocID="{47C6A2B9-45F9-4F7B-AE4C-0F8431A63C2C}" presName="textNode" presStyleLbl="bgShp" presStyleIdx="1" presStyleCnt="3"/>
      <dgm:spPr/>
      <dgm:t>
        <a:bodyPr/>
        <a:lstStyle/>
        <a:p>
          <a:endParaRPr lang="ru-RU"/>
        </a:p>
      </dgm:t>
    </dgm:pt>
    <dgm:pt modelId="{BF379AA6-0C2A-4CBB-AA0A-7ECDF09300C2}" type="pres">
      <dgm:prSet presAssocID="{47C6A2B9-45F9-4F7B-AE4C-0F8431A63C2C}" presName="compChildNode" presStyleCnt="0"/>
      <dgm:spPr/>
    </dgm:pt>
    <dgm:pt modelId="{3A881AD2-EC1C-412D-852A-8963AC474C70}" type="pres">
      <dgm:prSet presAssocID="{47C6A2B9-45F9-4F7B-AE4C-0F8431A63C2C}" presName="theInnerList" presStyleCnt="0"/>
      <dgm:spPr/>
    </dgm:pt>
    <dgm:pt modelId="{B85A8431-588E-47D8-8774-A69E749C0F9D}" type="pres">
      <dgm:prSet presAssocID="{48E0073B-A9C2-45E5-A52B-BE68DE463576}" presName="childNode" presStyleLbl="node1" presStyleIdx="5" presStyleCnt="14" custScaleY="1485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F60D0-3B0A-4197-8257-462B1F7BFA98}" type="pres">
      <dgm:prSet presAssocID="{48E0073B-A9C2-45E5-A52B-BE68DE463576}" presName="aSpace2" presStyleCnt="0"/>
      <dgm:spPr/>
    </dgm:pt>
    <dgm:pt modelId="{20CAF53B-201B-4CA7-863D-57F18E06DC5B}" type="pres">
      <dgm:prSet presAssocID="{4993948D-03CE-4625-8A73-23A7E777D7FF}" presName="child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B99A88-FA30-4719-BC1B-B133F8711628}" type="pres">
      <dgm:prSet presAssocID="{4993948D-03CE-4625-8A73-23A7E777D7FF}" presName="aSpace2" presStyleCnt="0"/>
      <dgm:spPr/>
    </dgm:pt>
    <dgm:pt modelId="{2ED2C37C-6612-488E-AF5A-C9C8F4E8C568}" type="pres">
      <dgm:prSet presAssocID="{5C28FE56-0827-4F85-AEA2-86327DF0AA66}" presName="child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E8F97D-A211-4EE2-A2DE-3A1CB547D5BA}" type="pres">
      <dgm:prSet presAssocID="{5C28FE56-0827-4F85-AEA2-86327DF0AA66}" presName="aSpace2" presStyleCnt="0"/>
      <dgm:spPr/>
    </dgm:pt>
    <dgm:pt modelId="{11B5767E-AC9F-4766-A101-2A90E327932E}" type="pres">
      <dgm:prSet presAssocID="{13C4E0E5-DB61-4579-806E-DAB9FD08D4C6}" presName="child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112820-55A2-4CA4-A93B-2630AD59C170}" type="pres">
      <dgm:prSet presAssocID="{47C6A2B9-45F9-4F7B-AE4C-0F8431A63C2C}" presName="aSpace" presStyleCnt="0"/>
      <dgm:spPr/>
    </dgm:pt>
    <dgm:pt modelId="{094E1C65-B4ED-419C-ACAF-A8A291B9C646}" type="pres">
      <dgm:prSet presAssocID="{F3E18F9B-E15B-4B41-966D-75FE9990A60F}" presName="compNode" presStyleCnt="0"/>
      <dgm:spPr/>
    </dgm:pt>
    <dgm:pt modelId="{EAEB3628-5F0E-40B6-9068-30136B602A78}" type="pres">
      <dgm:prSet presAssocID="{F3E18F9B-E15B-4B41-966D-75FE9990A60F}" presName="aNode" presStyleLbl="bgShp" presStyleIdx="2" presStyleCnt="3" custLinFactNeighborX="4547"/>
      <dgm:spPr/>
      <dgm:t>
        <a:bodyPr/>
        <a:lstStyle/>
        <a:p>
          <a:endParaRPr lang="ru-RU"/>
        </a:p>
      </dgm:t>
    </dgm:pt>
    <dgm:pt modelId="{F315CAD9-6B74-441D-9CBB-1184463FD6A2}" type="pres">
      <dgm:prSet presAssocID="{F3E18F9B-E15B-4B41-966D-75FE9990A60F}" presName="textNode" presStyleLbl="bgShp" presStyleIdx="2" presStyleCnt="3"/>
      <dgm:spPr/>
      <dgm:t>
        <a:bodyPr/>
        <a:lstStyle/>
        <a:p>
          <a:endParaRPr lang="ru-RU"/>
        </a:p>
      </dgm:t>
    </dgm:pt>
    <dgm:pt modelId="{3B7BAC42-4C2E-4D39-9677-4931AC71B3F5}" type="pres">
      <dgm:prSet presAssocID="{F3E18F9B-E15B-4B41-966D-75FE9990A60F}" presName="compChildNode" presStyleCnt="0"/>
      <dgm:spPr/>
    </dgm:pt>
    <dgm:pt modelId="{F75CC267-7D4C-4D24-864E-42298A737892}" type="pres">
      <dgm:prSet presAssocID="{F3E18F9B-E15B-4B41-966D-75FE9990A60F}" presName="theInnerList" presStyleCnt="0"/>
      <dgm:spPr/>
    </dgm:pt>
    <dgm:pt modelId="{4E31FF01-E484-40F3-B1BB-FEEAC4582ACC}" type="pres">
      <dgm:prSet presAssocID="{FD1D16EF-D964-401C-B24B-8AD46CAFC81A}" presName="childNode" presStyleLbl="node1" presStyleIdx="9" presStyleCnt="14" custScaleY="816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39FA50-7B7C-4C55-A52C-F2171EF12B04}" type="pres">
      <dgm:prSet presAssocID="{FD1D16EF-D964-401C-B24B-8AD46CAFC81A}" presName="aSpace2" presStyleCnt="0"/>
      <dgm:spPr/>
    </dgm:pt>
    <dgm:pt modelId="{2577EE25-4F91-45AC-9589-AC8DFC9B45C7}" type="pres">
      <dgm:prSet presAssocID="{08C6CD3F-8DA2-44F2-A17B-9DEB03D1484C}" presName="childNode" presStyleLbl="node1" presStyleIdx="10" presStyleCnt="14" custScaleY="800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BFD388-7567-4DF9-81D8-F92E57CFC3EF}" type="pres">
      <dgm:prSet presAssocID="{08C6CD3F-8DA2-44F2-A17B-9DEB03D1484C}" presName="aSpace2" presStyleCnt="0"/>
      <dgm:spPr/>
    </dgm:pt>
    <dgm:pt modelId="{333C41C7-1DB9-49BA-A223-566B1815B468}" type="pres">
      <dgm:prSet presAssocID="{D55DEDF1-CA21-48D9-85C2-1CB0E6BC872E}" presName="childNode" presStyleLbl="node1" presStyleIdx="11" presStyleCnt="14" custScaleY="79058" custLinFactNeighborX="21" custLinFactNeighborY="-4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02E07E-E1FD-4D07-939A-A5F21222B22A}" type="pres">
      <dgm:prSet presAssocID="{D55DEDF1-CA21-48D9-85C2-1CB0E6BC872E}" presName="aSpace2" presStyleCnt="0"/>
      <dgm:spPr/>
    </dgm:pt>
    <dgm:pt modelId="{5273E526-F109-491E-AA99-283795F123FD}" type="pres">
      <dgm:prSet presAssocID="{1A81AB9B-6086-4D3D-95B6-00C9D12C5590}" presName="childNode" presStyleLbl="node1" presStyleIdx="12" presStyleCnt="14" custScaleY="707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CA3D54-58B5-4A02-96A0-CB098148C29C}" type="pres">
      <dgm:prSet presAssocID="{1A81AB9B-6086-4D3D-95B6-00C9D12C5590}" presName="aSpace2" presStyleCnt="0"/>
      <dgm:spPr/>
    </dgm:pt>
    <dgm:pt modelId="{36416684-9993-4BE5-A0F0-CC8C893C7E02}" type="pres">
      <dgm:prSet presAssocID="{2CE9D389-E0E3-4598-B18B-6427E7830B00}" presName="child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0D7A59-92C6-4B7E-B7DD-32660E259107}" type="presOf" srcId="{B2C25D74-DDCC-4287-B0FA-AA04A5AD1C2B}" destId="{16F331BE-8EC3-499E-88E8-157A97724EED}" srcOrd="0" destOrd="0" presId="urn:microsoft.com/office/officeart/2005/8/layout/lProcess2"/>
    <dgm:cxn modelId="{4B783A05-43E4-4BA3-ADF0-2AC8DDFB29DF}" srcId="{4EF71B4D-7097-4383-BBDF-E1E2C632BBF9}" destId="{543BE222-7E48-4C11-A48C-ACD6B184B669}" srcOrd="3" destOrd="0" parTransId="{F465DA2A-2B03-4B40-8742-164546FC888C}" sibTransId="{A967836B-6636-46B2-8EB8-0ECF130FBAB9}"/>
    <dgm:cxn modelId="{1BC34A02-5464-483A-96D7-FEDF2E712852}" srcId="{4EF71B4D-7097-4383-BBDF-E1E2C632BBF9}" destId="{8E5F1374-FC8D-420E-94AA-2CC00A80D814}" srcOrd="1" destOrd="0" parTransId="{73718ABA-B1EC-4C4B-B505-D422D7B10CE9}" sibTransId="{1685E921-6662-4F75-AF4C-B5C1E91C8AFE}"/>
    <dgm:cxn modelId="{B984CA5A-A81D-4808-BC71-9673914AAE20}" srcId="{F3E18F9B-E15B-4B41-966D-75FE9990A60F}" destId="{D55DEDF1-CA21-48D9-85C2-1CB0E6BC872E}" srcOrd="2" destOrd="0" parTransId="{7E668A0B-51CE-4CCD-BF4E-B63FF59AA4B4}" sibTransId="{17160403-6747-49CA-B0FF-5F40149B9CB5}"/>
    <dgm:cxn modelId="{70D02D37-BA3A-4DA4-A869-DB433536EDA2}" type="presOf" srcId="{4993948D-03CE-4625-8A73-23A7E777D7FF}" destId="{20CAF53B-201B-4CA7-863D-57F18E06DC5B}" srcOrd="0" destOrd="0" presId="urn:microsoft.com/office/officeart/2005/8/layout/lProcess2"/>
    <dgm:cxn modelId="{E1DBB764-1495-495F-9550-77905CBC478C}" srcId="{4EF71B4D-7097-4383-BBDF-E1E2C632BBF9}" destId="{E4DAEFCC-96E1-407B-84D3-5637F539C655}" srcOrd="4" destOrd="0" parTransId="{D3B5433E-5B20-45D6-B69B-BAB359AF72B3}" sibTransId="{A24EAC9C-7A40-437E-B8FE-A363BB49D429}"/>
    <dgm:cxn modelId="{4D5F079F-0AD1-44A5-829B-8CF90CBB8F3F}" type="presOf" srcId="{47C6A2B9-45F9-4F7B-AE4C-0F8431A63C2C}" destId="{A3C0B91A-D148-4987-9054-7FE037F23323}" srcOrd="0" destOrd="0" presId="urn:microsoft.com/office/officeart/2005/8/layout/lProcess2"/>
    <dgm:cxn modelId="{0DFEDF0D-AEE8-4625-841B-83826E3A93AD}" srcId="{47C6A2B9-45F9-4F7B-AE4C-0F8431A63C2C}" destId="{48E0073B-A9C2-45E5-A52B-BE68DE463576}" srcOrd="0" destOrd="0" parTransId="{3584A3DB-D865-42AD-B31F-80DF53B10790}" sibTransId="{39EFF3C7-33D1-4DF2-9DC3-156DE9AA8446}"/>
    <dgm:cxn modelId="{E43B5E1D-1C99-4D28-871D-FF76B42BB110}" type="presOf" srcId="{4EF71B4D-7097-4383-BBDF-E1E2C632BBF9}" destId="{D7608D2A-0455-4EF0-A98B-3986090E62CD}" srcOrd="1" destOrd="0" presId="urn:microsoft.com/office/officeart/2005/8/layout/lProcess2"/>
    <dgm:cxn modelId="{AD7CD413-3D9E-4771-ADB1-F38559265D8C}" type="presOf" srcId="{543BE222-7E48-4C11-A48C-ACD6B184B669}" destId="{65F4E205-1CA5-425C-B23F-F00ACD2AE2E7}" srcOrd="0" destOrd="0" presId="urn:microsoft.com/office/officeart/2005/8/layout/lProcess2"/>
    <dgm:cxn modelId="{75BBD5AF-47F7-4C1F-88C5-2F93925465DD}" srcId="{90CC898C-E8C3-4E1E-9C63-3A7F3BAF9194}" destId="{47C6A2B9-45F9-4F7B-AE4C-0F8431A63C2C}" srcOrd="1" destOrd="0" parTransId="{1ABDDAF8-DC38-4A7A-BCE5-A13EA2228349}" sibTransId="{10B5E2A0-8ACB-4AB3-A350-251BE043B772}"/>
    <dgm:cxn modelId="{C2E348EC-7102-42D2-BE33-1E678DCBA83C}" type="presOf" srcId="{8E5F1374-FC8D-420E-94AA-2CC00A80D814}" destId="{A6B23BC8-2CFA-403C-80C0-37BB3881C546}" srcOrd="0" destOrd="0" presId="urn:microsoft.com/office/officeart/2005/8/layout/lProcess2"/>
    <dgm:cxn modelId="{EA233F83-B3D9-4B12-8553-002BD9C4F6C0}" srcId="{47C6A2B9-45F9-4F7B-AE4C-0F8431A63C2C}" destId="{4993948D-03CE-4625-8A73-23A7E777D7FF}" srcOrd="1" destOrd="0" parTransId="{C92AD223-D05C-4BC1-8DA9-191B4D4879FD}" sibTransId="{55D97839-AD19-449F-81E5-11901EB489AD}"/>
    <dgm:cxn modelId="{A90FD123-859E-4C99-B1F8-EEE332FF1A40}" type="presOf" srcId="{47C6A2B9-45F9-4F7B-AE4C-0F8431A63C2C}" destId="{BED617CD-45B7-4337-932C-4D4A41469FF5}" srcOrd="1" destOrd="0" presId="urn:microsoft.com/office/officeart/2005/8/layout/lProcess2"/>
    <dgm:cxn modelId="{12596579-8783-4CBB-BF3E-D187C26BD7D5}" type="presOf" srcId="{13C4E0E5-DB61-4579-806E-DAB9FD08D4C6}" destId="{11B5767E-AC9F-4766-A101-2A90E327932E}" srcOrd="0" destOrd="0" presId="urn:microsoft.com/office/officeart/2005/8/layout/lProcess2"/>
    <dgm:cxn modelId="{6218AC86-1598-4F05-AE9E-B7BEDF097057}" type="presOf" srcId="{60F0F0F1-DC0C-495B-AD1B-E5F40B15C933}" destId="{323C2575-1004-4BDC-B9C9-D90159A1D0C7}" srcOrd="0" destOrd="0" presId="urn:microsoft.com/office/officeart/2005/8/layout/lProcess2"/>
    <dgm:cxn modelId="{AF1550FD-5184-4B3E-B368-F7A31F88F4CD}" type="presOf" srcId="{2CE9D389-E0E3-4598-B18B-6427E7830B00}" destId="{36416684-9993-4BE5-A0F0-CC8C893C7E02}" srcOrd="0" destOrd="0" presId="urn:microsoft.com/office/officeart/2005/8/layout/lProcess2"/>
    <dgm:cxn modelId="{3B1555C2-103F-4D2F-A825-12DB77CCF1D8}" srcId="{47C6A2B9-45F9-4F7B-AE4C-0F8431A63C2C}" destId="{13C4E0E5-DB61-4579-806E-DAB9FD08D4C6}" srcOrd="3" destOrd="0" parTransId="{6D9BC1EC-E254-4321-8F2A-656BB1084C8F}" sibTransId="{CC8A2042-AAA9-4721-93D9-7C872EFB5BAA}"/>
    <dgm:cxn modelId="{FAD66FA9-7103-47E1-A304-CAD4837419DA}" srcId="{47C6A2B9-45F9-4F7B-AE4C-0F8431A63C2C}" destId="{5C28FE56-0827-4F85-AEA2-86327DF0AA66}" srcOrd="2" destOrd="0" parTransId="{74E3F79C-DA66-4FA1-8C9D-8F3AB4FF8B9E}" sibTransId="{25809D60-DD62-4B2A-B6DD-683DC9D9360F}"/>
    <dgm:cxn modelId="{85F8FFCB-AB0D-4F90-AC75-DCD3385FDB6A}" type="presOf" srcId="{08C6CD3F-8DA2-44F2-A17B-9DEB03D1484C}" destId="{2577EE25-4F91-45AC-9589-AC8DFC9B45C7}" srcOrd="0" destOrd="0" presId="urn:microsoft.com/office/officeart/2005/8/layout/lProcess2"/>
    <dgm:cxn modelId="{6377C8B3-2122-48EF-B0BD-D81234750A14}" srcId="{4EF71B4D-7097-4383-BBDF-E1E2C632BBF9}" destId="{B2C25D74-DDCC-4287-B0FA-AA04A5AD1C2B}" srcOrd="2" destOrd="0" parTransId="{90BCD7F5-684A-4367-963A-DA69F6659474}" sibTransId="{4BB0E589-7AE2-417D-A785-D3C3A05B8DAC}"/>
    <dgm:cxn modelId="{CD2C9907-1FB0-4604-AA4F-0111969DB314}" type="presOf" srcId="{1A81AB9B-6086-4D3D-95B6-00C9D12C5590}" destId="{5273E526-F109-491E-AA99-283795F123FD}" srcOrd="0" destOrd="0" presId="urn:microsoft.com/office/officeart/2005/8/layout/lProcess2"/>
    <dgm:cxn modelId="{2F3EF850-969B-4595-BBE5-4356688D9079}" type="presOf" srcId="{90CC898C-E8C3-4E1E-9C63-3A7F3BAF9194}" destId="{EEC72D01-5018-4689-83CE-07B4BC4B01D1}" srcOrd="0" destOrd="0" presId="urn:microsoft.com/office/officeart/2005/8/layout/lProcess2"/>
    <dgm:cxn modelId="{600437FB-55CD-4400-95F3-F7565ECB5B97}" type="presOf" srcId="{4EF71B4D-7097-4383-BBDF-E1E2C632BBF9}" destId="{F72391C2-1E57-4CD5-8973-B4891A06F2FE}" srcOrd="0" destOrd="0" presId="urn:microsoft.com/office/officeart/2005/8/layout/lProcess2"/>
    <dgm:cxn modelId="{B4FA4982-F5DA-4FF2-B2D2-AC2ED01C1928}" srcId="{F3E18F9B-E15B-4B41-966D-75FE9990A60F}" destId="{1A81AB9B-6086-4D3D-95B6-00C9D12C5590}" srcOrd="3" destOrd="0" parTransId="{96B2A3FE-DA62-4BBD-9554-5274481622D9}" sibTransId="{740FBBBB-BEFD-48E6-B9B5-65495B6564EE}"/>
    <dgm:cxn modelId="{83079BD3-D321-43AC-8140-2CFC1D013AA4}" srcId="{F3E18F9B-E15B-4B41-966D-75FE9990A60F}" destId="{08C6CD3F-8DA2-44F2-A17B-9DEB03D1484C}" srcOrd="1" destOrd="0" parTransId="{2006CDDD-F2C9-40B0-BDCB-9CE85D7096A7}" sibTransId="{8F28B45C-19BE-462E-98F6-34D3C00EC28F}"/>
    <dgm:cxn modelId="{61B89074-BE4B-412B-BD76-FBA0C63E21FE}" type="presOf" srcId="{FD1D16EF-D964-401C-B24B-8AD46CAFC81A}" destId="{4E31FF01-E484-40F3-B1BB-FEEAC4582ACC}" srcOrd="0" destOrd="0" presId="urn:microsoft.com/office/officeart/2005/8/layout/lProcess2"/>
    <dgm:cxn modelId="{7C0D6E43-1179-46FF-B885-8AEC4EA7D684}" type="presOf" srcId="{F3E18F9B-E15B-4B41-966D-75FE9990A60F}" destId="{EAEB3628-5F0E-40B6-9068-30136B602A78}" srcOrd="0" destOrd="0" presId="urn:microsoft.com/office/officeart/2005/8/layout/lProcess2"/>
    <dgm:cxn modelId="{AF8AA9C7-123D-4325-A290-5C74BA6181B6}" srcId="{F3E18F9B-E15B-4B41-966D-75FE9990A60F}" destId="{2CE9D389-E0E3-4598-B18B-6427E7830B00}" srcOrd="4" destOrd="0" parTransId="{17F3DA12-AB0F-45F3-9541-8C1FCE93DCFB}" sibTransId="{464E5124-0F56-4802-987D-8144D66FF869}"/>
    <dgm:cxn modelId="{4D160DDB-5B07-43C4-B5FF-6C88840009A9}" srcId="{90CC898C-E8C3-4E1E-9C63-3A7F3BAF9194}" destId="{4EF71B4D-7097-4383-BBDF-E1E2C632BBF9}" srcOrd="0" destOrd="0" parTransId="{73583F0C-85D3-4FE0-BA81-E7265C95BB7B}" sibTransId="{925BE125-54F4-459A-91DF-141DAF99FBD9}"/>
    <dgm:cxn modelId="{918414C5-5CA0-4709-8069-4ADD514AF3A2}" type="presOf" srcId="{D55DEDF1-CA21-48D9-85C2-1CB0E6BC872E}" destId="{333C41C7-1DB9-49BA-A223-566B1815B468}" srcOrd="0" destOrd="0" presId="urn:microsoft.com/office/officeart/2005/8/layout/lProcess2"/>
    <dgm:cxn modelId="{00ABEEFA-652E-4F6D-8C3E-312559856ABE}" srcId="{90CC898C-E8C3-4E1E-9C63-3A7F3BAF9194}" destId="{F3E18F9B-E15B-4B41-966D-75FE9990A60F}" srcOrd="2" destOrd="0" parTransId="{AA16C34F-D518-4E0B-A079-C84CD5707A78}" sibTransId="{1A079298-FB22-4F2E-BF7C-894709E9A2D9}"/>
    <dgm:cxn modelId="{E3989F12-4626-4897-99F9-83345817D354}" type="presOf" srcId="{5C28FE56-0827-4F85-AEA2-86327DF0AA66}" destId="{2ED2C37C-6612-488E-AF5A-C9C8F4E8C568}" srcOrd="0" destOrd="0" presId="urn:microsoft.com/office/officeart/2005/8/layout/lProcess2"/>
    <dgm:cxn modelId="{1B1819EE-E30F-4A23-8419-F8A7DA202FD0}" srcId="{F3E18F9B-E15B-4B41-966D-75FE9990A60F}" destId="{FD1D16EF-D964-401C-B24B-8AD46CAFC81A}" srcOrd="0" destOrd="0" parTransId="{011AA239-B2EE-44C2-B04F-BE16BF74FA78}" sibTransId="{C0AFAA9F-1F93-4112-B996-D87B0A726325}"/>
    <dgm:cxn modelId="{64422E4D-B640-4017-AC2A-07C89B91845E}" type="presOf" srcId="{E4DAEFCC-96E1-407B-84D3-5637F539C655}" destId="{209C7AF4-288E-45A3-A1EF-FF6ECD56D629}" srcOrd="0" destOrd="0" presId="urn:microsoft.com/office/officeart/2005/8/layout/lProcess2"/>
    <dgm:cxn modelId="{471D03B4-4B06-4519-9C9B-0E95C54FCFDB}" type="presOf" srcId="{48E0073B-A9C2-45E5-A52B-BE68DE463576}" destId="{B85A8431-588E-47D8-8774-A69E749C0F9D}" srcOrd="0" destOrd="0" presId="urn:microsoft.com/office/officeart/2005/8/layout/lProcess2"/>
    <dgm:cxn modelId="{8885531A-2C78-46AB-B2F8-A387A8203142}" srcId="{4EF71B4D-7097-4383-BBDF-E1E2C632BBF9}" destId="{60F0F0F1-DC0C-495B-AD1B-E5F40B15C933}" srcOrd="0" destOrd="0" parTransId="{4F6504D5-548A-4814-93DD-53C3FE02253E}" sibTransId="{66D29DC1-078E-456E-9B4D-38F6CD81E336}"/>
    <dgm:cxn modelId="{452089A1-8A28-4C84-BA52-A2B4FCA6DE33}" type="presOf" srcId="{F3E18F9B-E15B-4B41-966D-75FE9990A60F}" destId="{F315CAD9-6B74-441D-9CBB-1184463FD6A2}" srcOrd="1" destOrd="0" presId="urn:microsoft.com/office/officeart/2005/8/layout/lProcess2"/>
    <dgm:cxn modelId="{EB2D542A-1138-4C33-8A1F-DF76FF9AE0CD}" type="presParOf" srcId="{EEC72D01-5018-4689-83CE-07B4BC4B01D1}" destId="{D24CD9A7-67E8-40AC-BC41-CEE9653FC58C}" srcOrd="0" destOrd="0" presId="urn:microsoft.com/office/officeart/2005/8/layout/lProcess2"/>
    <dgm:cxn modelId="{B94B011D-F17F-44FA-89F3-D3DAB0291DB3}" type="presParOf" srcId="{D24CD9A7-67E8-40AC-BC41-CEE9653FC58C}" destId="{F72391C2-1E57-4CD5-8973-B4891A06F2FE}" srcOrd="0" destOrd="0" presId="urn:microsoft.com/office/officeart/2005/8/layout/lProcess2"/>
    <dgm:cxn modelId="{3E31B936-AB70-4259-90A1-05B7039D106C}" type="presParOf" srcId="{D24CD9A7-67E8-40AC-BC41-CEE9653FC58C}" destId="{D7608D2A-0455-4EF0-A98B-3986090E62CD}" srcOrd="1" destOrd="0" presId="urn:microsoft.com/office/officeart/2005/8/layout/lProcess2"/>
    <dgm:cxn modelId="{30F35EDF-5364-4EAF-BA37-3AB01FB3D224}" type="presParOf" srcId="{D24CD9A7-67E8-40AC-BC41-CEE9653FC58C}" destId="{EC14ABDC-B78C-46C5-83B0-7C5EF1AF4C90}" srcOrd="2" destOrd="0" presId="urn:microsoft.com/office/officeart/2005/8/layout/lProcess2"/>
    <dgm:cxn modelId="{1A44F086-5936-488E-B57C-75F62567908F}" type="presParOf" srcId="{EC14ABDC-B78C-46C5-83B0-7C5EF1AF4C90}" destId="{40F53AF0-DC73-4C89-94CD-F5F791D35FAB}" srcOrd="0" destOrd="0" presId="urn:microsoft.com/office/officeart/2005/8/layout/lProcess2"/>
    <dgm:cxn modelId="{75C1579C-36A9-4F59-8F7E-0576331BA4D4}" type="presParOf" srcId="{40F53AF0-DC73-4C89-94CD-F5F791D35FAB}" destId="{323C2575-1004-4BDC-B9C9-D90159A1D0C7}" srcOrd="0" destOrd="0" presId="urn:microsoft.com/office/officeart/2005/8/layout/lProcess2"/>
    <dgm:cxn modelId="{B348DABC-F58A-4816-8B6A-773FC0D5EB27}" type="presParOf" srcId="{40F53AF0-DC73-4C89-94CD-F5F791D35FAB}" destId="{F7F83492-8613-4B0E-8CE9-7B9F19363771}" srcOrd="1" destOrd="0" presId="urn:microsoft.com/office/officeart/2005/8/layout/lProcess2"/>
    <dgm:cxn modelId="{6B09EA00-DBBB-411B-B02D-B11FA03F5F75}" type="presParOf" srcId="{40F53AF0-DC73-4C89-94CD-F5F791D35FAB}" destId="{A6B23BC8-2CFA-403C-80C0-37BB3881C546}" srcOrd="2" destOrd="0" presId="urn:microsoft.com/office/officeart/2005/8/layout/lProcess2"/>
    <dgm:cxn modelId="{F634F3DD-5BD4-4159-B687-CEA958B4E57A}" type="presParOf" srcId="{40F53AF0-DC73-4C89-94CD-F5F791D35FAB}" destId="{BBDE82C4-3A87-4C7B-BA5E-0073B71EB180}" srcOrd="3" destOrd="0" presId="urn:microsoft.com/office/officeart/2005/8/layout/lProcess2"/>
    <dgm:cxn modelId="{B4625C7B-4B35-48BD-8690-68E9F4DBA01A}" type="presParOf" srcId="{40F53AF0-DC73-4C89-94CD-F5F791D35FAB}" destId="{16F331BE-8EC3-499E-88E8-157A97724EED}" srcOrd="4" destOrd="0" presId="urn:microsoft.com/office/officeart/2005/8/layout/lProcess2"/>
    <dgm:cxn modelId="{C113CDFA-5323-47CB-962D-E7C18448D220}" type="presParOf" srcId="{40F53AF0-DC73-4C89-94CD-F5F791D35FAB}" destId="{8D22CBD9-F436-4F4D-888E-94B138DB9F88}" srcOrd="5" destOrd="0" presId="urn:microsoft.com/office/officeart/2005/8/layout/lProcess2"/>
    <dgm:cxn modelId="{95628B7B-89FD-4B97-805C-B9790407C63A}" type="presParOf" srcId="{40F53AF0-DC73-4C89-94CD-F5F791D35FAB}" destId="{65F4E205-1CA5-425C-B23F-F00ACD2AE2E7}" srcOrd="6" destOrd="0" presId="urn:microsoft.com/office/officeart/2005/8/layout/lProcess2"/>
    <dgm:cxn modelId="{F267EAE2-B74F-4FEF-A767-8B54C1CC06ED}" type="presParOf" srcId="{40F53AF0-DC73-4C89-94CD-F5F791D35FAB}" destId="{357BD446-AEF4-4962-83BB-31B1D24DB4A2}" srcOrd="7" destOrd="0" presId="urn:microsoft.com/office/officeart/2005/8/layout/lProcess2"/>
    <dgm:cxn modelId="{6951A9CF-D16A-43E5-BA84-AB34D0912DD4}" type="presParOf" srcId="{40F53AF0-DC73-4C89-94CD-F5F791D35FAB}" destId="{209C7AF4-288E-45A3-A1EF-FF6ECD56D629}" srcOrd="8" destOrd="0" presId="urn:microsoft.com/office/officeart/2005/8/layout/lProcess2"/>
    <dgm:cxn modelId="{B4905C25-BB8F-49BF-A690-8D2D97539076}" type="presParOf" srcId="{EEC72D01-5018-4689-83CE-07B4BC4B01D1}" destId="{253B40F6-1C20-4C19-8F6E-D4C01FD3FF8E}" srcOrd="1" destOrd="0" presId="urn:microsoft.com/office/officeart/2005/8/layout/lProcess2"/>
    <dgm:cxn modelId="{18E75FE3-24D6-450F-B9B9-29FC80652092}" type="presParOf" srcId="{EEC72D01-5018-4689-83CE-07B4BC4B01D1}" destId="{77B72AFF-1379-4824-8DCD-0178746C7FFA}" srcOrd="2" destOrd="0" presId="urn:microsoft.com/office/officeart/2005/8/layout/lProcess2"/>
    <dgm:cxn modelId="{D37708F8-3607-4941-A12D-96AD6853E018}" type="presParOf" srcId="{77B72AFF-1379-4824-8DCD-0178746C7FFA}" destId="{A3C0B91A-D148-4987-9054-7FE037F23323}" srcOrd="0" destOrd="0" presId="urn:microsoft.com/office/officeart/2005/8/layout/lProcess2"/>
    <dgm:cxn modelId="{752AB8ED-A12C-4C3A-93AB-F627CB0361F0}" type="presParOf" srcId="{77B72AFF-1379-4824-8DCD-0178746C7FFA}" destId="{BED617CD-45B7-4337-932C-4D4A41469FF5}" srcOrd="1" destOrd="0" presId="urn:microsoft.com/office/officeart/2005/8/layout/lProcess2"/>
    <dgm:cxn modelId="{347C80A5-7B8B-478A-A885-CD361701AC8D}" type="presParOf" srcId="{77B72AFF-1379-4824-8DCD-0178746C7FFA}" destId="{BF379AA6-0C2A-4CBB-AA0A-7ECDF09300C2}" srcOrd="2" destOrd="0" presId="urn:microsoft.com/office/officeart/2005/8/layout/lProcess2"/>
    <dgm:cxn modelId="{D836A209-6566-4AB7-880B-49CB75CD270A}" type="presParOf" srcId="{BF379AA6-0C2A-4CBB-AA0A-7ECDF09300C2}" destId="{3A881AD2-EC1C-412D-852A-8963AC474C70}" srcOrd="0" destOrd="0" presId="urn:microsoft.com/office/officeart/2005/8/layout/lProcess2"/>
    <dgm:cxn modelId="{F5253051-9846-4F3B-9575-0E6286E05BCF}" type="presParOf" srcId="{3A881AD2-EC1C-412D-852A-8963AC474C70}" destId="{B85A8431-588E-47D8-8774-A69E749C0F9D}" srcOrd="0" destOrd="0" presId="urn:microsoft.com/office/officeart/2005/8/layout/lProcess2"/>
    <dgm:cxn modelId="{C714D741-3C1B-45CC-AF15-4EC6E08BC1D9}" type="presParOf" srcId="{3A881AD2-EC1C-412D-852A-8963AC474C70}" destId="{A82F60D0-3B0A-4197-8257-462B1F7BFA98}" srcOrd="1" destOrd="0" presId="urn:microsoft.com/office/officeart/2005/8/layout/lProcess2"/>
    <dgm:cxn modelId="{3A9BCB30-0E50-4E87-9CCE-71EE459136D0}" type="presParOf" srcId="{3A881AD2-EC1C-412D-852A-8963AC474C70}" destId="{20CAF53B-201B-4CA7-863D-57F18E06DC5B}" srcOrd="2" destOrd="0" presId="urn:microsoft.com/office/officeart/2005/8/layout/lProcess2"/>
    <dgm:cxn modelId="{C93B4374-8C15-4880-9D74-BE9D5E843D4E}" type="presParOf" srcId="{3A881AD2-EC1C-412D-852A-8963AC474C70}" destId="{B0B99A88-FA30-4719-BC1B-B133F8711628}" srcOrd="3" destOrd="0" presId="urn:microsoft.com/office/officeart/2005/8/layout/lProcess2"/>
    <dgm:cxn modelId="{5FE65DBB-DCA3-4BF6-B083-EF28DF6D0EE2}" type="presParOf" srcId="{3A881AD2-EC1C-412D-852A-8963AC474C70}" destId="{2ED2C37C-6612-488E-AF5A-C9C8F4E8C568}" srcOrd="4" destOrd="0" presId="urn:microsoft.com/office/officeart/2005/8/layout/lProcess2"/>
    <dgm:cxn modelId="{59283DB7-4800-4175-8015-7E19A05AD2A6}" type="presParOf" srcId="{3A881AD2-EC1C-412D-852A-8963AC474C70}" destId="{8CE8F97D-A211-4EE2-A2DE-3A1CB547D5BA}" srcOrd="5" destOrd="0" presId="urn:microsoft.com/office/officeart/2005/8/layout/lProcess2"/>
    <dgm:cxn modelId="{0A5AEE66-5699-4E89-B0FF-A52C5C0B1FAF}" type="presParOf" srcId="{3A881AD2-EC1C-412D-852A-8963AC474C70}" destId="{11B5767E-AC9F-4766-A101-2A90E327932E}" srcOrd="6" destOrd="0" presId="urn:microsoft.com/office/officeart/2005/8/layout/lProcess2"/>
    <dgm:cxn modelId="{266AB19E-F292-47CB-97C2-B3DA028E82C6}" type="presParOf" srcId="{EEC72D01-5018-4689-83CE-07B4BC4B01D1}" destId="{33112820-55A2-4CA4-A93B-2630AD59C170}" srcOrd="3" destOrd="0" presId="urn:microsoft.com/office/officeart/2005/8/layout/lProcess2"/>
    <dgm:cxn modelId="{68E3B64A-D054-449E-AF38-433B8C66B87E}" type="presParOf" srcId="{EEC72D01-5018-4689-83CE-07B4BC4B01D1}" destId="{094E1C65-B4ED-419C-ACAF-A8A291B9C646}" srcOrd="4" destOrd="0" presId="urn:microsoft.com/office/officeart/2005/8/layout/lProcess2"/>
    <dgm:cxn modelId="{A2E621B0-A390-4F3D-B707-B55BAFB2D67A}" type="presParOf" srcId="{094E1C65-B4ED-419C-ACAF-A8A291B9C646}" destId="{EAEB3628-5F0E-40B6-9068-30136B602A78}" srcOrd="0" destOrd="0" presId="urn:microsoft.com/office/officeart/2005/8/layout/lProcess2"/>
    <dgm:cxn modelId="{D5170EDD-068C-4157-BC2C-A7CF9CBBC05A}" type="presParOf" srcId="{094E1C65-B4ED-419C-ACAF-A8A291B9C646}" destId="{F315CAD9-6B74-441D-9CBB-1184463FD6A2}" srcOrd="1" destOrd="0" presId="urn:microsoft.com/office/officeart/2005/8/layout/lProcess2"/>
    <dgm:cxn modelId="{10A7CFD2-9385-4403-ACC3-4BA65B9D4297}" type="presParOf" srcId="{094E1C65-B4ED-419C-ACAF-A8A291B9C646}" destId="{3B7BAC42-4C2E-4D39-9677-4931AC71B3F5}" srcOrd="2" destOrd="0" presId="urn:microsoft.com/office/officeart/2005/8/layout/lProcess2"/>
    <dgm:cxn modelId="{6A98C31F-D211-4F96-BD20-192A2DC85987}" type="presParOf" srcId="{3B7BAC42-4C2E-4D39-9677-4931AC71B3F5}" destId="{F75CC267-7D4C-4D24-864E-42298A737892}" srcOrd="0" destOrd="0" presId="urn:microsoft.com/office/officeart/2005/8/layout/lProcess2"/>
    <dgm:cxn modelId="{FE2981F9-3A81-4EB6-A596-987C986A56A0}" type="presParOf" srcId="{F75CC267-7D4C-4D24-864E-42298A737892}" destId="{4E31FF01-E484-40F3-B1BB-FEEAC4582ACC}" srcOrd="0" destOrd="0" presId="urn:microsoft.com/office/officeart/2005/8/layout/lProcess2"/>
    <dgm:cxn modelId="{6DA313B3-56D9-42BA-AF83-D35B8E9F1798}" type="presParOf" srcId="{F75CC267-7D4C-4D24-864E-42298A737892}" destId="{6E39FA50-7B7C-4C55-A52C-F2171EF12B04}" srcOrd="1" destOrd="0" presId="urn:microsoft.com/office/officeart/2005/8/layout/lProcess2"/>
    <dgm:cxn modelId="{BBD34727-DB9D-4B9B-9E8F-C515292C1636}" type="presParOf" srcId="{F75CC267-7D4C-4D24-864E-42298A737892}" destId="{2577EE25-4F91-45AC-9589-AC8DFC9B45C7}" srcOrd="2" destOrd="0" presId="urn:microsoft.com/office/officeart/2005/8/layout/lProcess2"/>
    <dgm:cxn modelId="{DABF39EF-7AF8-4F54-BC8F-3468CBE45CDC}" type="presParOf" srcId="{F75CC267-7D4C-4D24-864E-42298A737892}" destId="{BCBFD388-7567-4DF9-81D8-F92E57CFC3EF}" srcOrd="3" destOrd="0" presId="urn:microsoft.com/office/officeart/2005/8/layout/lProcess2"/>
    <dgm:cxn modelId="{0D1FF207-C264-47E6-8565-7C175A0C3795}" type="presParOf" srcId="{F75CC267-7D4C-4D24-864E-42298A737892}" destId="{333C41C7-1DB9-49BA-A223-566B1815B468}" srcOrd="4" destOrd="0" presId="urn:microsoft.com/office/officeart/2005/8/layout/lProcess2"/>
    <dgm:cxn modelId="{1645902E-5E17-46EF-BBBE-22CC3680F219}" type="presParOf" srcId="{F75CC267-7D4C-4D24-864E-42298A737892}" destId="{7802E07E-E1FD-4D07-939A-A5F21222B22A}" srcOrd="5" destOrd="0" presId="urn:microsoft.com/office/officeart/2005/8/layout/lProcess2"/>
    <dgm:cxn modelId="{81FDFBC9-79EB-41B6-AFE7-8E6B6AB40FEB}" type="presParOf" srcId="{F75CC267-7D4C-4D24-864E-42298A737892}" destId="{5273E526-F109-491E-AA99-283795F123FD}" srcOrd="6" destOrd="0" presId="urn:microsoft.com/office/officeart/2005/8/layout/lProcess2"/>
    <dgm:cxn modelId="{3773C4D7-DC12-4991-84C9-9BDD16D8E7BB}" type="presParOf" srcId="{F75CC267-7D4C-4D24-864E-42298A737892}" destId="{B5CA3D54-58B5-4A02-96A0-CB098148C29C}" srcOrd="7" destOrd="0" presId="urn:microsoft.com/office/officeart/2005/8/layout/lProcess2"/>
    <dgm:cxn modelId="{873ECF1D-1357-417C-86C7-B207BED257B8}" type="presParOf" srcId="{F75CC267-7D4C-4D24-864E-42298A737892}" destId="{36416684-9993-4BE5-A0F0-CC8C893C7E02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A63E201-50CB-473E-9492-BFFB9509D5E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A2BC17-69F4-4F38-82FD-108E82206A2C}">
      <dgm:prSet phldrT="[Текст]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КОМИТЕТ</a:t>
          </a:r>
        </a:p>
        <a:p>
          <a:pPr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dirty="0" smtClean="0"/>
            <a:t>КУЛЬТУРНО-ЭСТЕТИЧЕСКОЙ НАПРАВЛЕННОСТИ</a:t>
          </a:r>
          <a:endParaRPr lang="ru-RU" dirty="0"/>
        </a:p>
      </dgm:t>
    </dgm:pt>
    <dgm:pt modelId="{242001D9-C3DD-41A2-90BF-394BE44E37F1}" type="parTrans" cxnId="{4BB6ADAE-F594-4187-B0BD-BD6A60A2A224}">
      <dgm:prSet/>
      <dgm:spPr/>
      <dgm:t>
        <a:bodyPr/>
        <a:lstStyle/>
        <a:p>
          <a:endParaRPr lang="ru-RU"/>
        </a:p>
      </dgm:t>
    </dgm:pt>
    <dgm:pt modelId="{EA20FEF6-68A2-4666-8E02-9ED12BC16D4D}" type="sibTrans" cxnId="{4BB6ADAE-F594-4187-B0BD-BD6A60A2A224}">
      <dgm:prSet/>
      <dgm:spPr/>
      <dgm:t>
        <a:bodyPr/>
        <a:lstStyle/>
        <a:p>
          <a:endParaRPr lang="ru-RU"/>
        </a:p>
      </dgm:t>
    </dgm:pt>
    <dgm:pt modelId="{D3E2B790-6174-4F8B-A00A-5B54D3E5A2A7}" type="pres">
      <dgm:prSet presAssocID="{CA63E201-50CB-473E-9492-BFFB9509D5E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1D24F2-FDF6-43A2-9C6E-EA5B4BEB8188}" type="pres">
      <dgm:prSet presAssocID="{70A2BC17-69F4-4F38-82FD-108E82206A2C}" presName="parentText" presStyleLbl="node1" presStyleIdx="0" presStyleCnt="1" custScaleY="39830" custLinFactNeighborX="388" custLinFactNeighborY="34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B6ADAE-F594-4187-B0BD-BD6A60A2A224}" srcId="{CA63E201-50CB-473E-9492-BFFB9509D5E7}" destId="{70A2BC17-69F4-4F38-82FD-108E82206A2C}" srcOrd="0" destOrd="0" parTransId="{242001D9-C3DD-41A2-90BF-394BE44E37F1}" sibTransId="{EA20FEF6-68A2-4666-8E02-9ED12BC16D4D}"/>
    <dgm:cxn modelId="{1340189F-2C0C-49DA-B0E8-D3532317A04F}" type="presOf" srcId="{CA63E201-50CB-473E-9492-BFFB9509D5E7}" destId="{D3E2B790-6174-4F8B-A00A-5B54D3E5A2A7}" srcOrd="0" destOrd="0" presId="urn:microsoft.com/office/officeart/2005/8/layout/vList2"/>
    <dgm:cxn modelId="{08E4C2D7-E9EA-4F50-BAC4-D05924DE55DC}" type="presOf" srcId="{70A2BC17-69F4-4F38-82FD-108E82206A2C}" destId="{431D24F2-FDF6-43A2-9C6E-EA5B4BEB8188}" srcOrd="0" destOrd="0" presId="urn:microsoft.com/office/officeart/2005/8/layout/vList2"/>
    <dgm:cxn modelId="{682C533E-4D74-403B-B2F6-2382DF81B193}" type="presParOf" srcId="{D3E2B790-6174-4F8B-A00A-5B54D3E5A2A7}" destId="{431D24F2-FDF6-43A2-9C6E-EA5B4BEB818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3757BE-0C4A-455B-90E1-3C8626EB06E2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A15B1A-A77B-4C24-B8F6-D8AAE31BB90B}">
      <dgm:prSet phldrT="[Текст]"/>
      <dgm:spPr>
        <a:solidFill>
          <a:schemeClr val="accent2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ru-RU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Обеспечение проведения регулярных физкультурно-оздоровительных мероприятий в режиме учебного дня</a:t>
          </a:r>
          <a:endParaRPr lang="ru-RU" dirty="0">
            <a:ln>
              <a:solidFill>
                <a:srgbClr val="4F22F4"/>
              </a:solidFill>
            </a:ln>
            <a:solidFill>
              <a:srgbClr val="4F22F4"/>
            </a:solidFill>
          </a:endParaRPr>
        </a:p>
      </dgm:t>
    </dgm:pt>
    <dgm:pt modelId="{AF68C3FD-1BFE-4DF7-B6E3-283C9FB816E7}" type="parTrans" cxnId="{5CC73269-B0B3-4F32-9A04-C0666F169783}">
      <dgm:prSet/>
      <dgm:spPr/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6A2CFFF8-9999-4450-94C7-64D65A884279}" type="sibTrans" cxnId="{5CC73269-B0B3-4F32-9A04-C0666F169783}">
      <dgm:prSet/>
      <dgm:spPr>
        <a:solidFill>
          <a:schemeClr val="bg2"/>
        </a:solidFill>
      </dgm:spPr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47727402-97F8-465F-876C-69D0F59B59C6}">
      <dgm:prSet phldrT="[Текст]"/>
      <dgm:spPr>
        <a:solidFill>
          <a:schemeClr val="accent2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ru-RU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Систематическое проведение внеклассных физкультурно-оздоровительных мероприятий (занятия в СМГ и группах оздоровительной гимнастики)</a:t>
          </a:r>
        </a:p>
        <a:p>
          <a:pPr algn="ctr"/>
          <a:r>
            <a:rPr lang="en-US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/2-3 </a:t>
          </a:r>
          <a:r>
            <a:rPr lang="ru-RU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раза в неделю</a:t>
          </a:r>
          <a:r>
            <a:rPr lang="en-US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/</a:t>
          </a:r>
          <a:endParaRPr lang="ru-RU" dirty="0">
            <a:solidFill>
              <a:srgbClr val="4F22F4"/>
            </a:solidFill>
          </a:endParaRPr>
        </a:p>
      </dgm:t>
    </dgm:pt>
    <dgm:pt modelId="{2AD162A4-CD0C-48DE-8303-EF802D793F53}" type="parTrans" cxnId="{05BAFA46-49F2-4553-9634-E66A577A2B94}">
      <dgm:prSet/>
      <dgm:spPr/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7BD4CFEA-7716-478B-AABE-DFA75029C6D9}" type="sibTrans" cxnId="{05BAFA46-49F2-4553-9634-E66A577A2B94}">
      <dgm:prSet/>
      <dgm:spPr>
        <a:solidFill>
          <a:schemeClr val="bg2"/>
        </a:solidFill>
      </dgm:spPr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5576B8AF-7AEE-4BE3-8339-C6BB10D36558}">
      <dgm:prSet phldrT="[Текст]"/>
      <dgm:spPr>
        <a:solidFill>
          <a:schemeClr val="accent2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ru-RU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Проведение школьной спартакиады, организация товарищеских встреч с командами других клубов</a:t>
          </a:r>
          <a:endParaRPr lang="ru-RU" dirty="0">
            <a:solidFill>
              <a:srgbClr val="4F22F4"/>
            </a:solidFill>
          </a:endParaRPr>
        </a:p>
      </dgm:t>
    </dgm:pt>
    <dgm:pt modelId="{302491A6-9AEC-4F65-9434-4D6D07277697}" type="parTrans" cxnId="{80EF81D5-A759-4048-BDCC-07E201B30CCD}">
      <dgm:prSet/>
      <dgm:spPr/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924D1B4B-FD63-474C-ABE9-8BBAD435DFA0}" type="sibTrans" cxnId="{80EF81D5-A759-4048-BDCC-07E201B30CCD}">
      <dgm:prSet/>
      <dgm:spPr>
        <a:solidFill>
          <a:schemeClr val="bg2"/>
        </a:solidFill>
      </dgm:spPr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C2779E72-75DA-49C1-B367-BA2EF8B3F87B}">
      <dgm:prSet phldrT="[Текст]"/>
      <dgm:spPr>
        <a:solidFill>
          <a:schemeClr val="accent2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ru-RU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Проведение целенаправленной пропаганды физической культуры и спорта, здорового образа жизни</a:t>
          </a:r>
          <a:endParaRPr lang="ru-RU" dirty="0">
            <a:solidFill>
              <a:srgbClr val="4F22F4"/>
            </a:solidFill>
          </a:endParaRPr>
        </a:p>
      </dgm:t>
    </dgm:pt>
    <dgm:pt modelId="{3565FFAA-4803-449D-ABF0-2E493A3EDE75}" type="parTrans" cxnId="{8100DB00-604D-4A29-8F27-E3ACA223BF8F}">
      <dgm:prSet/>
      <dgm:spPr/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12233392-AF27-4F80-A9FC-E31419D21842}" type="sibTrans" cxnId="{8100DB00-604D-4A29-8F27-E3ACA223BF8F}">
      <dgm:prSet/>
      <dgm:spPr>
        <a:solidFill>
          <a:schemeClr val="bg2"/>
        </a:solidFill>
      </dgm:spPr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70D551D0-120A-47B1-93CB-5D8D6376CF9A}">
      <dgm:prSet phldrT="[Текст]"/>
      <dgm:spPr>
        <a:solidFill>
          <a:schemeClr val="accent2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ru-RU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Организация творческих встреч с известными спортсменами</a:t>
          </a:r>
          <a:endParaRPr lang="ru-RU" dirty="0">
            <a:solidFill>
              <a:srgbClr val="4F22F4"/>
            </a:solidFill>
          </a:endParaRPr>
        </a:p>
      </dgm:t>
    </dgm:pt>
    <dgm:pt modelId="{80E1C298-8941-4633-A96A-C6C7073BE631}" type="parTrans" cxnId="{A7228CD7-FDF1-4932-A84A-0DF3225684A8}">
      <dgm:prSet/>
      <dgm:spPr/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F1476397-D9C6-42C6-97D2-42A567D3429E}" type="sibTrans" cxnId="{A7228CD7-FDF1-4932-A84A-0DF3225684A8}">
      <dgm:prSet/>
      <dgm:spPr>
        <a:solidFill>
          <a:schemeClr val="bg2"/>
        </a:solidFill>
      </dgm:spPr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B0B48901-A981-40A4-B3B0-7055441AFEFE}">
      <dgm:prSet phldrT="[Текст]"/>
      <dgm:spPr>
        <a:solidFill>
          <a:schemeClr val="accent2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ru-RU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Организация и проведение спортивных праздников, викторин, фестивалей</a:t>
          </a:r>
          <a:endParaRPr lang="ru-RU" dirty="0">
            <a:solidFill>
              <a:srgbClr val="4F22F4"/>
            </a:solidFill>
          </a:endParaRPr>
        </a:p>
      </dgm:t>
    </dgm:pt>
    <dgm:pt modelId="{2C4A80D3-C772-4476-B244-4DE7558061E0}" type="parTrans" cxnId="{41C79F5F-3B6E-4CE1-B782-1CB3E9C14CFB}">
      <dgm:prSet/>
      <dgm:spPr/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1ABD5B00-A296-4024-8613-AD04C9152A76}" type="sibTrans" cxnId="{41C79F5F-3B6E-4CE1-B782-1CB3E9C14CFB}">
      <dgm:prSet/>
      <dgm:spPr>
        <a:solidFill>
          <a:schemeClr val="bg2"/>
        </a:solidFill>
      </dgm:spPr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58C86729-309B-451E-95EB-199DC0548921}">
      <dgm:prSet phldrT="[Текст]"/>
      <dgm:spPr>
        <a:solidFill>
          <a:schemeClr val="accent2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ru-RU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Непосредственное участие в сохранности спортивной, материально-технической базы</a:t>
          </a:r>
          <a:endParaRPr lang="ru-RU" dirty="0">
            <a:solidFill>
              <a:srgbClr val="4F22F4"/>
            </a:solidFill>
          </a:endParaRPr>
        </a:p>
      </dgm:t>
    </dgm:pt>
    <dgm:pt modelId="{F08D4B26-E1E7-468D-9F29-BE9786C6C3A5}" type="parTrans" cxnId="{3BF8C0D5-2B8C-49CA-A7E9-CD20B43A7A09}">
      <dgm:prSet/>
      <dgm:spPr/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746374FF-B852-4CD5-87A0-1DCC0951DC6D}" type="sibTrans" cxnId="{3BF8C0D5-2B8C-49CA-A7E9-CD20B43A7A09}">
      <dgm:prSet/>
      <dgm:spPr>
        <a:solidFill>
          <a:schemeClr val="bg2"/>
        </a:solidFill>
      </dgm:spPr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1FE72FC9-E0A3-4158-B0B0-E007B54F280D}">
      <dgm:prSet phldrT="[Текст]"/>
      <dgm:spPr>
        <a:solidFill>
          <a:schemeClr val="accent2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ru-RU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Формирование сборных команд, подготовка их к соревнованиям</a:t>
          </a:r>
          <a:endParaRPr lang="ru-RU" dirty="0">
            <a:solidFill>
              <a:srgbClr val="4F22F4"/>
            </a:solidFill>
          </a:endParaRPr>
        </a:p>
      </dgm:t>
    </dgm:pt>
    <dgm:pt modelId="{781A0DFA-699D-40FD-95A0-FCAD1112DEE3}" type="parTrans" cxnId="{66A3CACD-98E5-46EA-88D7-24413A0DEE1F}">
      <dgm:prSet/>
      <dgm:spPr/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E2327898-AD66-459A-A5B7-338FAB2DFC55}" type="sibTrans" cxnId="{66A3CACD-98E5-46EA-88D7-24413A0DEE1F}">
      <dgm:prSet/>
      <dgm:spPr>
        <a:solidFill>
          <a:schemeClr val="bg2"/>
        </a:solidFill>
      </dgm:spPr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79E0DB7F-0118-4DA4-9181-BD15291BED1F}">
      <dgm:prSet phldrT="[Текст]"/>
      <dgm:spPr>
        <a:solidFill>
          <a:schemeClr val="accent2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ru-RU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Участие в соревнованиях, проводимые органами образования и др. структурами</a:t>
          </a:r>
          <a:endParaRPr lang="ru-RU" dirty="0">
            <a:solidFill>
              <a:srgbClr val="4F22F4"/>
            </a:solidFill>
          </a:endParaRPr>
        </a:p>
      </dgm:t>
    </dgm:pt>
    <dgm:pt modelId="{DCB9EA18-C95B-47BF-AD16-EC3474C0AB39}" type="parTrans" cxnId="{1E58223A-64D1-4D5D-86AD-B605452B632F}">
      <dgm:prSet/>
      <dgm:spPr/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E8DE5EA7-7031-4B26-84EE-3183FCB63E87}" type="sibTrans" cxnId="{1E58223A-64D1-4D5D-86AD-B605452B632F}">
      <dgm:prSet/>
      <dgm:spPr/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4F7B7F00-94B4-4FAD-BDDE-C229B52842CC}" type="pres">
      <dgm:prSet presAssocID="{743757BE-0C4A-455B-90E1-3C8626EB06E2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2CA9DD21-B713-4946-81DB-E689EC2FC165}" type="pres">
      <dgm:prSet presAssocID="{FDA15B1A-A77B-4C24-B8F6-D8AAE31BB90B}" presName="compNode" presStyleCnt="0"/>
      <dgm:spPr/>
    </dgm:pt>
    <dgm:pt modelId="{F0E59CF6-EAD2-4649-B64D-557D3A43E0CE}" type="pres">
      <dgm:prSet presAssocID="{FDA15B1A-A77B-4C24-B8F6-D8AAE31BB90B}" presName="dummyConnPt" presStyleCnt="0"/>
      <dgm:spPr/>
    </dgm:pt>
    <dgm:pt modelId="{D9790A3C-92B1-4DFC-91B8-96EA6F2DD0B1}" type="pres">
      <dgm:prSet presAssocID="{FDA15B1A-A77B-4C24-B8F6-D8AAE31BB90B}" presName="node" presStyleLbl="node1" presStyleIdx="0" presStyleCnt="9" custLinFactNeighborX="2869" custLinFactNeighborY="70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998F77-3873-4747-9471-B436E741755C}" type="pres">
      <dgm:prSet presAssocID="{6A2CFFF8-9999-4450-94C7-64D65A884279}" presName="sibTrans" presStyleLbl="bgSibTrans2D1" presStyleIdx="0" presStyleCnt="8" custLinFactY="87558" custLinFactNeighborX="89933" custLinFactNeighborY="100000"/>
      <dgm:spPr/>
      <dgm:t>
        <a:bodyPr/>
        <a:lstStyle/>
        <a:p>
          <a:endParaRPr lang="ru-RU"/>
        </a:p>
      </dgm:t>
    </dgm:pt>
    <dgm:pt modelId="{DDFA8D48-0186-406B-B84F-CB83975DF33E}" type="pres">
      <dgm:prSet presAssocID="{47727402-97F8-465F-876C-69D0F59B59C6}" presName="compNode" presStyleCnt="0"/>
      <dgm:spPr/>
    </dgm:pt>
    <dgm:pt modelId="{D8134BD5-F11F-4D92-B290-12E4E0F32149}" type="pres">
      <dgm:prSet presAssocID="{47727402-97F8-465F-876C-69D0F59B59C6}" presName="dummyConnPt" presStyleCnt="0"/>
      <dgm:spPr/>
    </dgm:pt>
    <dgm:pt modelId="{CC77751C-5D3D-455D-A943-6910F7D6E4AC}" type="pres">
      <dgm:prSet presAssocID="{47727402-97F8-465F-876C-69D0F59B59C6}" presName="node" presStyleLbl="node1" presStyleIdx="1" presStyleCnt="9" custLinFactNeighborX="2869" custLinFactNeighborY="70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BFCA4B-E8B4-496D-9DD5-0FA7DF76A6BF}" type="pres">
      <dgm:prSet presAssocID="{7BD4CFEA-7716-478B-AABE-DFA75029C6D9}" presName="sibTrans" presStyleLbl="bgSibTrans2D1" presStyleIdx="1" presStyleCnt="8"/>
      <dgm:spPr/>
      <dgm:t>
        <a:bodyPr/>
        <a:lstStyle/>
        <a:p>
          <a:endParaRPr lang="ru-RU"/>
        </a:p>
      </dgm:t>
    </dgm:pt>
    <dgm:pt modelId="{B1B384A8-5139-4E7F-8D91-F27BEE1E99FC}" type="pres">
      <dgm:prSet presAssocID="{5576B8AF-7AEE-4BE3-8339-C6BB10D36558}" presName="compNode" presStyleCnt="0"/>
      <dgm:spPr/>
    </dgm:pt>
    <dgm:pt modelId="{05CADAF9-D312-489A-8B08-065368474FE3}" type="pres">
      <dgm:prSet presAssocID="{5576B8AF-7AEE-4BE3-8339-C6BB10D36558}" presName="dummyConnPt" presStyleCnt="0"/>
      <dgm:spPr/>
    </dgm:pt>
    <dgm:pt modelId="{0F3C273C-17F3-43E4-90DE-76D97866E3B2}" type="pres">
      <dgm:prSet presAssocID="{5576B8AF-7AEE-4BE3-8339-C6BB10D36558}" presName="node" presStyleLbl="node1" presStyleIdx="2" presStyleCnt="9" custLinFactNeighborX="2869" custLinFactNeighborY="70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BBB6C7-686A-4849-85EC-016D250B9AF6}" type="pres">
      <dgm:prSet presAssocID="{924D1B4B-FD63-474C-ABE9-8BBAD435DFA0}" presName="sibTrans" presStyleLbl="bgSibTrans2D1" presStyleIdx="2" presStyleCnt="8" custLinFactY="200000" custLinFactNeighborX="10393" custLinFactNeighborY="205048"/>
      <dgm:spPr/>
      <dgm:t>
        <a:bodyPr/>
        <a:lstStyle/>
        <a:p>
          <a:endParaRPr lang="ru-RU"/>
        </a:p>
      </dgm:t>
    </dgm:pt>
    <dgm:pt modelId="{E1F82B47-262B-43C8-BB7E-734F26A7CF29}" type="pres">
      <dgm:prSet presAssocID="{C2779E72-75DA-49C1-B367-BA2EF8B3F87B}" presName="compNode" presStyleCnt="0"/>
      <dgm:spPr/>
    </dgm:pt>
    <dgm:pt modelId="{93E6CC79-D7D3-4E86-BC0A-3B448F647A11}" type="pres">
      <dgm:prSet presAssocID="{C2779E72-75DA-49C1-B367-BA2EF8B3F87B}" presName="dummyConnPt" presStyleCnt="0"/>
      <dgm:spPr/>
    </dgm:pt>
    <dgm:pt modelId="{57821357-7140-47F6-8478-AC66C3B6F90E}" type="pres">
      <dgm:prSet presAssocID="{C2779E72-75DA-49C1-B367-BA2EF8B3F87B}" presName="node" presStyleLbl="node1" presStyleIdx="3" presStyleCnt="9" custLinFactNeighborY="4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BBD282-CA00-45DF-98E6-5F6CBEEEFCDC}" type="pres">
      <dgm:prSet presAssocID="{12233392-AF27-4F80-A9FC-E31419D21842}" presName="sibTrans" presStyleLbl="bgSibTrans2D1" presStyleIdx="3" presStyleCnt="8"/>
      <dgm:spPr/>
      <dgm:t>
        <a:bodyPr/>
        <a:lstStyle/>
        <a:p>
          <a:endParaRPr lang="ru-RU"/>
        </a:p>
      </dgm:t>
    </dgm:pt>
    <dgm:pt modelId="{16BD6A2E-7860-46ED-9EB8-C4B6ACB98C6B}" type="pres">
      <dgm:prSet presAssocID="{70D551D0-120A-47B1-93CB-5D8D6376CF9A}" presName="compNode" presStyleCnt="0"/>
      <dgm:spPr/>
    </dgm:pt>
    <dgm:pt modelId="{EBA67736-9167-4A51-A765-5F6EC6D7634F}" type="pres">
      <dgm:prSet presAssocID="{70D551D0-120A-47B1-93CB-5D8D6376CF9A}" presName="dummyConnPt" presStyleCnt="0"/>
      <dgm:spPr/>
    </dgm:pt>
    <dgm:pt modelId="{8646C99B-619C-4740-AF82-78AE4C616253}" type="pres">
      <dgm:prSet presAssocID="{70D551D0-120A-47B1-93CB-5D8D6376CF9A}" presName="node" presStyleLbl="node1" presStyleIdx="4" presStyleCnt="9" custLinFactNeighborY="4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9D742A-4D8A-4CAA-A7C3-BF1D80588BF1}" type="pres">
      <dgm:prSet presAssocID="{F1476397-D9C6-42C6-97D2-42A567D3429E}" presName="sibTrans" presStyleLbl="bgSibTrans2D1" presStyleIdx="4" presStyleCnt="8" custLinFactY="87557" custLinFactNeighborX="91006" custLinFactNeighborY="100000"/>
      <dgm:spPr/>
      <dgm:t>
        <a:bodyPr/>
        <a:lstStyle/>
        <a:p>
          <a:endParaRPr lang="ru-RU"/>
        </a:p>
      </dgm:t>
    </dgm:pt>
    <dgm:pt modelId="{B418DBA9-8D22-456B-9150-BBBFBA5527E6}" type="pres">
      <dgm:prSet presAssocID="{B0B48901-A981-40A4-B3B0-7055441AFEFE}" presName="compNode" presStyleCnt="0"/>
      <dgm:spPr/>
    </dgm:pt>
    <dgm:pt modelId="{CF5FE159-8CC8-4245-B6C7-5DDBA41C5CAA}" type="pres">
      <dgm:prSet presAssocID="{B0B48901-A981-40A4-B3B0-7055441AFEFE}" presName="dummyConnPt" presStyleCnt="0"/>
      <dgm:spPr/>
    </dgm:pt>
    <dgm:pt modelId="{83B3A824-1167-4F16-9BBF-1D0D5A1A96B3}" type="pres">
      <dgm:prSet presAssocID="{B0B48901-A981-40A4-B3B0-7055441AFEFE}" presName="node" presStyleLbl="node1" presStyleIdx="5" presStyleCnt="9" custLinFactNeighborY="4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55B32A-FF2E-4EB1-9400-1896C68E5A6B}" type="pres">
      <dgm:prSet presAssocID="{1ABD5B00-A296-4024-8613-AD04C9152A76}" presName="sibTrans" presStyleLbl="bgSibTrans2D1" presStyleIdx="5" presStyleCnt="8"/>
      <dgm:spPr/>
      <dgm:t>
        <a:bodyPr/>
        <a:lstStyle/>
        <a:p>
          <a:endParaRPr lang="ru-RU"/>
        </a:p>
      </dgm:t>
    </dgm:pt>
    <dgm:pt modelId="{71D96704-8DE1-40F6-8799-54AAE8BEF86F}" type="pres">
      <dgm:prSet presAssocID="{58C86729-309B-451E-95EB-199DC0548921}" presName="compNode" presStyleCnt="0"/>
      <dgm:spPr/>
    </dgm:pt>
    <dgm:pt modelId="{BF874AAB-0958-4D79-A5F7-BB6330FF3891}" type="pres">
      <dgm:prSet presAssocID="{58C86729-309B-451E-95EB-199DC0548921}" presName="dummyConnPt" presStyleCnt="0"/>
      <dgm:spPr/>
    </dgm:pt>
    <dgm:pt modelId="{30F78C1F-06B7-46D4-A4D0-097B7C301611}" type="pres">
      <dgm:prSet presAssocID="{58C86729-309B-451E-95EB-199DC0548921}" presName="node" presStyleLbl="node1" presStyleIdx="6" presStyleCnt="9" custLinFactNeighborX="-675" custLinFactNeighborY="46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565C61-2A60-42A3-920D-2ECD174F5513}" type="pres">
      <dgm:prSet presAssocID="{746374FF-B852-4CD5-87A0-1DCC0951DC6D}" presName="sibTrans" presStyleLbl="bgSibTrans2D1" presStyleIdx="6" presStyleCnt="8" custLinFactY="89915" custLinFactNeighborX="88590" custLinFactNeighborY="100000"/>
      <dgm:spPr/>
      <dgm:t>
        <a:bodyPr/>
        <a:lstStyle/>
        <a:p>
          <a:endParaRPr lang="ru-RU"/>
        </a:p>
      </dgm:t>
    </dgm:pt>
    <dgm:pt modelId="{1B48B03E-3AFD-48EC-85EE-B66935647925}" type="pres">
      <dgm:prSet presAssocID="{1FE72FC9-E0A3-4158-B0B0-E007B54F280D}" presName="compNode" presStyleCnt="0"/>
      <dgm:spPr/>
    </dgm:pt>
    <dgm:pt modelId="{855655A0-16F9-4FCB-8C59-C6466B4244E0}" type="pres">
      <dgm:prSet presAssocID="{1FE72FC9-E0A3-4158-B0B0-E007B54F280D}" presName="dummyConnPt" presStyleCnt="0"/>
      <dgm:spPr/>
    </dgm:pt>
    <dgm:pt modelId="{9AD0EF73-C6C5-4E2F-ADE5-E81DAE3B53A9}" type="pres">
      <dgm:prSet presAssocID="{1FE72FC9-E0A3-4158-B0B0-E007B54F280D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2C6B05-08D1-4226-9D0A-107DA20E158B}" type="pres">
      <dgm:prSet presAssocID="{E2327898-AD66-459A-A5B7-338FAB2DFC55}" presName="sibTrans" presStyleLbl="bgSibTrans2D1" presStyleIdx="7" presStyleCnt="8"/>
      <dgm:spPr/>
      <dgm:t>
        <a:bodyPr/>
        <a:lstStyle/>
        <a:p>
          <a:endParaRPr lang="ru-RU"/>
        </a:p>
      </dgm:t>
    </dgm:pt>
    <dgm:pt modelId="{8C7CFFC7-B5A2-497C-81EA-A16EE964DA51}" type="pres">
      <dgm:prSet presAssocID="{79E0DB7F-0118-4DA4-9181-BD15291BED1F}" presName="compNode" presStyleCnt="0"/>
      <dgm:spPr/>
    </dgm:pt>
    <dgm:pt modelId="{DD61595B-C2D4-4569-8869-A97AF7DF61F5}" type="pres">
      <dgm:prSet presAssocID="{79E0DB7F-0118-4DA4-9181-BD15291BED1F}" presName="dummyConnPt" presStyleCnt="0"/>
      <dgm:spPr/>
    </dgm:pt>
    <dgm:pt modelId="{A3C6CEF8-3D15-4D91-A1D9-C06069C4D275}" type="pres">
      <dgm:prSet presAssocID="{79E0DB7F-0118-4DA4-9181-BD15291BED1F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F8C0D5-2B8C-49CA-A7E9-CD20B43A7A09}" srcId="{743757BE-0C4A-455B-90E1-3C8626EB06E2}" destId="{58C86729-309B-451E-95EB-199DC0548921}" srcOrd="6" destOrd="0" parTransId="{F08D4B26-E1E7-468D-9F29-BE9786C6C3A5}" sibTransId="{746374FF-B852-4CD5-87A0-1DCC0951DC6D}"/>
    <dgm:cxn modelId="{6B01EA1E-A3FB-4E9D-A7C6-1C266ED31C9F}" type="presOf" srcId="{924D1B4B-FD63-474C-ABE9-8BBAD435DFA0}" destId="{C7BBB6C7-686A-4849-85EC-016D250B9AF6}" srcOrd="0" destOrd="0" presId="urn:microsoft.com/office/officeart/2005/8/layout/bProcess4"/>
    <dgm:cxn modelId="{D11EB5C6-F737-420C-A7A4-77B8E53B4345}" type="presOf" srcId="{1FE72FC9-E0A3-4158-B0B0-E007B54F280D}" destId="{9AD0EF73-C6C5-4E2F-ADE5-E81DAE3B53A9}" srcOrd="0" destOrd="0" presId="urn:microsoft.com/office/officeart/2005/8/layout/bProcess4"/>
    <dgm:cxn modelId="{36E6331A-28A1-42A7-A359-A234696ACAB0}" type="presOf" srcId="{5576B8AF-7AEE-4BE3-8339-C6BB10D36558}" destId="{0F3C273C-17F3-43E4-90DE-76D97866E3B2}" srcOrd="0" destOrd="0" presId="urn:microsoft.com/office/officeart/2005/8/layout/bProcess4"/>
    <dgm:cxn modelId="{16174E9E-A049-4703-BF79-3F6AD4E77816}" type="presOf" srcId="{1ABD5B00-A296-4024-8613-AD04C9152A76}" destId="{3B55B32A-FF2E-4EB1-9400-1896C68E5A6B}" srcOrd="0" destOrd="0" presId="urn:microsoft.com/office/officeart/2005/8/layout/bProcess4"/>
    <dgm:cxn modelId="{8D0C21E8-FE18-4931-8BD7-1A01E39AA621}" type="presOf" srcId="{70D551D0-120A-47B1-93CB-5D8D6376CF9A}" destId="{8646C99B-619C-4740-AF82-78AE4C616253}" srcOrd="0" destOrd="0" presId="urn:microsoft.com/office/officeart/2005/8/layout/bProcess4"/>
    <dgm:cxn modelId="{3B5F87C2-12C7-4724-BEBC-68A09550E5EF}" type="presOf" srcId="{7BD4CFEA-7716-478B-AABE-DFA75029C6D9}" destId="{DABFCA4B-E8B4-496D-9DD5-0FA7DF76A6BF}" srcOrd="0" destOrd="0" presId="urn:microsoft.com/office/officeart/2005/8/layout/bProcess4"/>
    <dgm:cxn modelId="{944C7255-48C1-4500-9CE3-E497CDD19175}" type="presOf" srcId="{F1476397-D9C6-42C6-97D2-42A567D3429E}" destId="{009D742A-4D8A-4CAA-A7C3-BF1D80588BF1}" srcOrd="0" destOrd="0" presId="urn:microsoft.com/office/officeart/2005/8/layout/bProcess4"/>
    <dgm:cxn modelId="{5F560804-559E-4FE2-BF64-C5383A15E937}" type="presOf" srcId="{58C86729-309B-451E-95EB-199DC0548921}" destId="{30F78C1F-06B7-46D4-A4D0-097B7C301611}" srcOrd="0" destOrd="0" presId="urn:microsoft.com/office/officeart/2005/8/layout/bProcess4"/>
    <dgm:cxn modelId="{B06ECF6E-D08D-4BA9-8941-6395DBEE2BF8}" type="presOf" srcId="{B0B48901-A981-40A4-B3B0-7055441AFEFE}" destId="{83B3A824-1167-4F16-9BBF-1D0D5A1A96B3}" srcOrd="0" destOrd="0" presId="urn:microsoft.com/office/officeart/2005/8/layout/bProcess4"/>
    <dgm:cxn modelId="{41C79F5F-3B6E-4CE1-B782-1CB3E9C14CFB}" srcId="{743757BE-0C4A-455B-90E1-3C8626EB06E2}" destId="{B0B48901-A981-40A4-B3B0-7055441AFEFE}" srcOrd="5" destOrd="0" parTransId="{2C4A80D3-C772-4476-B244-4DE7558061E0}" sibTransId="{1ABD5B00-A296-4024-8613-AD04C9152A76}"/>
    <dgm:cxn modelId="{86A96D08-13CB-4EB0-8DF9-C50062CBAB85}" type="presOf" srcId="{FDA15B1A-A77B-4C24-B8F6-D8AAE31BB90B}" destId="{D9790A3C-92B1-4DFC-91B8-96EA6F2DD0B1}" srcOrd="0" destOrd="0" presId="urn:microsoft.com/office/officeart/2005/8/layout/bProcess4"/>
    <dgm:cxn modelId="{5CF2ED31-CB1F-40DC-B09F-8F143312B63B}" type="presOf" srcId="{47727402-97F8-465F-876C-69D0F59B59C6}" destId="{CC77751C-5D3D-455D-A943-6910F7D6E4AC}" srcOrd="0" destOrd="0" presId="urn:microsoft.com/office/officeart/2005/8/layout/bProcess4"/>
    <dgm:cxn modelId="{5CC73269-B0B3-4F32-9A04-C0666F169783}" srcId="{743757BE-0C4A-455B-90E1-3C8626EB06E2}" destId="{FDA15B1A-A77B-4C24-B8F6-D8AAE31BB90B}" srcOrd="0" destOrd="0" parTransId="{AF68C3FD-1BFE-4DF7-B6E3-283C9FB816E7}" sibTransId="{6A2CFFF8-9999-4450-94C7-64D65A884279}"/>
    <dgm:cxn modelId="{33727F86-E844-45B6-A7B6-0E8F522DC260}" type="presOf" srcId="{746374FF-B852-4CD5-87A0-1DCC0951DC6D}" destId="{4B565C61-2A60-42A3-920D-2ECD174F5513}" srcOrd="0" destOrd="0" presId="urn:microsoft.com/office/officeart/2005/8/layout/bProcess4"/>
    <dgm:cxn modelId="{C8C6EA08-29F5-41E2-BE0A-B2BAC8116E59}" type="presOf" srcId="{6A2CFFF8-9999-4450-94C7-64D65A884279}" destId="{62998F77-3873-4747-9471-B436E741755C}" srcOrd="0" destOrd="0" presId="urn:microsoft.com/office/officeart/2005/8/layout/bProcess4"/>
    <dgm:cxn modelId="{66A3CACD-98E5-46EA-88D7-24413A0DEE1F}" srcId="{743757BE-0C4A-455B-90E1-3C8626EB06E2}" destId="{1FE72FC9-E0A3-4158-B0B0-E007B54F280D}" srcOrd="7" destOrd="0" parTransId="{781A0DFA-699D-40FD-95A0-FCAD1112DEE3}" sibTransId="{E2327898-AD66-459A-A5B7-338FAB2DFC55}"/>
    <dgm:cxn modelId="{80EF81D5-A759-4048-BDCC-07E201B30CCD}" srcId="{743757BE-0C4A-455B-90E1-3C8626EB06E2}" destId="{5576B8AF-7AEE-4BE3-8339-C6BB10D36558}" srcOrd="2" destOrd="0" parTransId="{302491A6-9AEC-4F65-9434-4D6D07277697}" sibTransId="{924D1B4B-FD63-474C-ABE9-8BBAD435DFA0}"/>
    <dgm:cxn modelId="{94293F95-873C-451E-BE42-F0A972523A81}" type="presOf" srcId="{E2327898-AD66-459A-A5B7-338FAB2DFC55}" destId="{BF2C6B05-08D1-4226-9D0A-107DA20E158B}" srcOrd="0" destOrd="0" presId="urn:microsoft.com/office/officeart/2005/8/layout/bProcess4"/>
    <dgm:cxn modelId="{E6DABEE3-7563-4E4F-B4AE-8563B4362D51}" type="presOf" srcId="{12233392-AF27-4F80-A9FC-E31419D21842}" destId="{6FBBD282-CA00-45DF-98E6-5F6CBEEEFCDC}" srcOrd="0" destOrd="0" presId="urn:microsoft.com/office/officeart/2005/8/layout/bProcess4"/>
    <dgm:cxn modelId="{A7228CD7-FDF1-4932-A84A-0DF3225684A8}" srcId="{743757BE-0C4A-455B-90E1-3C8626EB06E2}" destId="{70D551D0-120A-47B1-93CB-5D8D6376CF9A}" srcOrd="4" destOrd="0" parTransId="{80E1C298-8941-4633-A96A-C6C7073BE631}" sibTransId="{F1476397-D9C6-42C6-97D2-42A567D3429E}"/>
    <dgm:cxn modelId="{F6F25513-3884-4A1C-A6FD-68F775F80779}" type="presOf" srcId="{C2779E72-75DA-49C1-B367-BA2EF8B3F87B}" destId="{57821357-7140-47F6-8478-AC66C3B6F90E}" srcOrd="0" destOrd="0" presId="urn:microsoft.com/office/officeart/2005/8/layout/bProcess4"/>
    <dgm:cxn modelId="{8100DB00-604D-4A29-8F27-E3ACA223BF8F}" srcId="{743757BE-0C4A-455B-90E1-3C8626EB06E2}" destId="{C2779E72-75DA-49C1-B367-BA2EF8B3F87B}" srcOrd="3" destOrd="0" parTransId="{3565FFAA-4803-449D-ABF0-2E493A3EDE75}" sibTransId="{12233392-AF27-4F80-A9FC-E31419D21842}"/>
    <dgm:cxn modelId="{8014A58B-E377-4475-9D27-F55511E16053}" type="presOf" srcId="{79E0DB7F-0118-4DA4-9181-BD15291BED1F}" destId="{A3C6CEF8-3D15-4D91-A1D9-C06069C4D275}" srcOrd="0" destOrd="0" presId="urn:microsoft.com/office/officeart/2005/8/layout/bProcess4"/>
    <dgm:cxn modelId="{1E58223A-64D1-4D5D-86AD-B605452B632F}" srcId="{743757BE-0C4A-455B-90E1-3C8626EB06E2}" destId="{79E0DB7F-0118-4DA4-9181-BD15291BED1F}" srcOrd="8" destOrd="0" parTransId="{DCB9EA18-C95B-47BF-AD16-EC3474C0AB39}" sibTransId="{E8DE5EA7-7031-4B26-84EE-3183FCB63E87}"/>
    <dgm:cxn modelId="{05BAFA46-49F2-4553-9634-E66A577A2B94}" srcId="{743757BE-0C4A-455B-90E1-3C8626EB06E2}" destId="{47727402-97F8-465F-876C-69D0F59B59C6}" srcOrd="1" destOrd="0" parTransId="{2AD162A4-CD0C-48DE-8303-EF802D793F53}" sibTransId="{7BD4CFEA-7716-478B-AABE-DFA75029C6D9}"/>
    <dgm:cxn modelId="{2C75936A-94CB-4187-9700-CB2E4E16D33E}" type="presOf" srcId="{743757BE-0C4A-455B-90E1-3C8626EB06E2}" destId="{4F7B7F00-94B4-4FAD-BDDE-C229B52842CC}" srcOrd="0" destOrd="0" presId="urn:microsoft.com/office/officeart/2005/8/layout/bProcess4"/>
    <dgm:cxn modelId="{81517B38-C015-4D4D-A63A-F05F5C6E5C80}" type="presParOf" srcId="{4F7B7F00-94B4-4FAD-BDDE-C229B52842CC}" destId="{2CA9DD21-B713-4946-81DB-E689EC2FC165}" srcOrd="0" destOrd="0" presId="urn:microsoft.com/office/officeart/2005/8/layout/bProcess4"/>
    <dgm:cxn modelId="{F6DF44C0-62B6-4E16-8C8F-C0D0BC9D0545}" type="presParOf" srcId="{2CA9DD21-B713-4946-81DB-E689EC2FC165}" destId="{F0E59CF6-EAD2-4649-B64D-557D3A43E0CE}" srcOrd="0" destOrd="0" presId="urn:microsoft.com/office/officeart/2005/8/layout/bProcess4"/>
    <dgm:cxn modelId="{6F48A14F-AE9A-428D-B77C-34475D9F9046}" type="presParOf" srcId="{2CA9DD21-B713-4946-81DB-E689EC2FC165}" destId="{D9790A3C-92B1-4DFC-91B8-96EA6F2DD0B1}" srcOrd="1" destOrd="0" presId="urn:microsoft.com/office/officeart/2005/8/layout/bProcess4"/>
    <dgm:cxn modelId="{16D3ECF5-55AC-4EBB-849F-DE7B6EF748ED}" type="presParOf" srcId="{4F7B7F00-94B4-4FAD-BDDE-C229B52842CC}" destId="{62998F77-3873-4747-9471-B436E741755C}" srcOrd="1" destOrd="0" presId="urn:microsoft.com/office/officeart/2005/8/layout/bProcess4"/>
    <dgm:cxn modelId="{4A85F1C2-677D-44C3-AE37-4D3B0BC60760}" type="presParOf" srcId="{4F7B7F00-94B4-4FAD-BDDE-C229B52842CC}" destId="{DDFA8D48-0186-406B-B84F-CB83975DF33E}" srcOrd="2" destOrd="0" presId="urn:microsoft.com/office/officeart/2005/8/layout/bProcess4"/>
    <dgm:cxn modelId="{26C7843A-3F96-4C16-B53C-87F678ED8F39}" type="presParOf" srcId="{DDFA8D48-0186-406B-B84F-CB83975DF33E}" destId="{D8134BD5-F11F-4D92-B290-12E4E0F32149}" srcOrd="0" destOrd="0" presId="urn:microsoft.com/office/officeart/2005/8/layout/bProcess4"/>
    <dgm:cxn modelId="{15C808C9-DCA6-45A5-96ED-0DD402DFA2E7}" type="presParOf" srcId="{DDFA8D48-0186-406B-B84F-CB83975DF33E}" destId="{CC77751C-5D3D-455D-A943-6910F7D6E4AC}" srcOrd="1" destOrd="0" presId="urn:microsoft.com/office/officeart/2005/8/layout/bProcess4"/>
    <dgm:cxn modelId="{AE66CF2B-9D80-4C24-980F-A22F31551DE4}" type="presParOf" srcId="{4F7B7F00-94B4-4FAD-BDDE-C229B52842CC}" destId="{DABFCA4B-E8B4-496D-9DD5-0FA7DF76A6BF}" srcOrd="3" destOrd="0" presId="urn:microsoft.com/office/officeart/2005/8/layout/bProcess4"/>
    <dgm:cxn modelId="{FD30F892-EE18-4DC1-9C7C-CC72E41CA536}" type="presParOf" srcId="{4F7B7F00-94B4-4FAD-BDDE-C229B52842CC}" destId="{B1B384A8-5139-4E7F-8D91-F27BEE1E99FC}" srcOrd="4" destOrd="0" presId="urn:microsoft.com/office/officeart/2005/8/layout/bProcess4"/>
    <dgm:cxn modelId="{A07C0A2F-3EC4-49CC-9431-38F537D47B43}" type="presParOf" srcId="{B1B384A8-5139-4E7F-8D91-F27BEE1E99FC}" destId="{05CADAF9-D312-489A-8B08-065368474FE3}" srcOrd="0" destOrd="0" presId="urn:microsoft.com/office/officeart/2005/8/layout/bProcess4"/>
    <dgm:cxn modelId="{D72D92E1-ED73-4B3B-AE72-2638387B72AB}" type="presParOf" srcId="{B1B384A8-5139-4E7F-8D91-F27BEE1E99FC}" destId="{0F3C273C-17F3-43E4-90DE-76D97866E3B2}" srcOrd="1" destOrd="0" presId="urn:microsoft.com/office/officeart/2005/8/layout/bProcess4"/>
    <dgm:cxn modelId="{C296DC63-F48E-4485-B684-508888CE30EC}" type="presParOf" srcId="{4F7B7F00-94B4-4FAD-BDDE-C229B52842CC}" destId="{C7BBB6C7-686A-4849-85EC-016D250B9AF6}" srcOrd="5" destOrd="0" presId="urn:microsoft.com/office/officeart/2005/8/layout/bProcess4"/>
    <dgm:cxn modelId="{4A0F33FD-CDC0-4867-9068-7AB753E1C4A4}" type="presParOf" srcId="{4F7B7F00-94B4-4FAD-BDDE-C229B52842CC}" destId="{E1F82B47-262B-43C8-BB7E-734F26A7CF29}" srcOrd="6" destOrd="0" presId="urn:microsoft.com/office/officeart/2005/8/layout/bProcess4"/>
    <dgm:cxn modelId="{60135868-54B4-4003-9199-B8FE643904DA}" type="presParOf" srcId="{E1F82B47-262B-43C8-BB7E-734F26A7CF29}" destId="{93E6CC79-D7D3-4E86-BC0A-3B448F647A11}" srcOrd="0" destOrd="0" presId="urn:microsoft.com/office/officeart/2005/8/layout/bProcess4"/>
    <dgm:cxn modelId="{4A7B87A9-E766-4A70-BD16-E41C856ADC3E}" type="presParOf" srcId="{E1F82B47-262B-43C8-BB7E-734F26A7CF29}" destId="{57821357-7140-47F6-8478-AC66C3B6F90E}" srcOrd="1" destOrd="0" presId="urn:microsoft.com/office/officeart/2005/8/layout/bProcess4"/>
    <dgm:cxn modelId="{1835F605-19B6-4447-98B8-FAC7933DCA9B}" type="presParOf" srcId="{4F7B7F00-94B4-4FAD-BDDE-C229B52842CC}" destId="{6FBBD282-CA00-45DF-98E6-5F6CBEEEFCDC}" srcOrd="7" destOrd="0" presId="urn:microsoft.com/office/officeart/2005/8/layout/bProcess4"/>
    <dgm:cxn modelId="{B70079A8-F7E8-46D5-97F1-4EEAAF1B8397}" type="presParOf" srcId="{4F7B7F00-94B4-4FAD-BDDE-C229B52842CC}" destId="{16BD6A2E-7860-46ED-9EB8-C4B6ACB98C6B}" srcOrd="8" destOrd="0" presId="urn:microsoft.com/office/officeart/2005/8/layout/bProcess4"/>
    <dgm:cxn modelId="{4BE89079-1625-46B9-BBEA-30A2B11D8A6B}" type="presParOf" srcId="{16BD6A2E-7860-46ED-9EB8-C4B6ACB98C6B}" destId="{EBA67736-9167-4A51-A765-5F6EC6D7634F}" srcOrd="0" destOrd="0" presId="urn:microsoft.com/office/officeart/2005/8/layout/bProcess4"/>
    <dgm:cxn modelId="{D4470A44-3E7B-49E3-87B4-22DE941BBB83}" type="presParOf" srcId="{16BD6A2E-7860-46ED-9EB8-C4B6ACB98C6B}" destId="{8646C99B-619C-4740-AF82-78AE4C616253}" srcOrd="1" destOrd="0" presId="urn:microsoft.com/office/officeart/2005/8/layout/bProcess4"/>
    <dgm:cxn modelId="{74719F4C-C7F4-4F61-94E6-0E09E7135541}" type="presParOf" srcId="{4F7B7F00-94B4-4FAD-BDDE-C229B52842CC}" destId="{009D742A-4D8A-4CAA-A7C3-BF1D80588BF1}" srcOrd="9" destOrd="0" presId="urn:microsoft.com/office/officeart/2005/8/layout/bProcess4"/>
    <dgm:cxn modelId="{D1E5B10F-474E-44BE-B75D-954A33F7C9F7}" type="presParOf" srcId="{4F7B7F00-94B4-4FAD-BDDE-C229B52842CC}" destId="{B418DBA9-8D22-456B-9150-BBBFBA5527E6}" srcOrd="10" destOrd="0" presId="urn:microsoft.com/office/officeart/2005/8/layout/bProcess4"/>
    <dgm:cxn modelId="{1569A892-1256-4232-8337-6AEDE61BE8BE}" type="presParOf" srcId="{B418DBA9-8D22-456B-9150-BBBFBA5527E6}" destId="{CF5FE159-8CC8-4245-B6C7-5DDBA41C5CAA}" srcOrd="0" destOrd="0" presId="urn:microsoft.com/office/officeart/2005/8/layout/bProcess4"/>
    <dgm:cxn modelId="{7725870C-83E2-4D59-B0FF-4D0375FDCA1B}" type="presParOf" srcId="{B418DBA9-8D22-456B-9150-BBBFBA5527E6}" destId="{83B3A824-1167-4F16-9BBF-1D0D5A1A96B3}" srcOrd="1" destOrd="0" presId="urn:microsoft.com/office/officeart/2005/8/layout/bProcess4"/>
    <dgm:cxn modelId="{FA8E2C8F-58F7-42F1-AE5B-4F34DD5E3E3D}" type="presParOf" srcId="{4F7B7F00-94B4-4FAD-BDDE-C229B52842CC}" destId="{3B55B32A-FF2E-4EB1-9400-1896C68E5A6B}" srcOrd="11" destOrd="0" presId="urn:microsoft.com/office/officeart/2005/8/layout/bProcess4"/>
    <dgm:cxn modelId="{25C401FB-DBE4-43D5-89EF-1D08B03CF8D5}" type="presParOf" srcId="{4F7B7F00-94B4-4FAD-BDDE-C229B52842CC}" destId="{71D96704-8DE1-40F6-8799-54AAE8BEF86F}" srcOrd="12" destOrd="0" presId="urn:microsoft.com/office/officeart/2005/8/layout/bProcess4"/>
    <dgm:cxn modelId="{903A6D28-FA1B-4105-9221-3AF350AA5637}" type="presParOf" srcId="{71D96704-8DE1-40F6-8799-54AAE8BEF86F}" destId="{BF874AAB-0958-4D79-A5F7-BB6330FF3891}" srcOrd="0" destOrd="0" presId="urn:microsoft.com/office/officeart/2005/8/layout/bProcess4"/>
    <dgm:cxn modelId="{238CB3FB-BBA3-4B56-AC04-0AC772D8580F}" type="presParOf" srcId="{71D96704-8DE1-40F6-8799-54AAE8BEF86F}" destId="{30F78C1F-06B7-46D4-A4D0-097B7C301611}" srcOrd="1" destOrd="0" presId="urn:microsoft.com/office/officeart/2005/8/layout/bProcess4"/>
    <dgm:cxn modelId="{FF861B44-2650-4C36-9A32-FF396D6D3E7B}" type="presParOf" srcId="{4F7B7F00-94B4-4FAD-BDDE-C229B52842CC}" destId="{4B565C61-2A60-42A3-920D-2ECD174F5513}" srcOrd="13" destOrd="0" presId="urn:microsoft.com/office/officeart/2005/8/layout/bProcess4"/>
    <dgm:cxn modelId="{87552DC6-621F-491B-B395-B7CD970C6D35}" type="presParOf" srcId="{4F7B7F00-94B4-4FAD-BDDE-C229B52842CC}" destId="{1B48B03E-3AFD-48EC-85EE-B66935647925}" srcOrd="14" destOrd="0" presId="urn:microsoft.com/office/officeart/2005/8/layout/bProcess4"/>
    <dgm:cxn modelId="{4F806D60-DB9E-47DC-A663-BE8201517EEC}" type="presParOf" srcId="{1B48B03E-3AFD-48EC-85EE-B66935647925}" destId="{855655A0-16F9-4FCB-8C59-C6466B4244E0}" srcOrd="0" destOrd="0" presId="urn:microsoft.com/office/officeart/2005/8/layout/bProcess4"/>
    <dgm:cxn modelId="{E01262BE-A991-41BD-9667-43E2C1C164A4}" type="presParOf" srcId="{1B48B03E-3AFD-48EC-85EE-B66935647925}" destId="{9AD0EF73-C6C5-4E2F-ADE5-E81DAE3B53A9}" srcOrd="1" destOrd="0" presId="urn:microsoft.com/office/officeart/2005/8/layout/bProcess4"/>
    <dgm:cxn modelId="{11EA34FF-686C-4829-84B4-F7AADD795F36}" type="presParOf" srcId="{4F7B7F00-94B4-4FAD-BDDE-C229B52842CC}" destId="{BF2C6B05-08D1-4226-9D0A-107DA20E158B}" srcOrd="15" destOrd="0" presId="urn:microsoft.com/office/officeart/2005/8/layout/bProcess4"/>
    <dgm:cxn modelId="{BD401414-A5B9-46BC-8962-D52EF47C4BE6}" type="presParOf" srcId="{4F7B7F00-94B4-4FAD-BDDE-C229B52842CC}" destId="{8C7CFFC7-B5A2-497C-81EA-A16EE964DA51}" srcOrd="16" destOrd="0" presId="urn:microsoft.com/office/officeart/2005/8/layout/bProcess4"/>
    <dgm:cxn modelId="{EAA9C35C-DE5C-40F4-BDCB-54F7F99F5A23}" type="presParOf" srcId="{8C7CFFC7-B5A2-497C-81EA-A16EE964DA51}" destId="{DD61595B-C2D4-4569-8869-A97AF7DF61F5}" srcOrd="0" destOrd="0" presId="urn:microsoft.com/office/officeart/2005/8/layout/bProcess4"/>
    <dgm:cxn modelId="{DE182BE4-DFDF-4FE1-A99B-85D65C8B1C2F}" type="presParOf" srcId="{8C7CFFC7-B5A2-497C-81EA-A16EE964DA51}" destId="{A3C6CEF8-3D15-4D91-A1D9-C06069C4D275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3757BE-0C4A-455B-90E1-3C8626EB06E2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A15B1A-A77B-4C24-B8F6-D8AAE31BB90B}">
      <dgm:prSet phldrT="[Текст]"/>
      <dgm:spPr>
        <a:solidFill>
          <a:schemeClr val="accent2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ru-RU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Посещать спортивные секции по избранному виду спорта</a:t>
          </a:r>
          <a:endParaRPr lang="ru-RU" dirty="0">
            <a:ln>
              <a:solidFill>
                <a:srgbClr val="4F22F4"/>
              </a:solidFill>
            </a:ln>
            <a:solidFill>
              <a:srgbClr val="4F22F4"/>
            </a:solidFill>
          </a:endParaRPr>
        </a:p>
      </dgm:t>
    </dgm:pt>
    <dgm:pt modelId="{AF68C3FD-1BFE-4DF7-B6E3-283C9FB816E7}" type="parTrans" cxnId="{5CC73269-B0B3-4F32-9A04-C0666F169783}">
      <dgm:prSet/>
      <dgm:spPr/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6A2CFFF8-9999-4450-94C7-64D65A884279}" type="sibTrans" cxnId="{5CC73269-B0B3-4F32-9A04-C0666F169783}">
      <dgm:prSet/>
      <dgm:spPr>
        <a:solidFill>
          <a:schemeClr val="bg2"/>
        </a:solidFill>
      </dgm:spPr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47727402-97F8-465F-876C-69D0F59B59C6}">
      <dgm:prSet phldrT="[Текст]"/>
      <dgm:spPr>
        <a:solidFill>
          <a:schemeClr val="accent2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ru-RU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Принимать активное участие в спортивных и физкультурно-оздоровительных мероприятиях</a:t>
          </a:r>
          <a:endParaRPr lang="ru-RU" dirty="0">
            <a:solidFill>
              <a:srgbClr val="4F22F4"/>
            </a:solidFill>
          </a:endParaRPr>
        </a:p>
      </dgm:t>
    </dgm:pt>
    <dgm:pt modelId="{2AD162A4-CD0C-48DE-8303-EF802D793F53}" type="parTrans" cxnId="{05BAFA46-49F2-4553-9634-E66A577A2B94}">
      <dgm:prSet/>
      <dgm:spPr/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7BD4CFEA-7716-478B-AABE-DFA75029C6D9}" type="sibTrans" cxnId="{05BAFA46-49F2-4553-9634-E66A577A2B94}">
      <dgm:prSet/>
      <dgm:spPr>
        <a:solidFill>
          <a:schemeClr val="bg2"/>
        </a:solidFill>
      </dgm:spPr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5576B8AF-7AEE-4BE3-8339-C6BB10D36558}">
      <dgm:prSet phldrT="[Текст]"/>
      <dgm:spPr>
        <a:solidFill>
          <a:schemeClr val="accent2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ru-RU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Повышать уровень физических качеств</a:t>
          </a:r>
          <a:endParaRPr lang="ru-RU" dirty="0">
            <a:solidFill>
              <a:srgbClr val="4F22F4"/>
            </a:solidFill>
          </a:endParaRPr>
        </a:p>
      </dgm:t>
    </dgm:pt>
    <dgm:pt modelId="{302491A6-9AEC-4F65-9434-4D6D07277697}" type="parTrans" cxnId="{80EF81D5-A759-4048-BDCC-07E201B30CCD}">
      <dgm:prSet/>
      <dgm:spPr/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924D1B4B-FD63-474C-ABE9-8BBAD435DFA0}" type="sibTrans" cxnId="{80EF81D5-A759-4048-BDCC-07E201B30CCD}">
      <dgm:prSet/>
      <dgm:spPr>
        <a:solidFill>
          <a:schemeClr val="bg2"/>
        </a:solidFill>
      </dgm:spPr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C2779E72-75DA-49C1-B367-BA2EF8B3F87B}">
      <dgm:prSet phldrT="[Текст]"/>
      <dgm:spPr>
        <a:solidFill>
          <a:schemeClr val="accent2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ru-RU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Своими спортивными успехами и поведением участвовать в пропаганде физической культуры и спорта, здорового образа жизни</a:t>
          </a:r>
          <a:endParaRPr lang="ru-RU" dirty="0">
            <a:solidFill>
              <a:srgbClr val="4F22F4"/>
            </a:solidFill>
          </a:endParaRPr>
        </a:p>
      </dgm:t>
    </dgm:pt>
    <dgm:pt modelId="{3565FFAA-4803-449D-ABF0-2E493A3EDE75}" type="parTrans" cxnId="{8100DB00-604D-4A29-8F27-E3ACA223BF8F}">
      <dgm:prSet/>
      <dgm:spPr/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12233392-AF27-4F80-A9FC-E31419D21842}" type="sibTrans" cxnId="{8100DB00-604D-4A29-8F27-E3ACA223BF8F}">
      <dgm:prSet/>
      <dgm:spPr>
        <a:solidFill>
          <a:schemeClr val="bg2"/>
        </a:solidFill>
      </dgm:spPr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70D551D0-120A-47B1-93CB-5D8D6376CF9A}">
      <dgm:prSet phldrT="[Текст]"/>
      <dgm:spPr>
        <a:solidFill>
          <a:schemeClr val="accent2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ru-RU" dirty="0" smtClean="0">
              <a:ln>
                <a:solidFill>
                  <a:srgbClr val="4F22F4"/>
                </a:solidFill>
              </a:ln>
              <a:solidFill>
                <a:srgbClr val="3333FF"/>
              </a:solidFill>
            </a:rPr>
            <a:t>Выполнять  рекомендации тренера, врача по соблюдению правил личной гигиены и самоконтроля   </a:t>
          </a:r>
          <a:endParaRPr lang="ru-RU" dirty="0">
            <a:ln>
              <a:solidFill>
                <a:srgbClr val="4F22F4"/>
              </a:solidFill>
            </a:ln>
            <a:solidFill>
              <a:srgbClr val="3333FF"/>
            </a:solidFill>
          </a:endParaRPr>
        </a:p>
      </dgm:t>
    </dgm:pt>
    <dgm:pt modelId="{80E1C298-8941-4633-A96A-C6C7073BE631}" type="parTrans" cxnId="{A7228CD7-FDF1-4932-A84A-0DF3225684A8}">
      <dgm:prSet/>
      <dgm:spPr/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F1476397-D9C6-42C6-97D2-42A567D3429E}" type="sibTrans" cxnId="{A7228CD7-FDF1-4932-A84A-0DF3225684A8}">
      <dgm:prSet/>
      <dgm:spPr>
        <a:solidFill>
          <a:schemeClr val="bg2"/>
        </a:solidFill>
      </dgm:spPr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B0B48901-A981-40A4-B3B0-7055441AFEFE}">
      <dgm:prSet phldrT="[Текст]"/>
      <dgm:spPr>
        <a:solidFill>
          <a:schemeClr val="accent2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ru-RU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Совершенствовать свое спортивное мастерство в избранном виде спорта</a:t>
          </a:r>
          <a:endParaRPr lang="ru-RU" dirty="0">
            <a:solidFill>
              <a:srgbClr val="4F22F4"/>
            </a:solidFill>
          </a:endParaRPr>
        </a:p>
      </dgm:t>
    </dgm:pt>
    <dgm:pt modelId="{2C4A80D3-C772-4476-B244-4DE7558061E0}" type="parTrans" cxnId="{41C79F5F-3B6E-4CE1-B782-1CB3E9C14CFB}">
      <dgm:prSet/>
      <dgm:spPr/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1ABD5B00-A296-4024-8613-AD04C9152A76}" type="sibTrans" cxnId="{41C79F5F-3B6E-4CE1-B782-1CB3E9C14CFB}">
      <dgm:prSet/>
      <dgm:spPr>
        <a:solidFill>
          <a:schemeClr val="bg2"/>
        </a:solidFill>
      </dgm:spPr>
      <dgm:t>
        <a:bodyPr/>
        <a:lstStyle/>
        <a:p>
          <a:pPr algn="ctr"/>
          <a:endParaRPr lang="ru-RU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58C86729-309B-451E-95EB-199DC0548921}">
      <dgm:prSet phldrT="[Текст]"/>
      <dgm:spPr>
        <a:solidFill>
          <a:schemeClr val="accent2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ru-RU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С достоинством защищать честь клуба, школы на спортивных соревнованиях</a:t>
          </a:r>
          <a:endParaRPr lang="ru-RU" dirty="0">
            <a:solidFill>
              <a:srgbClr val="4F22F4"/>
            </a:solidFill>
          </a:endParaRPr>
        </a:p>
      </dgm:t>
    </dgm:pt>
    <dgm:pt modelId="{F08D4B26-E1E7-468D-9F29-BE9786C6C3A5}" type="parTrans" cxnId="{3BF8C0D5-2B8C-49CA-A7E9-CD20B43A7A09}">
      <dgm:prSet/>
      <dgm:spPr/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746374FF-B852-4CD5-87A0-1DCC0951DC6D}" type="sibTrans" cxnId="{3BF8C0D5-2B8C-49CA-A7E9-CD20B43A7A09}">
      <dgm:prSet/>
      <dgm:spPr>
        <a:solidFill>
          <a:schemeClr val="bg2"/>
        </a:solidFill>
      </dgm:spPr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1FE72FC9-E0A3-4158-B0B0-E007B54F280D}">
      <dgm:prSet phldrT="[Текст]"/>
      <dgm:spPr>
        <a:solidFill>
          <a:schemeClr val="accent2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ru-RU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Проявлять физические  усилия и спортивное мастерство для зачисления в состав сборной команды клуба</a:t>
          </a:r>
          <a:endParaRPr lang="ru-RU" dirty="0">
            <a:solidFill>
              <a:srgbClr val="4F22F4"/>
            </a:solidFill>
          </a:endParaRPr>
        </a:p>
      </dgm:t>
    </dgm:pt>
    <dgm:pt modelId="{781A0DFA-699D-40FD-95A0-FCAD1112DEE3}" type="parTrans" cxnId="{66A3CACD-98E5-46EA-88D7-24413A0DEE1F}">
      <dgm:prSet/>
      <dgm:spPr/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E2327898-AD66-459A-A5B7-338FAB2DFC55}" type="sibTrans" cxnId="{66A3CACD-98E5-46EA-88D7-24413A0DEE1F}">
      <dgm:prSet/>
      <dgm:spPr>
        <a:solidFill>
          <a:schemeClr val="bg2"/>
        </a:solidFill>
      </dgm:spPr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79E0DB7F-0118-4DA4-9181-BD15291BED1F}">
      <dgm:prSet phldrT="[Текст]"/>
      <dgm:spPr>
        <a:solidFill>
          <a:schemeClr val="accent2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Всесторонне поддерживать команды и</a:t>
          </a:r>
          <a:endParaRPr lang="ru-RU" dirty="0" smtClean="0">
            <a:solidFill>
              <a:srgbClr val="4F22F4"/>
            </a:solidFill>
          </a:endParaRPr>
        </a:p>
        <a:p>
          <a:pPr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спортсменов клуба на соревнованиях различного уровня</a:t>
          </a:r>
          <a:endParaRPr lang="ru-RU" dirty="0">
            <a:solidFill>
              <a:srgbClr val="4F22F4"/>
            </a:solidFill>
          </a:endParaRPr>
        </a:p>
      </dgm:t>
    </dgm:pt>
    <dgm:pt modelId="{DCB9EA18-C95B-47BF-AD16-EC3474C0AB39}" type="parTrans" cxnId="{1E58223A-64D1-4D5D-86AD-B605452B632F}">
      <dgm:prSet/>
      <dgm:spPr/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E8DE5EA7-7031-4B26-84EE-3183FCB63E87}" type="sibTrans" cxnId="{1E58223A-64D1-4D5D-86AD-B605452B632F}">
      <dgm:prSet/>
      <dgm:spPr/>
      <dgm:t>
        <a:bodyPr/>
        <a:lstStyle/>
        <a:p>
          <a:pPr algn="ctr"/>
          <a:endParaRPr lang="ru-RU">
            <a:solidFill>
              <a:srgbClr val="4F22F4"/>
            </a:solidFill>
          </a:endParaRPr>
        </a:p>
      </dgm:t>
    </dgm:pt>
    <dgm:pt modelId="{4F7B7F00-94B4-4FAD-BDDE-C229B52842CC}" type="pres">
      <dgm:prSet presAssocID="{743757BE-0C4A-455B-90E1-3C8626EB06E2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2CA9DD21-B713-4946-81DB-E689EC2FC165}" type="pres">
      <dgm:prSet presAssocID="{FDA15B1A-A77B-4C24-B8F6-D8AAE31BB90B}" presName="compNode" presStyleCnt="0"/>
      <dgm:spPr/>
    </dgm:pt>
    <dgm:pt modelId="{F0E59CF6-EAD2-4649-B64D-557D3A43E0CE}" type="pres">
      <dgm:prSet presAssocID="{FDA15B1A-A77B-4C24-B8F6-D8AAE31BB90B}" presName="dummyConnPt" presStyleCnt="0"/>
      <dgm:spPr/>
    </dgm:pt>
    <dgm:pt modelId="{D9790A3C-92B1-4DFC-91B8-96EA6F2DD0B1}" type="pres">
      <dgm:prSet presAssocID="{FDA15B1A-A77B-4C24-B8F6-D8AAE31BB90B}" presName="node" presStyleLbl="node1" presStyleIdx="0" presStyleCnt="9" custLinFactNeighborX="2869" custLinFactNeighborY="70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998F77-3873-4747-9471-B436E741755C}" type="pres">
      <dgm:prSet presAssocID="{6A2CFFF8-9999-4450-94C7-64D65A884279}" presName="sibTrans" presStyleLbl="bgSibTrans2D1" presStyleIdx="0" presStyleCnt="8" custLinFactY="87558" custLinFactNeighborX="89933" custLinFactNeighborY="100000"/>
      <dgm:spPr/>
      <dgm:t>
        <a:bodyPr/>
        <a:lstStyle/>
        <a:p>
          <a:endParaRPr lang="ru-RU"/>
        </a:p>
      </dgm:t>
    </dgm:pt>
    <dgm:pt modelId="{DDFA8D48-0186-406B-B84F-CB83975DF33E}" type="pres">
      <dgm:prSet presAssocID="{47727402-97F8-465F-876C-69D0F59B59C6}" presName="compNode" presStyleCnt="0"/>
      <dgm:spPr/>
    </dgm:pt>
    <dgm:pt modelId="{D8134BD5-F11F-4D92-B290-12E4E0F32149}" type="pres">
      <dgm:prSet presAssocID="{47727402-97F8-465F-876C-69D0F59B59C6}" presName="dummyConnPt" presStyleCnt="0"/>
      <dgm:spPr/>
    </dgm:pt>
    <dgm:pt modelId="{CC77751C-5D3D-455D-A943-6910F7D6E4AC}" type="pres">
      <dgm:prSet presAssocID="{47727402-97F8-465F-876C-69D0F59B59C6}" presName="node" presStyleLbl="node1" presStyleIdx="1" presStyleCnt="9" custLinFactNeighborX="2869" custLinFactNeighborY="70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BFCA4B-E8B4-496D-9DD5-0FA7DF76A6BF}" type="pres">
      <dgm:prSet presAssocID="{7BD4CFEA-7716-478B-AABE-DFA75029C6D9}" presName="sibTrans" presStyleLbl="bgSibTrans2D1" presStyleIdx="1" presStyleCnt="8"/>
      <dgm:spPr/>
      <dgm:t>
        <a:bodyPr/>
        <a:lstStyle/>
        <a:p>
          <a:endParaRPr lang="ru-RU"/>
        </a:p>
      </dgm:t>
    </dgm:pt>
    <dgm:pt modelId="{B1B384A8-5139-4E7F-8D91-F27BEE1E99FC}" type="pres">
      <dgm:prSet presAssocID="{5576B8AF-7AEE-4BE3-8339-C6BB10D36558}" presName="compNode" presStyleCnt="0"/>
      <dgm:spPr/>
    </dgm:pt>
    <dgm:pt modelId="{05CADAF9-D312-489A-8B08-065368474FE3}" type="pres">
      <dgm:prSet presAssocID="{5576B8AF-7AEE-4BE3-8339-C6BB10D36558}" presName="dummyConnPt" presStyleCnt="0"/>
      <dgm:spPr/>
    </dgm:pt>
    <dgm:pt modelId="{0F3C273C-17F3-43E4-90DE-76D97866E3B2}" type="pres">
      <dgm:prSet presAssocID="{5576B8AF-7AEE-4BE3-8339-C6BB10D36558}" presName="node" presStyleLbl="node1" presStyleIdx="2" presStyleCnt="9" custLinFactNeighborX="2869" custLinFactNeighborY="70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BBB6C7-686A-4849-85EC-016D250B9AF6}" type="pres">
      <dgm:prSet presAssocID="{924D1B4B-FD63-474C-ABE9-8BBAD435DFA0}" presName="sibTrans" presStyleLbl="bgSibTrans2D1" presStyleIdx="2" presStyleCnt="8" custLinFactY="200000" custLinFactNeighborX="10393" custLinFactNeighborY="205048"/>
      <dgm:spPr/>
      <dgm:t>
        <a:bodyPr/>
        <a:lstStyle/>
        <a:p>
          <a:endParaRPr lang="ru-RU"/>
        </a:p>
      </dgm:t>
    </dgm:pt>
    <dgm:pt modelId="{E1F82B47-262B-43C8-BB7E-734F26A7CF29}" type="pres">
      <dgm:prSet presAssocID="{C2779E72-75DA-49C1-B367-BA2EF8B3F87B}" presName="compNode" presStyleCnt="0"/>
      <dgm:spPr/>
    </dgm:pt>
    <dgm:pt modelId="{93E6CC79-D7D3-4E86-BC0A-3B448F647A11}" type="pres">
      <dgm:prSet presAssocID="{C2779E72-75DA-49C1-B367-BA2EF8B3F87B}" presName="dummyConnPt" presStyleCnt="0"/>
      <dgm:spPr/>
    </dgm:pt>
    <dgm:pt modelId="{57821357-7140-47F6-8478-AC66C3B6F90E}" type="pres">
      <dgm:prSet presAssocID="{C2779E72-75DA-49C1-B367-BA2EF8B3F87B}" presName="node" presStyleLbl="node1" presStyleIdx="3" presStyleCnt="9" custLinFactNeighborX="2280" custLinFactNeighborY="70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BBD282-CA00-45DF-98E6-5F6CBEEEFCDC}" type="pres">
      <dgm:prSet presAssocID="{12233392-AF27-4F80-A9FC-E31419D21842}" presName="sibTrans" presStyleLbl="bgSibTrans2D1" presStyleIdx="3" presStyleCnt="8" custAng="5400000" custLinFactY="-400000" custLinFactNeighborX="68078" custLinFactNeighborY="-442991"/>
      <dgm:spPr/>
      <dgm:t>
        <a:bodyPr/>
        <a:lstStyle/>
        <a:p>
          <a:endParaRPr lang="ru-RU"/>
        </a:p>
      </dgm:t>
    </dgm:pt>
    <dgm:pt modelId="{16BD6A2E-7860-46ED-9EB8-C4B6ACB98C6B}" type="pres">
      <dgm:prSet presAssocID="{70D551D0-120A-47B1-93CB-5D8D6376CF9A}" presName="compNode" presStyleCnt="0"/>
      <dgm:spPr/>
    </dgm:pt>
    <dgm:pt modelId="{EBA67736-9167-4A51-A765-5F6EC6D7634F}" type="pres">
      <dgm:prSet presAssocID="{70D551D0-120A-47B1-93CB-5D8D6376CF9A}" presName="dummyConnPt" presStyleCnt="0"/>
      <dgm:spPr/>
    </dgm:pt>
    <dgm:pt modelId="{8646C99B-619C-4740-AF82-78AE4C616253}" type="pres">
      <dgm:prSet presAssocID="{70D551D0-120A-47B1-93CB-5D8D6376CF9A}" presName="node" presStyleLbl="node1" presStyleIdx="4" presStyleCnt="9" custLinFactY="-19330" custLinFactNeighborX="228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9D742A-4D8A-4CAA-A7C3-BF1D80588BF1}" type="pres">
      <dgm:prSet presAssocID="{F1476397-D9C6-42C6-97D2-42A567D3429E}" presName="sibTrans" presStyleLbl="bgSibTrans2D1" presStyleIdx="4" presStyleCnt="8" custAng="21467136" custLinFactY="100000" custLinFactNeighborX="78805" custLinFactNeighborY="110841"/>
      <dgm:spPr/>
      <dgm:t>
        <a:bodyPr/>
        <a:lstStyle/>
        <a:p>
          <a:endParaRPr lang="ru-RU"/>
        </a:p>
      </dgm:t>
    </dgm:pt>
    <dgm:pt modelId="{B418DBA9-8D22-456B-9150-BBBFBA5527E6}" type="pres">
      <dgm:prSet presAssocID="{B0B48901-A981-40A4-B3B0-7055441AFEFE}" presName="compNode" presStyleCnt="0"/>
      <dgm:spPr/>
    </dgm:pt>
    <dgm:pt modelId="{CF5FE159-8CC8-4245-B6C7-5DDBA41C5CAA}" type="pres">
      <dgm:prSet presAssocID="{B0B48901-A981-40A4-B3B0-7055441AFEFE}" presName="dummyConnPt" presStyleCnt="0"/>
      <dgm:spPr/>
    </dgm:pt>
    <dgm:pt modelId="{83B3A824-1167-4F16-9BBF-1D0D5A1A96B3}" type="pres">
      <dgm:prSet presAssocID="{B0B48901-A981-40A4-B3B0-7055441AFEFE}" presName="node" presStyleLbl="node1" presStyleIdx="5" presStyleCnt="9" custLinFactY="33950" custLinFactNeighborX="-79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55B32A-FF2E-4EB1-9400-1896C68E5A6B}" type="pres">
      <dgm:prSet presAssocID="{1ABD5B00-A296-4024-8613-AD04C9152A76}" presName="sibTrans" presStyleLbl="bgSibTrans2D1" presStyleIdx="5" presStyleCnt="8" custAng="18070940" custScaleX="12674" custScaleY="105261" custLinFactY="474366" custLinFactNeighborX="-38999" custLinFactNeighborY="500000"/>
      <dgm:spPr/>
      <dgm:t>
        <a:bodyPr/>
        <a:lstStyle/>
        <a:p>
          <a:endParaRPr lang="ru-RU"/>
        </a:p>
      </dgm:t>
    </dgm:pt>
    <dgm:pt modelId="{71D96704-8DE1-40F6-8799-54AAE8BEF86F}" type="pres">
      <dgm:prSet presAssocID="{58C86729-309B-451E-95EB-199DC0548921}" presName="compNode" presStyleCnt="0"/>
      <dgm:spPr/>
    </dgm:pt>
    <dgm:pt modelId="{BF874AAB-0958-4D79-A5F7-BB6330FF3891}" type="pres">
      <dgm:prSet presAssocID="{58C86729-309B-451E-95EB-199DC0548921}" presName="dummyConnPt" presStyleCnt="0"/>
      <dgm:spPr/>
    </dgm:pt>
    <dgm:pt modelId="{30F78C1F-06B7-46D4-A4D0-097B7C301611}" type="pres">
      <dgm:prSet presAssocID="{58C86729-309B-451E-95EB-199DC0548921}" presName="node" presStyleLbl="node1" presStyleIdx="6" presStyleCnt="9" custLinFactNeighborX="-675" custLinFactNeighborY="46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565C61-2A60-42A3-920D-2ECD174F5513}" type="pres">
      <dgm:prSet presAssocID="{746374FF-B852-4CD5-87A0-1DCC0951DC6D}" presName="sibTrans" presStyleLbl="bgSibTrans2D1" presStyleIdx="6" presStyleCnt="8" custLinFactY="89915" custLinFactNeighborX="88590" custLinFactNeighborY="100000"/>
      <dgm:spPr/>
      <dgm:t>
        <a:bodyPr/>
        <a:lstStyle/>
        <a:p>
          <a:endParaRPr lang="ru-RU"/>
        </a:p>
      </dgm:t>
    </dgm:pt>
    <dgm:pt modelId="{1B48B03E-3AFD-48EC-85EE-B66935647925}" type="pres">
      <dgm:prSet presAssocID="{1FE72FC9-E0A3-4158-B0B0-E007B54F280D}" presName="compNode" presStyleCnt="0"/>
      <dgm:spPr/>
    </dgm:pt>
    <dgm:pt modelId="{855655A0-16F9-4FCB-8C59-C6466B4244E0}" type="pres">
      <dgm:prSet presAssocID="{1FE72FC9-E0A3-4158-B0B0-E007B54F280D}" presName="dummyConnPt" presStyleCnt="0"/>
      <dgm:spPr/>
    </dgm:pt>
    <dgm:pt modelId="{9AD0EF73-C6C5-4E2F-ADE5-E81DAE3B53A9}" type="pres">
      <dgm:prSet presAssocID="{1FE72FC9-E0A3-4158-B0B0-E007B54F280D}" presName="node" presStyleLbl="node1" presStyleIdx="7" presStyleCnt="9" custLinFactNeighborX="-1414" custLinFactNeighborY="89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2C6B05-08D1-4226-9D0A-107DA20E158B}" type="pres">
      <dgm:prSet presAssocID="{E2327898-AD66-459A-A5B7-338FAB2DFC55}" presName="sibTrans" presStyleLbl="bgSibTrans2D1" presStyleIdx="7" presStyleCnt="8"/>
      <dgm:spPr/>
      <dgm:t>
        <a:bodyPr/>
        <a:lstStyle/>
        <a:p>
          <a:endParaRPr lang="ru-RU"/>
        </a:p>
      </dgm:t>
    </dgm:pt>
    <dgm:pt modelId="{8C7CFFC7-B5A2-497C-81EA-A16EE964DA51}" type="pres">
      <dgm:prSet presAssocID="{79E0DB7F-0118-4DA4-9181-BD15291BED1F}" presName="compNode" presStyleCnt="0"/>
      <dgm:spPr/>
    </dgm:pt>
    <dgm:pt modelId="{DD61595B-C2D4-4569-8869-A97AF7DF61F5}" type="pres">
      <dgm:prSet presAssocID="{79E0DB7F-0118-4DA4-9181-BD15291BED1F}" presName="dummyConnPt" presStyleCnt="0"/>
      <dgm:spPr/>
    </dgm:pt>
    <dgm:pt modelId="{A3C6CEF8-3D15-4D91-A1D9-C06069C4D275}" type="pres">
      <dgm:prSet presAssocID="{79E0DB7F-0118-4DA4-9181-BD15291BED1F}" presName="node" presStyleLbl="node1" presStyleIdx="8" presStyleCnt="9" custLinFactNeighborX="1665" custLinFactNeighborY="70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F8C0D5-2B8C-49CA-A7E9-CD20B43A7A09}" srcId="{743757BE-0C4A-455B-90E1-3C8626EB06E2}" destId="{58C86729-309B-451E-95EB-199DC0548921}" srcOrd="6" destOrd="0" parTransId="{F08D4B26-E1E7-468D-9F29-BE9786C6C3A5}" sibTransId="{746374FF-B852-4CD5-87A0-1DCC0951DC6D}"/>
    <dgm:cxn modelId="{A074DCF4-C9CF-4EC5-ACCD-2A9A4F7A9642}" type="presOf" srcId="{70D551D0-120A-47B1-93CB-5D8D6376CF9A}" destId="{8646C99B-619C-4740-AF82-78AE4C616253}" srcOrd="0" destOrd="0" presId="urn:microsoft.com/office/officeart/2005/8/layout/bProcess4"/>
    <dgm:cxn modelId="{48001585-A8EB-40E4-9210-0916C673B235}" type="presOf" srcId="{6A2CFFF8-9999-4450-94C7-64D65A884279}" destId="{62998F77-3873-4747-9471-B436E741755C}" srcOrd="0" destOrd="0" presId="urn:microsoft.com/office/officeart/2005/8/layout/bProcess4"/>
    <dgm:cxn modelId="{ED101698-9B53-4F69-8C5D-E6A0895A0D2D}" type="presOf" srcId="{58C86729-309B-451E-95EB-199DC0548921}" destId="{30F78C1F-06B7-46D4-A4D0-097B7C301611}" srcOrd="0" destOrd="0" presId="urn:microsoft.com/office/officeart/2005/8/layout/bProcess4"/>
    <dgm:cxn modelId="{DF72B173-2293-4BF9-868B-EF7B40B45C13}" type="presOf" srcId="{1ABD5B00-A296-4024-8613-AD04C9152A76}" destId="{3B55B32A-FF2E-4EB1-9400-1896C68E5A6B}" srcOrd="0" destOrd="0" presId="urn:microsoft.com/office/officeart/2005/8/layout/bProcess4"/>
    <dgm:cxn modelId="{0E63C148-0316-4D55-A52D-CB1633A17C44}" type="presOf" srcId="{FDA15B1A-A77B-4C24-B8F6-D8AAE31BB90B}" destId="{D9790A3C-92B1-4DFC-91B8-96EA6F2DD0B1}" srcOrd="0" destOrd="0" presId="urn:microsoft.com/office/officeart/2005/8/layout/bProcess4"/>
    <dgm:cxn modelId="{7AFCEED7-B29C-4432-88F4-CB99EDCC3F00}" type="presOf" srcId="{E2327898-AD66-459A-A5B7-338FAB2DFC55}" destId="{BF2C6B05-08D1-4226-9D0A-107DA20E158B}" srcOrd="0" destOrd="0" presId="urn:microsoft.com/office/officeart/2005/8/layout/bProcess4"/>
    <dgm:cxn modelId="{41C79F5F-3B6E-4CE1-B782-1CB3E9C14CFB}" srcId="{743757BE-0C4A-455B-90E1-3C8626EB06E2}" destId="{B0B48901-A981-40A4-B3B0-7055441AFEFE}" srcOrd="5" destOrd="0" parTransId="{2C4A80D3-C772-4476-B244-4DE7558061E0}" sibTransId="{1ABD5B00-A296-4024-8613-AD04C9152A76}"/>
    <dgm:cxn modelId="{556914F7-7159-49E9-AA70-B60B84C04DF9}" type="presOf" srcId="{79E0DB7F-0118-4DA4-9181-BD15291BED1F}" destId="{A3C6CEF8-3D15-4D91-A1D9-C06069C4D275}" srcOrd="0" destOrd="0" presId="urn:microsoft.com/office/officeart/2005/8/layout/bProcess4"/>
    <dgm:cxn modelId="{EA7D37C6-7F4D-4BFD-B3C9-E00D7D9ADA3C}" type="presOf" srcId="{746374FF-B852-4CD5-87A0-1DCC0951DC6D}" destId="{4B565C61-2A60-42A3-920D-2ECD174F5513}" srcOrd="0" destOrd="0" presId="urn:microsoft.com/office/officeart/2005/8/layout/bProcess4"/>
    <dgm:cxn modelId="{1E47F96D-BD19-4E4B-8859-560684CE9FC0}" type="presOf" srcId="{5576B8AF-7AEE-4BE3-8339-C6BB10D36558}" destId="{0F3C273C-17F3-43E4-90DE-76D97866E3B2}" srcOrd="0" destOrd="0" presId="urn:microsoft.com/office/officeart/2005/8/layout/bProcess4"/>
    <dgm:cxn modelId="{15241A3F-67D1-4CD3-AA35-44D5E3FE7175}" type="presOf" srcId="{7BD4CFEA-7716-478B-AABE-DFA75029C6D9}" destId="{DABFCA4B-E8B4-496D-9DD5-0FA7DF76A6BF}" srcOrd="0" destOrd="0" presId="urn:microsoft.com/office/officeart/2005/8/layout/bProcess4"/>
    <dgm:cxn modelId="{805BE05F-2928-4D55-907D-9762539D2266}" type="presOf" srcId="{1FE72FC9-E0A3-4158-B0B0-E007B54F280D}" destId="{9AD0EF73-C6C5-4E2F-ADE5-E81DAE3B53A9}" srcOrd="0" destOrd="0" presId="urn:microsoft.com/office/officeart/2005/8/layout/bProcess4"/>
    <dgm:cxn modelId="{7090FCC3-9AE7-42BC-A31E-68BE7679A7B9}" type="presOf" srcId="{F1476397-D9C6-42C6-97D2-42A567D3429E}" destId="{009D742A-4D8A-4CAA-A7C3-BF1D80588BF1}" srcOrd="0" destOrd="0" presId="urn:microsoft.com/office/officeart/2005/8/layout/bProcess4"/>
    <dgm:cxn modelId="{B7D369A4-159D-45EC-8E6C-010D717D3AC6}" type="presOf" srcId="{B0B48901-A981-40A4-B3B0-7055441AFEFE}" destId="{83B3A824-1167-4F16-9BBF-1D0D5A1A96B3}" srcOrd="0" destOrd="0" presId="urn:microsoft.com/office/officeart/2005/8/layout/bProcess4"/>
    <dgm:cxn modelId="{5CC73269-B0B3-4F32-9A04-C0666F169783}" srcId="{743757BE-0C4A-455B-90E1-3C8626EB06E2}" destId="{FDA15B1A-A77B-4C24-B8F6-D8AAE31BB90B}" srcOrd="0" destOrd="0" parTransId="{AF68C3FD-1BFE-4DF7-B6E3-283C9FB816E7}" sibTransId="{6A2CFFF8-9999-4450-94C7-64D65A884279}"/>
    <dgm:cxn modelId="{66A3CACD-98E5-46EA-88D7-24413A0DEE1F}" srcId="{743757BE-0C4A-455B-90E1-3C8626EB06E2}" destId="{1FE72FC9-E0A3-4158-B0B0-E007B54F280D}" srcOrd="7" destOrd="0" parTransId="{781A0DFA-699D-40FD-95A0-FCAD1112DEE3}" sibTransId="{E2327898-AD66-459A-A5B7-338FAB2DFC55}"/>
    <dgm:cxn modelId="{550EAE4A-4608-4F3F-A506-126376299C20}" type="presOf" srcId="{924D1B4B-FD63-474C-ABE9-8BBAD435DFA0}" destId="{C7BBB6C7-686A-4849-85EC-016D250B9AF6}" srcOrd="0" destOrd="0" presId="urn:microsoft.com/office/officeart/2005/8/layout/bProcess4"/>
    <dgm:cxn modelId="{5AFDCF69-1622-4DC3-9B0D-34F3717A5175}" type="presOf" srcId="{12233392-AF27-4F80-A9FC-E31419D21842}" destId="{6FBBD282-CA00-45DF-98E6-5F6CBEEEFCDC}" srcOrd="0" destOrd="0" presId="urn:microsoft.com/office/officeart/2005/8/layout/bProcess4"/>
    <dgm:cxn modelId="{80EF81D5-A759-4048-BDCC-07E201B30CCD}" srcId="{743757BE-0C4A-455B-90E1-3C8626EB06E2}" destId="{5576B8AF-7AEE-4BE3-8339-C6BB10D36558}" srcOrd="2" destOrd="0" parTransId="{302491A6-9AEC-4F65-9434-4D6D07277697}" sibTransId="{924D1B4B-FD63-474C-ABE9-8BBAD435DFA0}"/>
    <dgm:cxn modelId="{0073B9C2-9E2F-4521-B475-24430DCE325D}" type="presOf" srcId="{47727402-97F8-465F-876C-69D0F59B59C6}" destId="{CC77751C-5D3D-455D-A943-6910F7D6E4AC}" srcOrd="0" destOrd="0" presId="urn:microsoft.com/office/officeart/2005/8/layout/bProcess4"/>
    <dgm:cxn modelId="{A7228CD7-FDF1-4932-A84A-0DF3225684A8}" srcId="{743757BE-0C4A-455B-90E1-3C8626EB06E2}" destId="{70D551D0-120A-47B1-93CB-5D8D6376CF9A}" srcOrd="4" destOrd="0" parTransId="{80E1C298-8941-4633-A96A-C6C7073BE631}" sibTransId="{F1476397-D9C6-42C6-97D2-42A567D3429E}"/>
    <dgm:cxn modelId="{8100DB00-604D-4A29-8F27-E3ACA223BF8F}" srcId="{743757BE-0C4A-455B-90E1-3C8626EB06E2}" destId="{C2779E72-75DA-49C1-B367-BA2EF8B3F87B}" srcOrd="3" destOrd="0" parTransId="{3565FFAA-4803-449D-ABF0-2E493A3EDE75}" sibTransId="{12233392-AF27-4F80-A9FC-E31419D21842}"/>
    <dgm:cxn modelId="{50756188-8A1E-463B-8968-508667BE467C}" type="presOf" srcId="{743757BE-0C4A-455B-90E1-3C8626EB06E2}" destId="{4F7B7F00-94B4-4FAD-BDDE-C229B52842CC}" srcOrd="0" destOrd="0" presId="urn:microsoft.com/office/officeart/2005/8/layout/bProcess4"/>
    <dgm:cxn modelId="{1E58223A-64D1-4D5D-86AD-B605452B632F}" srcId="{743757BE-0C4A-455B-90E1-3C8626EB06E2}" destId="{79E0DB7F-0118-4DA4-9181-BD15291BED1F}" srcOrd="8" destOrd="0" parTransId="{DCB9EA18-C95B-47BF-AD16-EC3474C0AB39}" sibTransId="{E8DE5EA7-7031-4B26-84EE-3183FCB63E87}"/>
    <dgm:cxn modelId="{05BAFA46-49F2-4553-9634-E66A577A2B94}" srcId="{743757BE-0C4A-455B-90E1-3C8626EB06E2}" destId="{47727402-97F8-465F-876C-69D0F59B59C6}" srcOrd="1" destOrd="0" parTransId="{2AD162A4-CD0C-48DE-8303-EF802D793F53}" sibTransId="{7BD4CFEA-7716-478B-AABE-DFA75029C6D9}"/>
    <dgm:cxn modelId="{1D3EF33F-4A9C-4E0C-870F-ADD1E3C5E985}" type="presOf" srcId="{C2779E72-75DA-49C1-B367-BA2EF8B3F87B}" destId="{57821357-7140-47F6-8478-AC66C3B6F90E}" srcOrd="0" destOrd="0" presId="urn:microsoft.com/office/officeart/2005/8/layout/bProcess4"/>
    <dgm:cxn modelId="{48B309E3-D290-4A77-9333-200A3B6A951C}" type="presParOf" srcId="{4F7B7F00-94B4-4FAD-BDDE-C229B52842CC}" destId="{2CA9DD21-B713-4946-81DB-E689EC2FC165}" srcOrd="0" destOrd="0" presId="urn:microsoft.com/office/officeart/2005/8/layout/bProcess4"/>
    <dgm:cxn modelId="{46712A08-7BF1-4591-9A99-B68B94AB9ACD}" type="presParOf" srcId="{2CA9DD21-B713-4946-81DB-E689EC2FC165}" destId="{F0E59CF6-EAD2-4649-B64D-557D3A43E0CE}" srcOrd="0" destOrd="0" presId="urn:microsoft.com/office/officeart/2005/8/layout/bProcess4"/>
    <dgm:cxn modelId="{41DB4B22-BF60-49E1-8D81-F10359A23D42}" type="presParOf" srcId="{2CA9DD21-B713-4946-81DB-E689EC2FC165}" destId="{D9790A3C-92B1-4DFC-91B8-96EA6F2DD0B1}" srcOrd="1" destOrd="0" presId="urn:microsoft.com/office/officeart/2005/8/layout/bProcess4"/>
    <dgm:cxn modelId="{F440D40F-F44A-4165-9429-346C309AA826}" type="presParOf" srcId="{4F7B7F00-94B4-4FAD-BDDE-C229B52842CC}" destId="{62998F77-3873-4747-9471-B436E741755C}" srcOrd="1" destOrd="0" presId="urn:microsoft.com/office/officeart/2005/8/layout/bProcess4"/>
    <dgm:cxn modelId="{941DB971-CF00-468C-974D-04C32B54C7C7}" type="presParOf" srcId="{4F7B7F00-94B4-4FAD-BDDE-C229B52842CC}" destId="{DDFA8D48-0186-406B-B84F-CB83975DF33E}" srcOrd="2" destOrd="0" presId="urn:microsoft.com/office/officeart/2005/8/layout/bProcess4"/>
    <dgm:cxn modelId="{6D774AB7-5197-4407-B25E-C2DEC266FBBD}" type="presParOf" srcId="{DDFA8D48-0186-406B-B84F-CB83975DF33E}" destId="{D8134BD5-F11F-4D92-B290-12E4E0F32149}" srcOrd="0" destOrd="0" presId="urn:microsoft.com/office/officeart/2005/8/layout/bProcess4"/>
    <dgm:cxn modelId="{2314A7CA-2C68-4FAE-9335-CEFDEFECAB40}" type="presParOf" srcId="{DDFA8D48-0186-406B-B84F-CB83975DF33E}" destId="{CC77751C-5D3D-455D-A943-6910F7D6E4AC}" srcOrd="1" destOrd="0" presId="urn:microsoft.com/office/officeart/2005/8/layout/bProcess4"/>
    <dgm:cxn modelId="{BF3B5E9C-75C9-4972-B6A1-9DADF76ACAB8}" type="presParOf" srcId="{4F7B7F00-94B4-4FAD-BDDE-C229B52842CC}" destId="{DABFCA4B-E8B4-496D-9DD5-0FA7DF76A6BF}" srcOrd="3" destOrd="0" presId="urn:microsoft.com/office/officeart/2005/8/layout/bProcess4"/>
    <dgm:cxn modelId="{4B815BFD-1B24-4A4D-B503-BEBFC73A08D6}" type="presParOf" srcId="{4F7B7F00-94B4-4FAD-BDDE-C229B52842CC}" destId="{B1B384A8-5139-4E7F-8D91-F27BEE1E99FC}" srcOrd="4" destOrd="0" presId="urn:microsoft.com/office/officeart/2005/8/layout/bProcess4"/>
    <dgm:cxn modelId="{F6E80E77-907E-446B-8C78-D967B6EDF31F}" type="presParOf" srcId="{B1B384A8-5139-4E7F-8D91-F27BEE1E99FC}" destId="{05CADAF9-D312-489A-8B08-065368474FE3}" srcOrd="0" destOrd="0" presId="urn:microsoft.com/office/officeart/2005/8/layout/bProcess4"/>
    <dgm:cxn modelId="{BFC882D0-0426-460C-829C-423766627068}" type="presParOf" srcId="{B1B384A8-5139-4E7F-8D91-F27BEE1E99FC}" destId="{0F3C273C-17F3-43E4-90DE-76D97866E3B2}" srcOrd="1" destOrd="0" presId="urn:microsoft.com/office/officeart/2005/8/layout/bProcess4"/>
    <dgm:cxn modelId="{22814DEB-954C-4413-AD08-95D8B10827C4}" type="presParOf" srcId="{4F7B7F00-94B4-4FAD-BDDE-C229B52842CC}" destId="{C7BBB6C7-686A-4849-85EC-016D250B9AF6}" srcOrd="5" destOrd="0" presId="urn:microsoft.com/office/officeart/2005/8/layout/bProcess4"/>
    <dgm:cxn modelId="{29202C10-A664-4F7F-9D3F-A50711A780D4}" type="presParOf" srcId="{4F7B7F00-94B4-4FAD-BDDE-C229B52842CC}" destId="{E1F82B47-262B-43C8-BB7E-734F26A7CF29}" srcOrd="6" destOrd="0" presId="urn:microsoft.com/office/officeart/2005/8/layout/bProcess4"/>
    <dgm:cxn modelId="{033C5856-30E3-410F-83C1-2CAD93611CE9}" type="presParOf" srcId="{E1F82B47-262B-43C8-BB7E-734F26A7CF29}" destId="{93E6CC79-D7D3-4E86-BC0A-3B448F647A11}" srcOrd="0" destOrd="0" presId="urn:microsoft.com/office/officeart/2005/8/layout/bProcess4"/>
    <dgm:cxn modelId="{E0E12957-ADCD-48D5-866F-52D1D46B931A}" type="presParOf" srcId="{E1F82B47-262B-43C8-BB7E-734F26A7CF29}" destId="{57821357-7140-47F6-8478-AC66C3B6F90E}" srcOrd="1" destOrd="0" presId="urn:microsoft.com/office/officeart/2005/8/layout/bProcess4"/>
    <dgm:cxn modelId="{0EA31833-FAEC-46EB-ACED-ED83C0A4B083}" type="presParOf" srcId="{4F7B7F00-94B4-4FAD-BDDE-C229B52842CC}" destId="{6FBBD282-CA00-45DF-98E6-5F6CBEEEFCDC}" srcOrd="7" destOrd="0" presId="urn:microsoft.com/office/officeart/2005/8/layout/bProcess4"/>
    <dgm:cxn modelId="{BC99F7FA-C03B-48BC-9EC2-B8076CDEF8A9}" type="presParOf" srcId="{4F7B7F00-94B4-4FAD-BDDE-C229B52842CC}" destId="{16BD6A2E-7860-46ED-9EB8-C4B6ACB98C6B}" srcOrd="8" destOrd="0" presId="urn:microsoft.com/office/officeart/2005/8/layout/bProcess4"/>
    <dgm:cxn modelId="{924599E9-A0ED-4523-A856-10201E427A6B}" type="presParOf" srcId="{16BD6A2E-7860-46ED-9EB8-C4B6ACB98C6B}" destId="{EBA67736-9167-4A51-A765-5F6EC6D7634F}" srcOrd="0" destOrd="0" presId="urn:microsoft.com/office/officeart/2005/8/layout/bProcess4"/>
    <dgm:cxn modelId="{932246E9-C7AC-4958-9F15-25E2AF870380}" type="presParOf" srcId="{16BD6A2E-7860-46ED-9EB8-C4B6ACB98C6B}" destId="{8646C99B-619C-4740-AF82-78AE4C616253}" srcOrd="1" destOrd="0" presId="urn:microsoft.com/office/officeart/2005/8/layout/bProcess4"/>
    <dgm:cxn modelId="{2B19712D-304A-43B5-AA08-98FF3B561D72}" type="presParOf" srcId="{4F7B7F00-94B4-4FAD-BDDE-C229B52842CC}" destId="{009D742A-4D8A-4CAA-A7C3-BF1D80588BF1}" srcOrd="9" destOrd="0" presId="urn:microsoft.com/office/officeart/2005/8/layout/bProcess4"/>
    <dgm:cxn modelId="{AF4B8E40-211B-4418-AC23-73E09CACEB3E}" type="presParOf" srcId="{4F7B7F00-94B4-4FAD-BDDE-C229B52842CC}" destId="{B418DBA9-8D22-456B-9150-BBBFBA5527E6}" srcOrd="10" destOrd="0" presId="urn:microsoft.com/office/officeart/2005/8/layout/bProcess4"/>
    <dgm:cxn modelId="{088054B9-59A3-4618-8B53-4EDE3960D7DB}" type="presParOf" srcId="{B418DBA9-8D22-456B-9150-BBBFBA5527E6}" destId="{CF5FE159-8CC8-4245-B6C7-5DDBA41C5CAA}" srcOrd="0" destOrd="0" presId="urn:microsoft.com/office/officeart/2005/8/layout/bProcess4"/>
    <dgm:cxn modelId="{2F60F470-7007-4F13-9243-7430906B1C1F}" type="presParOf" srcId="{B418DBA9-8D22-456B-9150-BBBFBA5527E6}" destId="{83B3A824-1167-4F16-9BBF-1D0D5A1A96B3}" srcOrd="1" destOrd="0" presId="urn:microsoft.com/office/officeart/2005/8/layout/bProcess4"/>
    <dgm:cxn modelId="{56E1F4EF-5DBE-41F1-B41B-3FFD5C23762C}" type="presParOf" srcId="{4F7B7F00-94B4-4FAD-BDDE-C229B52842CC}" destId="{3B55B32A-FF2E-4EB1-9400-1896C68E5A6B}" srcOrd="11" destOrd="0" presId="urn:microsoft.com/office/officeart/2005/8/layout/bProcess4"/>
    <dgm:cxn modelId="{E77E182B-15D6-498D-983E-FDF22C7EC03F}" type="presParOf" srcId="{4F7B7F00-94B4-4FAD-BDDE-C229B52842CC}" destId="{71D96704-8DE1-40F6-8799-54AAE8BEF86F}" srcOrd="12" destOrd="0" presId="urn:microsoft.com/office/officeart/2005/8/layout/bProcess4"/>
    <dgm:cxn modelId="{C92B2CF1-E98C-44B3-A877-9AB20B631636}" type="presParOf" srcId="{71D96704-8DE1-40F6-8799-54AAE8BEF86F}" destId="{BF874AAB-0958-4D79-A5F7-BB6330FF3891}" srcOrd="0" destOrd="0" presId="urn:microsoft.com/office/officeart/2005/8/layout/bProcess4"/>
    <dgm:cxn modelId="{AA760F2B-CC6A-4CFF-A04B-214E342155C0}" type="presParOf" srcId="{71D96704-8DE1-40F6-8799-54AAE8BEF86F}" destId="{30F78C1F-06B7-46D4-A4D0-097B7C301611}" srcOrd="1" destOrd="0" presId="urn:microsoft.com/office/officeart/2005/8/layout/bProcess4"/>
    <dgm:cxn modelId="{B25D4A66-901B-4784-B004-52FBEB6C84F5}" type="presParOf" srcId="{4F7B7F00-94B4-4FAD-BDDE-C229B52842CC}" destId="{4B565C61-2A60-42A3-920D-2ECD174F5513}" srcOrd="13" destOrd="0" presId="urn:microsoft.com/office/officeart/2005/8/layout/bProcess4"/>
    <dgm:cxn modelId="{7FF23FE2-F4AD-40A8-804E-CFBEEDD5AD08}" type="presParOf" srcId="{4F7B7F00-94B4-4FAD-BDDE-C229B52842CC}" destId="{1B48B03E-3AFD-48EC-85EE-B66935647925}" srcOrd="14" destOrd="0" presId="urn:microsoft.com/office/officeart/2005/8/layout/bProcess4"/>
    <dgm:cxn modelId="{7F928B5D-7208-4B0E-87B7-FDA0336B822E}" type="presParOf" srcId="{1B48B03E-3AFD-48EC-85EE-B66935647925}" destId="{855655A0-16F9-4FCB-8C59-C6466B4244E0}" srcOrd="0" destOrd="0" presId="urn:microsoft.com/office/officeart/2005/8/layout/bProcess4"/>
    <dgm:cxn modelId="{B37B15F6-3ADD-4EFE-99E5-5B785B2E5933}" type="presParOf" srcId="{1B48B03E-3AFD-48EC-85EE-B66935647925}" destId="{9AD0EF73-C6C5-4E2F-ADE5-E81DAE3B53A9}" srcOrd="1" destOrd="0" presId="urn:microsoft.com/office/officeart/2005/8/layout/bProcess4"/>
    <dgm:cxn modelId="{7E224C85-2C04-41D3-80E1-05DE08621371}" type="presParOf" srcId="{4F7B7F00-94B4-4FAD-BDDE-C229B52842CC}" destId="{BF2C6B05-08D1-4226-9D0A-107DA20E158B}" srcOrd="15" destOrd="0" presId="urn:microsoft.com/office/officeart/2005/8/layout/bProcess4"/>
    <dgm:cxn modelId="{4C9B4706-D64C-4D3F-B476-6C4FD8B32FA9}" type="presParOf" srcId="{4F7B7F00-94B4-4FAD-BDDE-C229B52842CC}" destId="{8C7CFFC7-B5A2-497C-81EA-A16EE964DA51}" srcOrd="16" destOrd="0" presId="urn:microsoft.com/office/officeart/2005/8/layout/bProcess4"/>
    <dgm:cxn modelId="{5383D625-8FEB-4642-B98C-E0272443474C}" type="presParOf" srcId="{8C7CFFC7-B5A2-497C-81EA-A16EE964DA51}" destId="{DD61595B-C2D4-4569-8869-A97AF7DF61F5}" srcOrd="0" destOrd="0" presId="urn:microsoft.com/office/officeart/2005/8/layout/bProcess4"/>
    <dgm:cxn modelId="{76D3DC53-D4AE-4D8E-8F50-64AC15EE22E9}" type="presParOf" srcId="{8C7CFFC7-B5A2-497C-81EA-A16EE964DA51}" destId="{A3C6CEF8-3D15-4D91-A1D9-C06069C4D275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2AF60A-E5FE-4CA6-B71B-7E9F43B2CADC}" type="doc">
      <dgm:prSet loTypeId="urn:microsoft.com/office/officeart/2005/8/layout/hierarchy4" loCatId="relationship" qsTypeId="urn:microsoft.com/office/officeart/2005/8/quickstyle/3d4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4656E5D7-BDDC-4BC3-B8CE-62315CC3A7F6}">
      <dgm:prSet phldrT="[Текст]" custT="1"/>
      <dgm:spPr>
        <a:solidFill>
          <a:srgbClr val="00B0F0"/>
        </a:solidFill>
        <a:scene3d>
          <a:camera prst="orthographicFront"/>
          <a:lightRig rig="chilly" dir="t"/>
        </a:scene3d>
        <a:sp3d prstMaterial="translucentPowder">
          <a:bevelT w="127000" h="25400"/>
        </a:sp3d>
      </dgm:spPr>
      <dgm:t>
        <a:bodyPr/>
        <a:lstStyle/>
        <a:p>
          <a:endParaRPr lang="ru-RU" sz="2000" dirty="0" smtClean="0"/>
        </a:p>
        <a:p>
          <a:r>
            <a:rPr lang="ru-RU" sz="20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ЦЕНТР </a:t>
          </a:r>
        </a:p>
        <a:p>
          <a:r>
            <a:rPr lang="ru-RU" sz="2000" b="1" u="sng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ГБОУ ГСГ  здание №1</a:t>
          </a:r>
          <a:endParaRPr lang="en-US" sz="2000" b="1" u="sng" cap="none" spc="0" dirty="0" smtClean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  <a:p>
          <a:r>
            <a:rPr lang="en-US" sz="1600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/</a:t>
          </a:r>
          <a:r>
            <a:rPr lang="ru-RU" sz="1600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3</a:t>
          </a:r>
          <a:r>
            <a:rPr lang="en-US" sz="1600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 </a:t>
          </a:r>
          <a:r>
            <a:rPr lang="ru-RU" sz="1600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УЧИТЕЛЯ ФК</a:t>
          </a:r>
          <a:r>
            <a:rPr lang="en-US" sz="1600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/</a:t>
          </a:r>
          <a:endParaRPr lang="ru-RU" sz="1600" dirty="0" smtClean="0">
            <a:ln>
              <a:solidFill>
                <a:srgbClr val="FF3399"/>
              </a:solidFill>
            </a:ln>
            <a:solidFill>
              <a:srgbClr val="FF0000"/>
            </a:solidFill>
          </a:endParaRPr>
        </a:p>
        <a:p>
          <a:r>
            <a:rPr lang="ru-RU" sz="1700" dirty="0" smtClean="0"/>
            <a:t> </a:t>
          </a:r>
          <a:endParaRPr lang="ru-RU" sz="1700" dirty="0"/>
        </a:p>
      </dgm:t>
    </dgm:pt>
    <dgm:pt modelId="{1ECC013E-6AD0-4B77-9F8B-9B8B564F2040}" type="parTrans" cxnId="{1FCC4E75-CB07-4BDB-912D-C49456603EB5}">
      <dgm:prSet/>
      <dgm:spPr/>
      <dgm:t>
        <a:bodyPr/>
        <a:lstStyle/>
        <a:p>
          <a:endParaRPr lang="ru-RU"/>
        </a:p>
      </dgm:t>
    </dgm:pt>
    <dgm:pt modelId="{241EB23F-2946-4CAC-B104-910075E15610}" type="sibTrans" cxnId="{1FCC4E75-CB07-4BDB-912D-C49456603EB5}">
      <dgm:prSet/>
      <dgm:spPr/>
      <dgm:t>
        <a:bodyPr/>
        <a:lstStyle/>
        <a:p>
          <a:endParaRPr lang="ru-RU"/>
        </a:p>
      </dgm:t>
    </dgm:pt>
    <dgm:pt modelId="{5F7B1A74-3BF5-4E93-B44C-9DC8883E9D60}">
      <dgm:prSet phldrT="[Текст]"/>
      <dgm:spPr>
        <a:solidFill>
          <a:srgbClr val="00B0F0"/>
        </a:solidFill>
        <a:scene3d>
          <a:camera prst="orthographicFront"/>
          <a:lightRig rig="chilly" dir="t"/>
        </a:scene3d>
        <a:sp3d prstMaterial="translucentPowder">
          <a:bevelT w="127000" h="25400"/>
        </a:sp3d>
      </dgm:spPr>
      <dgm:t>
        <a:bodyPr/>
        <a:lstStyle/>
        <a:p>
          <a:r>
            <a:rPr lang="ru-RU" dirty="0" smtClean="0">
              <a:solidFill>
                <a:schemeClr val="accent6">
                  <a:lumMod val="75000"/>
                </a:schemeClr>
              </a:solidFill>
            </a:rPr>
            <a:t>ЗДАНИЕ </a:t>
          </a:r>
        </a:p>
        <a:p>
          <a:r>
            <a:rPr lang="ru-RU" dirty="0" smtClean="0">
              <a:solidFill>
                <a:schemeClr val="accent6">
                  <a:lumMod val="75000"/>
                </a:schemeClr>
              </a:solidFill>
            </a:rPr>
            <a:t>№2 </a:t>
          </a:r>
          <a:endParaRPr lang="ru-RU" b="1" cap="none" spc="0" dirty="0" smtClean="0">
            <a:ln w="18415" cmpd="sng">
              <a:noFill/>
              <a:prstDash val="solid"/>
            </a:ln>
            <a:solidFill>
              <a:srgbClr val="FFFFFF"/>
            </a:solidFill>
            <a:effectLst/>
          </a:endParaRPr>
        </a:p>
        <a:p>
          <a:endParaRPr lang="en-US" dirty="0" smtClean="0">
            <a:solidFill>
              <a:schemeClr val="accent6">
                <a:lumMod val="75000"/>
              </a:schemeClr>
            </a:solidFill>
          </a:endParaRPr>
        </a:p>
        <a:p>
          <a:r>
            <a:rPr lang="en-US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/</a:t>
          </a:r>
          <a:r>
            <a:rPr lang="ru-RU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3 УЧИТЕЛЯ ФК</a:t>
          </a:r>
          <a:r>
            <a:rPr lang="en-US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/</a:t>
          </a:r>
          <a:endParaRPr lang="ru-RU" dirty="0">
            <a:ln>
              <a:solidFill>
                <a:srgbClr val="FF3399"/>
              </a:solidFill>
            </a:ln>
            <a:solidFill>
              <a:srgbClr val="FF0000"/>
            </a:solidFill>
          </a:endParaRPr>
        </a:p>
      </dgm:t>
    </dgm:pt>
    <dgm:pt modelId="{7BF8ECDF-0997-4C88-A261-BC657ABFE8AD}" type="parTrans" cxnId="{CE16B95B-C5D0-4344-B364-DDD5E044BF9D}">
      <dgm:prSet/>
      <dgm:spPr/>
      <dgm:t>
        <a:bodyPr/>
        <a:lstStyle/>
        <a:p>
          <a:endParaRPr lang="ru-RU"/>
        </a:p>
      </dgm:t>
    </dgm:pt>
    <dgm:pt modelId="{51FADD53-3AA4-47C8-9FC7-7E872B497FE6}" type="sibTrans" cxnId="{CE16B95B-C5D0-4344-B364-DDD5E044BF9D}">
      <dgm:prSet/>
      <dgm:spPr/>
      <dgm:t>
        <a:bodyPr/>
        <a:lstStyle/>
        <a:p>
          <a:endParaRPr lang="ru-RU"/>
        </a:p>
      </dgm:t>
    </dgm:pt>
    <dgm:pt modelId="{A7DD8CC1-ECA4-40B1-8A41-EF955B382D0A}">
      <dgm:prSet phldrT="[Текст]"/>
      <dgm:spPr>
        <a:solidFill>
          <a:srgbClr val="00B0F0"/>
        </a:solidFill>
        <a:scene3d>
          <a:camera prst="orthographicFront"/>
          <a:lightRig rig="chilly" dir="t"/>
        </a:scene3d>
        <a:sp3d prstMaterial="translucentPowder">
          <a:bevelT w="127000" h="25400"/>
        </a:sp3d>
      </dgm:spPr>
      <dgm:t>
        <a:bodyPr/>
        <a:lstStyle/>
        <a:p>
          <a:r>
            <a:rPr lang="ru-RU" dirty="0" smtClean="0">
              <a:solidFill>
                <a:schemeClr val="accent6">
                  <a:lumMod val="75000"/>
                </a:schemeClr>
              </a:solidFill>
            </a:rPr>
            <a:t>ЗДАНИЕ </a:t>
          </a:r>
        </a:p>
        <a:p>
          <a:r>
            <a:rPr lang="ru-RU" dirty="0" smtClean="0">
              <a:solidFill>
                <a:schemeClr val="accent6">
                  <a:lumMod val="75000"/>
                </a:schemeClr>
              </a:solidFill>
            </a:rPr>
            <a:t>№10</a:t>
          </a:r>
          <a:endParaRPr lang="ru-RU" b="1" cap="none" spc="0" dirty="0" smtClean="0">
            <a:ln w="18415" cmpd="sng">
              <a:noFill/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  <a:p>
          <a:endParaRPr lang="en-US" dirty="0" smtClean="0">
            <a:solidFill>
              <a:schemeClr val="accent6">
                <a:lumMod val="75000"/>
              </a:schemeClr>
            </a:solidFill>
          </a:endParaRPr>
        </a:p>
        <a:p>
          <a:r>
            <a:rPr lang="en-US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/</a:t>
          </a:r>
          <a:r>
            <a:rPr lang="ru-RU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3 УЧИТЕЛЯ ФК</a:t>
          </a:r>
          <a:r>
            <a:rPr lang="en-US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/</a:t>
          </a:r>
          <a:endParaRPr lang="ru-RU" dirty="0">
            <a:ln>
              <a:solidFill>
                <a:srgbClr val="FF3399"/>
              </a:solidFill>
            </a:ln>
            <a:solidFill>
              <a:srgbClr val="FF0000"/>
            </a:solidFill>
          </a:endParaRPr>
        </a:p>
      </dgm:t>
    </dgm:pt>
    <dgm:pt modelId="{CB5392C2-6887-454B-856F-05BC70AE842B}" type="parTrans" cxnId="{64689029-15C4-44FA-93A2-0A5BB4219A6E}">
      <dgm:prSet/>
      <dgm:spPr/>
      <dgm:t>
        <a:bodyPr/>
        <a:lstStyle/>
        <a:p>
          <a:endParaRPr lang="ru-RU"/>
        </a:p>
      </dgm:t>
    </dgm:pt>
    <dgm:pt modelId="{6C5E7A3A-965A-402E-B51F-933E0A337A83}" type="sibTrans" cxnId="{64689029-15C4-44FA-93A2-0A5BB4219A6E}">
      <dgm:prSet/>
      <dgm:spPr/>
      <dgm:t>
        <a:bodyPr/>
        <a:lstStyle/>
        <a:p>
          <a:endParaRPr lang="ru-RU"/>
        </a:p>
      </dgm:t>
    </dgm:pt>
    <dgm:pt modelId="{F6F662DA-DE17-490C-B84D-1D6B2219B27E}">
      <dgm:prSet phldrT="[Текст]"/>
      <dgm:spPr>
        <a:solidFill>
          <a:srgbClr val="00B0F0"/>
        </a:solidFill>
        <a:scene3d>
          <a:camera prst="orthographicFront"/>
          <a:lightRig rig="chilly" dir="t"/>
        </a:scene3d>
        <a:sp3d prstMaterial="translucentPowder">
          <a:bevelT w="127000" h="25400"/>
        </a:sp3d>
      </dgm:spPr>
      <dgm:t>
        <a:bodyPr/>
        <a:lstStyle/>
        <a:p>
          <a:r>
            <a:rPr lang="ru-RU" dirty="0" smtClean="0">
              <a:solidFill>
                <a:schemeClr val="accent6">
                  <a:lumMod val="75000"/>
                </a:schemeClr>
              </a:solidFill>
            </a:rPr>
            <a:t>ЗДАНИЕ </a:t>
          </a:r>
        </a:p>
        <a:p>
          <a:r>
            <a:rPr lang="ru-RU" dirty="0" smtClean="0">
              <a:solidFill>
                <a:schemeClr val="accent6">
                  <a:lumMod val="75000"/>
                </a:schemeClr>
              </a:solidFill>
            </a:rPr>
            <a:t>№3</a:t>
          </a:r>
          <a:endParaRPr lang="ru-RU" b="1" cap="none" spc="0" dirty="0" smtClean="0">
            <a:ln w="18415" cmpd="sng">
              <a:noFill/>
              <a:prstDash val="solid"/>
            </a:ln>
            <a:solidFill>
              <a:schemeClr val="bg1"/>
            </a:solidFill>
            <a:effectLst/>
          </a:endParaRPr>
        </a:p>
        <a:p>
          <a:endParaRPr lang="en-US" dirty="0" smtClean="0">
            <a:solidFill>
              <a:schemeClr val="accent6">
                <a:lumMod val="75000"/>
              </a:schemeClr>
            </a:solidFill>
          </a:endParaRPr>
        </a:p>
        <a:p>
          <a:r>
            <a:rPr lang="en-US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/</a:t>
          </a:r>
          <a:r>
            <a:rPr lang="ru-RU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3 УЧИТЕЛЯ ФК</a:t>
          </a:r>
          <a:r>
            <a:rPr lang="en-US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/</a:t>
          </a:r>
          <a:endParaRPr lang="ru-RU" dirty="0">
            <a:ln>
              <a:solidFill>
                <a:srgbClr val="FF3399"/>
              </a:solidFill>
            </a:ln>
            <a:solidFill>
              <a:srgbClr val="FF0000"/>
            </a:solidFill>
          </a:endParaRPr>
        </a:p>
      </dgm:t>
    </dgm:pt>
    <dgm:pt modelId="{7E3D09F2-341F-422E-BE4F-198BDDA4BDD2}" type="parTrans" cxnId="{B8A3257D-93CA-43F4-A787-4DD984C89552}">
      <dgm:prSet/>
      <dgm:spPr/>
      <dgm:t>
        <a:bodyPr/>
        <a:lstStyle/>
        <a:p>
          <a:endParaRPr lang="ru-RU"/>
        </a:p>
      </dgm:t>
    </dgm:pt>
    <dgm:pt modelId="{48820285-4860-48CB-B52F-7D7CB3EA4EFC}" type="sibTrans" cxnId="{B8A3257D-93CA-43F4-A787-4DD984C89552}">
      <dgm:prSet/>
      <dgm:spPr/>
      <dgm:t>
        <a:bodyPr/>
        <a:lstStyle/>
        <a:p>
          <a:endParaRPr lang="ru-RU"/>
        </a:p>
      </dgm:t>
    </dgm:pt>
    <dgm:pt modelId="{B6480234-A00B-412D-A982-677E6CD9DC5B}">
      <dgm:prSet phldrT="[Текст]"/>
      <dgm:spPr>
        <a:solidFill>
          <a:srgbClr val="00B0F0"/>
        </a:solidFill>
        <a:scene3d>
          <a:camera prst="orthographicFront"/>
          <a:lightRig rig="chilly" dir="t"/>
        </a:scene3d>
        <a:sp3d prstMaterial="translucentPowder">
          <a:bevelT w="127000" h="25400"/>
        </a:sp3d>
      </dgm:spPr>
      <dgm:t>
        <a:bodyPr/>
        <a:lstStyle/>
        <a:p>
          <a:r>
            <a:rPr lang="ru-RU" dirty="0" smtClean="0">
              <a:solidFill>
                <a:schemeClr val="accent6">
                  <a:lumMod val="75000"/>
                </a:schemeClr>
              </a:solidFill>
            </a:rPr>
            <a:t>ЗДАНИЕ </a:t>
          </a:r>
        </a:p>
        <a:p>
          <a:r>
            <a:rPr lang="ru-RU" dirty="0" smtClean="0">
              <a:solidFill>
                <a:schemeClr val="accent6">
                  <a:lumMod val="75000"/>
                </a:schemeClr>
              </a:solidFill>
            </a:rPr>
            <a:t>№11</a:t>
          </a:r>
          <a:endParaRPr lang="ru-RU" b="1" cap="none" spc="0" dirty="0" smtClean="0">
            <a:ln w="18415" cmpd="sng">
              <a:noFill/>
              <a:prstDash val="solid"/>
            </a:ln>
            <a:solidFill>
              <a:srgbClr val="FFFFFF"/>
            </a:solidFill>
            <a:effectLst/>
          </a:endParaRPr>
        </a:p>
        <a:p>
          <a:endParaRPr lang="en-US" dirty="0" smtClean="0">
            <a:solidFill>
              <a:schemeClr val="accent6">
                <a:lumMod val="75000"/>
              </a:schemeClr>
            </a:solidFill>
          </a:endParaRPr>
        </a:p>
        <a:p>
          <a:r>
            <a:rPr lang="en-US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/</a:t>
          </a:r>
          <a:r>
            <a:rPr lang="ru-RU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3 УЧИТЕЛЯ ФК</a:t>
          </a:r>
          <a:r>
            <a:rPr lang="en-US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/</a:t>
          </a:r>
          <a:endParaRPr lang="ru-RU" dirty="0">
            <a:ln>
              <a:solidFill>
                <a:srgbClr val="FF3399"/>
              </a:solidFill>
            </a:ln>
            <a:solidFill>
              <a:srgbClr val="FF0000"/>
            </a:solidFill>
          </a:endParaRPr>
        </a:p>
      </dgm:t>
    </dgm:pt>
    <dgm:pt modelId="{354046BD-66DA-433A-A23C-C70F1C450425}" type="parTrans" cxnId="{BA38C36B-258C-45AB-A343-5E4BC689C097}">
      <dgm:prSet/>
      <dgm:spPr/>
      <dgm:t>
        <a:bodyPr/>
        <a:lstStyle/>
        <a:p>
          <a:endParaRPr lang="ru-RU"/>
        </a:p>
      </dgm:t>
    </dgm:pt>
    <dgm:pt modelId="{61BE69DA-2265-4D38-9F36-43CC6C85EB8E}" type="sibTrans" cxnId="{BA38C36B-258C-45AB-A343-5E4BC689C097}">
      <dgm:prSet/>
      <dgm:spPr/>
      <dgm:t>
        <a:bodyPr/>
        <a:lstStyle/>
        <a:p>
          <a:endParaRPr lang="ru-RU"/>
        </a:p>
      </dgm:t>
    </dgm:pt>
    <dgm:pt modelId="{46EA0355-7831-42F2-8645-B58FABA02DB3}" type="pres">
      <dgm:prSet presAssocID="{4D2AF60A-E5FE-4CA6-B71B-7E9F43B2CAD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E05A436-8478-47CB-A777-C0C7F322EE88}" type="pres">
      <dgm:prSet presAssocID="{4656E5D7-BDDC-4BC3-B8CE-62315CC3A7F6}" presName="vertOne" presStyleCnt="0"/>
      <dgm:spPr/>
    </dgm:pt>
    <dgm:pt modelId="{709B227D-6362-46B5-A31B-52CF942DEE37}" type="pres">
      <dgm:prSet presAssocID="{4656E5D7-BDDC-4BC3-B8CE-62315CC3A7F6}" presName="txOne" presStyleLbl="node0" presStyleIdx="0" presStyleCnt="1" custScaleX="75272" custLinFactNeighborX="3635" custLinFactNeighborY="288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C3485BF-3382-4F6D-88A5-66D2CCF5602A}" type="pres">
      <dgm:prSet presAssocID="{4656E5D7-BDDC-4BC3-B8CE-62315CC3A7F6}" presName="parTransOne" presStyleCnt="0"/>
      <dgm:spPr/>
    </dgm:pt>
    <dgm:pt modelId="{645A2E8B-C782-4A93-98C7-CB8D85D5214D}" type="pres">
      <dgm:prSet presAssocID="{4656E5D7-BDDC-4BC3-B8CE-62315CC3A7F6}" presName="horzOne" presStyleCnt="0"/>
      <dgm:spPr/>
    </dgm:pt>
    <dgm:pt modelId="{4CF6E393-E940-448B-AE24-AFE62F905C13}" type="pres">
      <dgm:prSet presAssocID="{5F7B1A74-3BF5-4E93-B44C-9DC8883E9D60}" presName="vertTwo" presStyleCnt="0"/>
      <dgm:spPr/>
    </dgm:pt>
    <dgm:pt modelId="{5CE1E0B7-5DB4-494B-A1F8-ABE39C85BB6C}" type="pres">
      <dgm:prSet presAssocID="{5F7B1A74-3BF5-4E93-B44C-9DC8883E9D60}" presName="txTwo" presStyleLbl="node2" presStyleIdx="0" presStyleCnt="2" custScaleX="98635" custLinFactNeighborX="4169" custLinFactNeighborY="-22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C77FA6-4A25-437F-99B4-A460E88DF504}" type="pres">
      <dgm:prSet presAssocID="{5F7B1A74-3BF5-4E93-B44C-9DC8883E9D60}" presName="parTransTwo" presStyleCnt="0"/>
      <dgm:spPr/>
    </dgm:pt>
    <dgm:pt modelId="{88704D9A-4500-4091-ADE2-29907C1CD612}" type="pres">
      <dgm:prSet presAssocID="{5F7B1A74-3BF5-4E93-B44C-9DC8883E9D60}" presName="horzTwo" presStyleCnt="0"/>
      <dgm:spPr/>
    </dgm:pt>
    <dgm:pt modelId="{2336225E-D2BA-48B3-BB81-035D2D452B2B}" type="pres">
      <dgm:prSet presAssocID="{A7DD8CC1-ECA4-40B1-8A41-EF955B382D0A}" presName="vertThree" presStyleCnt="0"/>
      <dgm:spPr/>
    </dgm:pt>
    <dgm:pt modelId="{523221C7-76D7-4577-AF76-46C21C8B1D9E}" type="pres">
      <dgm:prSet presAssocID="{A7DD8CC1-ECA4-40B1-8A41-EF955B382D0A}" presName="txThree" presStyleLbl="node3" presStyleIdx="0" presStyleCnt="2" custScaleX="115556" custLinFactNeighborX="5606" custLinFactNeighborY="-3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34CAFF-10D5-49F1-8D3C-76AC156C19EF}" type="pres">
      <dgm:prSet presAssocID="{A7DD8CC1-ECA4-40B1-8A41-EF955B382D0A}" presName="horzThree" presStyleCnt="0"/>
      <dgm:spPr/>
    </dgm:pt>
    <dgm:pt modelId="{147890B1-D3F8-41E8-958D-D0A831DBAF01}" type="pres">
      <dgm:prSet presAssocID="{51FADD53-3AA4-47C8-9FC7-7E872B497FE6}" presName="sibSpaceTwo" presStyleCnt="0"/>
      <dgm:spPr/>
    </dgm:pt>
    <dgm:pt modelId="{B1B14DB2-376A-46C0-9BFA-E47C32EFECA2}" type="pres">
      <dgm:prSet presAssocID="{F6F662DA-DE17-490C-B84D-1D6B2219B27E}" presName="vertTwo" presStyleCnt="0"/>
      <dgm:spPr/>
    </dgm:pt>
    <dgm:pt modelId="{E406F995-6A45-44DD-A291-E984B514E1E4}" type="pres">
      <dgm:prSet presAssocID="{F6F662DA-DE17-490C-B84D-1D6B2219B27E}" presName="txTwo" presStyleLbl="node2" presStyleIdx="1" presStyleCnt="2" custScaleX="98635" custLinFactNeighborX="4169" custLinFactNeighborY="-22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C940FDD-7208-4357-8AB9-500476DBAFB9}" type="pres">
      <dgm:prSet presAssocID="{F6F662DA-DE17-490C-B84D-1D6B2219B27E}" presName="parTransTwo" presStyleCnt="0"/>
      <dgm:spPr/>
    </dgm:pt>
    <dgm:pt modelId="{1DE05EC1-D3DF-4C02-B41F-95510B5F8E3E}" type="pres">
      <dgm:prSet presAssocID="{F6F662DA-DE17-490C-B84D-1D6B2219B27E}" presName="horzTwo" presStyleCnt="0"/>
      <dgm:spPr/>
    </dgm:pt>
    <dgm:pt modelId="{087D48D7-1296-4BB7-BC7A-9876D00A1682}" type="pres">
      <dgm:prSet presAssocID="{B6480234-A00B-412D-A982-677E6CD9DC5B}" presName="vertThree" presStyleCnt="0"/>
      <dgm:spPr/>
    </dgm:pt>
    <dgm:pt modelId="{E1722CF0-58B6-4298-B0AE-100AFB1C9FE0}" type="pres">
      <dgm:prSet presAssocID="{B6480234-A00B-412D-A982-677E6CD9DC5B}" presName="txThree" presStyleLbl="node3" presStyleIdx="1" presStyleCnt="2" custScaleX="115556" custLinFactNeighborX="5606" custLinFactNeighborY="-3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3942195-7A09-4C7E-84A0-B3E2C2893D11}" type="pres">
      <dgm:prSet presAssocID="{B6480234-A00B-412D-A982-677E6CD9DC5B}" presName="horzThree" presStyleCnt="0"/>
      <dgm:spPr/>
    </dgm:pt>
  </dgm:ptLst>
  <dgm:cxnLst>
    <dgm:cxn modelId="{D807E120-77FA-46FE-8089-280448A73680}" type="presOf" srcId="{B6480234-A00B-412D-A982-677E6CD9DC5B}" destId="{E1722CF0-58B6-4298-B0AE-100AFB1C9FE0}" srcOrd="0" destOrd="0" presId="urn:microsoft.com/office/officeart/2005/8/layout/hierarchy4"/>
    <dgm:cxn modelId="{AECA6D4F-70BE-41A2-8A26-4202E1B49916}" type="presOf" srcId="{4656E5D7-BDDC-4BC3-B8CE-62315CC3A7F6}" destId="{709B227D-6362-46B5-A31B-52CF942DEE37}" srcOrd="0" destOrd="0" presId="urn:microsoft.com/office/officeart/2005/8/layout/hierarchy4"/>
    <dgm:cxn modelId="{6A8EE56A-62BC-4F71-9577-7DAC579ED34E}" type="presOf" srcId="{F6F662DA-DE17-490C-B84D-1D6B2219B27E}" destId="{E406F995-6A45-44DD-A291-E984B514E1E4}" srcOrd="0" destOrd="0" presId="urn:microsoft.com/office/officeart/2005/8/layout/hierarchy4"/>
    <dgm:cxn modelId="{BA38C36B-258C-45AB-A343-5E4BC689C097}" srcId="{F6F662DA-DE17-490C-B84D-1D6B2219B27E}" destId="{B6480234-A00B-412D-A982-677E6CD9DC5B}" srcOrd="0" destOrd="0" parTransId="{354046BD-66DA-433A-A23C-C70F1C450425}" sibTransId="{61BE69DA-2265-4D38-9F36-43CC6C85EB8E}"/>
    <dgm:cxn modelId="{D42C22CE-2CAC-415A-A4FC-C91FE5587C3D}" type="presOf" srcId="{5F7B1A74-3BF5-4E93-B44C-9DC8883E9D60}" destId="{5CE1E0B7-5DB4-494B-A1F8-ABE39C85BB6C}" srcOrd="0" destOrd="0" presId="urn:microsoft.com/office/officeart/2005/8/layout/hierarchy4"/>
    <dgm:cxn modelId="{CE16B95B-C5D0-4344-B364-DDD5E044BF9D}" srcId="{4656E5D7-BDDC-4BC3-B8CE-62315CC3A7F6}" destId="{5F7B1A74-3BF5-4E93-B44C-9DC8883E9D60}" srcOrd="0" destOrd="0" parTransId="{7BF8ECDF-0997-4C88-A261-BC657ABFE8AD}" sibTransId="{51FADD53-3AA4-47C8-9FC7-7E872B497FE6}"/>
    <dgm:cxn modelId="{B8A3257D-93CA-43F4-A787-4DD984C89552}" srcId="{4656E5D7-BDDC-4BC3-B8CE-62315CC3A7F6}" destId="{F6F662DA-DE17-490C-B84D-1D6B2219B27E}" srcOrd="1" destOrd="0" parTransId="{7E3D09F2-341F-422E-BE4F-198BDDA4BDD2}" sibTransId="{48820285-4860-48CB-B52F-7D7CB3EA4EFC}"/>
    <dgm:cxn modelId="{1FCC4E75-CB07-4BDB-912D-C49456603EB5}" srcId="{4D2AF60A-E5FE-4CA6-B71B-7E9F43B2CADC}" destId="{4656E5D7-BDDC-4BC3-B8CE-62315CC3A7F6}" srcOrd="0" destOrd="0" parTransId="{1ECC013E-6AD0-4B77-9F8B-9B8B564F2040}" sibTransId="{241EB23F-2946-4CAC-B104-910075E15610}"/>
    <dgm:cxn modelId="{DF01C087-B5F5-47CB-AAEA-7F102C494975}" type="presOf" srcId="{A7DD8CC1-ECA4-40B1-8A41-EF955B382D0A}" destId="{523221C7-76D7-4577-AF76-46C21C8B1D9E}" srcOrd="0" destOrd="0" presId="urn:microsoft.com/office/officeart/2005/8/layout/hierarchy4"/>
    <dgm:cxn modelId="{64689029-15C4-44FA-93A2-0A5BB4219A6E}" srcId="{5F7B1A74-3BF5-4E93-B44C-9DC8883E9D60}" destId="{A7DD8CC1-ECA4-40B1-8A41-EF955B382D0A}" srcOrd="0" destOrd="0" parTransId="{CB5392C2-6887-454B-856F-05BC70AE842B}" sibTransId="{6C5E7A3A-965A-402E-B51F-933E0A337A83}"/>
    <dgm:cxn modelId="{B1194CDD-5D75-41D5-8EAD-DF128036AE39}" type="presOf" srcId="{4D2AF60A-E5FE-4CA6-B71B-7E9F43B2CADC}" destId="{46EA0355-7831-42F2-8645-B58FABA02DB3}" srcOrd="0" destOrd="0" presId="urn:microsoft.com/office/officeart/2005/8/layout/hierarchy4"/>
    <dgm:cxn modelId="{5EF9F80A-B512-47A9-BF6A-CBFC9F04EA11}" type="presParOf" srcId="{46EA0355-7831-42F2-8645-B58FABA02DB3}" destId="{5E05A436-8478-47CB-A777-C0C7F322EE88}" srcOrd="0" destOrd="0" presId="urn:microsoft.com/office/officeart/2005/8/layout/hierarchy4"/>
    <dgm:cxn modelId="{9307BD1C-ECE9-4FD0-A024-85722A737591}" type="presParOf" srcId="{5E05A436-8478-47CB-A777-C0C7F322EE88}" destId="{709B227D-6362-46B5-A31B-52CF942DEE37}" srcOrd="0" destOrd="0" presId="urn:microsoft.com/office/officeart/2005/8/layout/hierarchy4"/>
    <dgm:cxn modelId="{004997EE-10D2-48B8-8805-B980CB3CB6A5}" type="presParOf" srcId="{5E05A436-8478-47CB-A777-C0C7F322EE88}" destId="{CC3485BF-3382-4F6D-88A5-66D2CCF5602A}" srcOrd="1" destOrd="0" presId="urn:microsoft.com/office/officeart/2005/8/layout/hierarchy4"/>
    <dgm:cxn modelId="{99C64828-8831-48D3-BFBD-F7B17C629A0E}" type="presParOf" srcId="{5E05A436-8478-47CB-A777-C0C7F322EE88}" destId="{645A2E8B-C782-4A93-98C7-CB8D85D5214D}" srcOrd="2" destOrd="0" presId="urn:microsoft.com/office/officeart/2005/8/layout/hierarchy4"/>
    <dgm:cxn modelId="{A9141C9F-93AD-42D2-9A3A-426145355DB1}" type="presParOf" srcId="{645A2E8B-C782-4A93-98C7-CB8D85D5214D}" destId="{4CF6E393-E940-448B-AE24-AFE62F905C13}" srcOrd="0" destOrd="0" presId="urn:microsoft.com/office/officeart/2005/8/layout/hierarchy4"/>
    <dgm:cxn modelId="{51378795-172B-4609-B4AB-01304E871316}" type="presParOf" srcId="{4CF6E393-E940-448B-AE24-AFE62F905C13}" destId="{5CE1E0B7-5DB4-494B-A1F8-ABE39C85BB6C}" srcOrd="0" destOrd="0" presId="urn:microsoft.com/office/officeart/2005/8/layout/hierarchy4"/>
    <dgm:cxn modelId="{26709C54-C382-46E6-9625-B4C130212FDF}" type="presParOf" srcId="{4CF6E393-E940-448B-AE24-AFE62F905C13}" destId="{FDC77FA6-4A25-437F-99B4-A460E88DF504}" srcOrd="1" destOrd="0" presId="urn:microsoft.com/office/officeart/2005/8/layout/hierarchy4"/>
    <dgm:cxn modelId="{C2F5985B-D0FE-496D-8F88-A284FF28DC77}" type="presParOf" srcId="{4CF6E393-E940-448B-AE24-AFE62F905C13}" destId="{88704D9A-4500-4091-ADE2-29907C1CD612}" srcOrd="2" destOrd="0" presId="urn:microsoft.com/office/officeart/2005/8/layout/hierarchy4"/>
    <dgm:cxn modelId="{574C24DA-09DF-400E-B0E1-0EAA0F4096D8}" type="presParOf" srcId="{88704D9A-4500-4091-ADE2-29907C1CD612}" destId="{2336225E-D2BA-48B3-BB81-035D2D452B2B}" srcOrd="0" destOrd="0" presId="urn:microsoft.com/office/officeart/2005/8/layout/hierarchy4"/>
    <dgm:cxn modelId="{557D0173-B5B2-4214-8E23-F7989DE31E9D}" type="presParOf" srcId="{2336225E-D2BA-48B3-BB81-035D2D452B2B}" destId="{523221C7-76D7-4577-AF76-46C21C8B1D9E}" srcOrd="0" destOrd="0" presId="urn:microsoft.com/office/officeart/2005/8/layout/hierarchy4"/>
    <dgm:cxn modelId="{556974C7-16BB-4BC9-97AD-C6361692EFF5}" type="presParOf" srcId="{2336225E-D2BA-48B3-BB81-035D2D452B2B}" destId="{3F34CAFF-10D5-49F1-8D3C-76AC156C19EF}" srcOrd="1" destOrd="0" presId="urn:microsoft.com/office/officeart/2005/8/layout/hierarchy4"/>
    <dgm:cxn modelId="{B381C716-948E-4D64-A129-A75C91E8C693}" type="presParOf" srcId="{645A2E8B-C782-4A93-98C7-CB8D85D5214D}" destId="{147890B1-D3F8-41E8-958D-D0A831DBAF01}" srcOrd="1" destOrd="0" presId="urn:microsoft.com/office/officeart/2005/8/layout/hierarchy4"/>
    <dgm:cxn modelId="{8CC5F138-C4A9-461A-9CE2-AA7975024D52}" type="presParOf" srcId="{645A2E8B-C782-4A93-98C7-CB8D85D5214D}" destId="{B1B14DB2-376A-46C0-9BFA-E47C32EFECA2}" srcOrd="2" destOrd="0" presId="urn:microsoft.com/office/officeart/2005/8/layout/hierarchy4"/>
    <dgm:cxn modelId="{6D0DE894-9BB3-4BA5-9BCC-198BC3238040}" type="presParOf" srcId="{B1B14DB2-376A-46C0-9BFA-E47C32EFECA2}" destId="{E406F995-6A45-44DD-A291-E984B514E1E4}" srcOrd="0" destOrd="0" presId="urn:microsoft.com/office/officeart/2005/8/layout/hierarchy4"/>
    <dgm:cxn modelId="{7B169C04-CF14-457E-BE7F-B65B1F9D8105}" type="presParOf" srcId="{B1B14DB2-376A-46C0-9BFA-E47C32EFECA2}" destId="{8C940FDD-7208-4357-8AB9-500476DBAFB9}" srcOrd="1" destOrd="0" presId="urn:microsoft.com/office/officeart/2005/8/layout/hierarchy4"/>
    <dgm:cxn modelId="{54A68447-B67A-4FB4-BB42-62294E51D808}" type="presParOf" srcId="{B1B14DB2-376A-46C0-9BFA-E47C32EFECA2}" destId="{1DE05EC1-D3DF-4C02-B41F-95510B5F8E3E}" srcOrd="2" destOrd="0" presId="urn:microsoft.com/office/officeart/2005/8/layout/hierarchy4"/>
    <dgm:cxn modelId="{27DC7AEA-BDA8-4EC8-BE5C-75FBC381D480}" type="presParOf" srcId="{1DE05EC1-D3DF-4C02-B41F-95510B5F8E3E}" destId="{087D48D7-1296-4BB7-BC7A-9876D00A1682}" srcOrd="0" destOrd="0" presId="urn:microsoft.com/office/officeart/2005/8/layout/hierarchy4"/>
    <dgm:cxn modelId="{636FD198-2A06-49D1-8304-839A3EDEC61C}" type="presParOf" srcId="{087D48D7-1296-4BB7-BC7A-9876D00A1682}" destId="{E1722CF0-58B6-4298-B0AE-100AFB1C9FE0}" srcOrd="0" destOrd="0" presId="urn:microsoft.com/office/officeart/2005/8/layout/hierarchy4"/>
    <dgm:cxn modelId="{9869D280-72F0-4A83-8A22-B7DC5045D814}" type="presParOf" srcId="{087D48D7-1296-4BB7-BC7A-9876D00A1682}" destId="{23942195-7A09-4C7E-84A0-B3E2C2893D11}" srcOrd="1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2E878EC-8595-4033-800C-B60976BB58C3}" type="doc">
      <dgm:prSet loTypeId="urn:microsoft.com/office/officeart/2005/8/layout/pictureOrgChart+Icon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75327D-8ADA-47F1-BE5F-AF0FEE183891}" type="pres">
      <dgm:prSet presAssocID="{02E878EC-8595-4033-800C-B60976BB58C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132E5730-61AB-4B93-9001-2D72B15C06DB}" type="presOf" srcId="{02E878EC-8595-4033-800C-B60976BB58C3}" destId="{7775327D-8ADA-47F1-BE5F-AF0FEE183891}" srcOrd="0" destOrd="0" presId="urn:microsoft.com/office/officeart/2005/8/layout/pictureOrgChart+Icon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F2101FE-D75D-4E0C-9647-BCB69B5E39F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5620970-658F-4D8C-BAB6-9B0C6A53FC2B}">
      <dgm:prSet phldrT="[Текст]"/>
      <dgm:spPr>
        <a:solidFill>
          <a:srgbClr val="0070C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dirty="0" smtClean="0">
              <a:ln>
                <a:solidFill>
                  <a:srgbClr val="FF3399"/>
                </a:solidFill>
              </a:ln>
              <a:solidFill>
                <a:srgbClr val="FFCC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РУКОВОДИТЕЛЬ ШКОЛЬНОГО СПОРТИВНОГО КЛУБА «ПУМА-ЮНИОР»</a:t>
          </a:r>
          <a:endParaRPr lang="ru-RU" dirty="0">
            <a:ln>
              <a:solidFill>
                <a:srgbClr val="FF3399"/>
              </a:solidFill>
            </a:ln>
            <a:solidFill>
              <a:srgbClr val="FFCC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0B254D5D-E804-4FE8-B27D-CB63D49842B2}" type="parTrans" cxnId="{2AE67BED-5774-4C41-A4B1-847AD0B5A532}">
      <dgm:prSet/>
      <dgm:spPr/>
      <dgm:t>
        <a:bodyPr/>
        <a:lstStyle/>
        <a:p>
          <a:endParaRPr lang="ru-RU"/>
        </a:p>
      </dgm:t>
    </dgm:pt>
    <dgm:pt modelId="{430E2990-0C0A-4EF7-AD2D-C32D8DAD7D36}" type="sibTrans" cxnId="{2AE67BED-5774-4C41-A4B1-847AD0B5A532}">
      <dgm:prSet/>
      <dgm:spPr/>
      <dgm:t>
        <a:bodyPr/>
        <a:lstStyle/>
        <a:p>
          <a:endParaRPr lang="ru-RU"/>
        </a:p>
      </dgm:t>
    </dgm:pt>
    <dgm:pt modelId="{A423334F-D516-496F-979C-5631DBFC73EA}">
      <dgm:prSet phldrT="[Текст]"/>
      <dgm:spPr>
        <a:solidFill>
          <a:schemeClr val="accent2">
            <a:lumMod val="7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>
          <a:sp3d extrusionH="57150">
            <a:bevelT w="38100" h="38100"/>
          </a:sp3d>
        </a:bodyPr>
        <a:lstStyle/>
        <a:p>
          <a:r>
            <a:rPr lang="ru-RU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rPr>
            <a:t>РУКОВОДИТЕЛЬ АДАПТИВНОГО СПОРТА</a:t>
          </a:r>
          <a:endParaRPr lang="ru-RU" b="1" cap="none" spc="50" dirty="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</a:endParaRPr>
        </a:p>
      </dgm:t>
    </dgm:pt>
    <dgm:pt modelId="{2D1FC535-65CA-4E1E-B4CF-CC1E90F60A15}" type="parTrans" cxnId="{22B2F2F6-CCFE-4AE1-952D-D8849D60AF3B}">
      <dgm:prSet/>
      <dgm:spPr/>
      <dgm:t>
        <a:bodyPr/>
        <a:lstStyle/>
        <a:p>
          <a:endParaRPr lang="ru-RU"/>
        </a:p>
      </dgm:t>
    </dgm:pt>
    <dgm:pt modelId="{3FE9F626-8D38-471F-945E-9D983D5EAE69}" type="sibTrans" cxnId="{22B2F2F6-CCFE-4AE1-952D-D8849D60AF3B}">
      <dgm:prSet/>
      <dgm:spPr/>
      <dgm:t>
        <a:bodyPr/>
        <a:lstStyle/>
        <a:p>
          <a:endParaRPr lang="ru-RU"/>
        </a:p>
      </dgm:t>
    </dgm:pt>
    <dgm:pt modelId="{BCA012B6-F3C4-4CF8-B4F6-4FE7FFB4B804}">
      <dgm:prSet phldrT="[Текст]"/>
      <dgm:spPr>
        <a:solidFill>
          <a:schemeClr val="accent2">
            <a:lumMod val="7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>
          <a:sp3d extrusionH="57150">
            <a:bevelT w="38100" h="38100"/>
          </a:sp3d>
        </a:bodyPr>
        <a:lstStyle/>
        <a:p>
          <a:r>
            <a:rPr lang="ru-RU" dirty="0" smtClean="0">
              <a:ln>
                <a:solidFill>
                  <a:srgbClr val="4F22F4"/>
                </a:solidFill>
              </a:ln>
              <a:solidFill>
                <a:srgbClr val="3333FF"/>
              </a:solidFill>
            </a:rPr>
            <a:t>РУКОВОДИТЕЛЬ ОТДЕЛА СПОРТИВНЫХ ИГР и ВФСК «ГТО»</a:t>
          </a:r>
          <a:endParaRPr lang="ru-RU" dirty="0">
            <a:ln>
              <a:solidFill>
                <a:srgbClr val="4F22F4"/>
              </a:solidFill>
            </a:ln>
            <a:solidFill>
              <a:srgbClr val="3333FF"/>
            </a:solidFill>
          </a:endParaRPr>
        </a:p>
      </dgm:t>
    </dgm:pt>
    <dgm:pt modelId="{703466D5-4B45-46C1-99B0-2563BA24E0FC}" type="parTrans" cxnId="{2D16277E-F29F-4B4E-9598-368B5F9AEC3B}">
      <dgm:prSet/>
      <dgm:spPr/>
      <dgm:t>
        <a:bodyPr/>
        <a:lstStyle/>
        <a:p>
          <a:endParaRPr lang="ru-RU"/>
        </a:p>
      </dgm:t>
    </dgm:pt>
    <dgm:pt modelId="{7245F041-DFA5-4E20-A79F-01656B4A6503}" type="sibTrans" cxnId="{2D16277E-F29F-4B4E-9598-368B5F9AEC3B}">
      <dgm:prSet/>
      <dgm:spPr/>
      <dgm:t>
        <a:bodyPr/>
        <a:lstStyle/>
        <a:p>
          <a:endParaRPr lang="ru-RU"/>
        </a:p>
      </dgm:t>
    </dgm:pt>
    <dgm:pt modelId="{B6B5D38D-C690-418D-8D0B-F3A9829FC3FA}">
      <dgm:prSet/>
      <dgm:spPr>
        <a:solidFill>
          <a:schemeClr val="accent2">
            <a:lumMod val="7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>
          <a:sp3d extrusionH="57150">
            <a:bevelT w="38100" h="38100"/>
          </a:sp3d>
        </a:bodyPr>
        <a:lstStyle/>
        <a:p>
          <a:r>
            <a:rPr lang="ru-RU" dirty="0" smtClean="0">
              <a:ln>
                <a:solidFill>
                  <a:srgbClr val="4F22F4"/>
                </a:solidFill>
              </a:ln>
              <a:solidFill>
                <a:srgbClr val="3333FF"/>
              </a:solidFill>
            </a:rPr>
            <a:t>РУКОВОДИТЕЛЬ ОТДЕЛА СИЛОВЫХ ВИДОВ СПОРТА</a:t>
          </a:r>
          <a:endParaRPr lang="ru-RU" dirty="0">
            <a:ln>
              <a:solidFill>
                <a:srgbClr val="4F22F4"/>
              </a:solidFill>
            </a:ln>
            <a:solidFill>
              <a:srgbClr val="3333FF"/>
            </a:solidFill>
          </a:endParaRPr>
        </a:p>
      </dgm:t>
    </dgm:pt>
    <dgm:pt modelId="{666793D7-C2A5-496A-AF3D-B7BFBC4D8C86}" type="parTrans" cxnId="{134E9A98-D018-4F9A-AD21-36F9BED74062}">
      <dgm:prSet/>
      <dgm:spPr/>
      <dgm:t>
        <a:bodyPr/>
        <a:lstStyle/>
        <a:p>
          <a:endParaRPr lang="ru-RU"/>
        </a:p>
      </dgm:t>
    </dgm:pt>
    <dgm:pt modelId="{1CBD699B-8BC8-4A66-80AA-9C8A59E5FEEA}" type="sibTrans" cxnId="{134E9A98-D018-4F9A-AD21-36F9BED74062}">
      <dgm:prSet/>
      <dgm:spPr/>
      <dgm:t>
        <a:bodyPr/>
        <a:lstStyle/>
        <a:p>
          <a:endParaRPr lang="ru-RU"/>
        </a:p>
      </dgm:t>
    </dgm:pt>
    <dgm:pt modelId="{9D3192E2-1592-4E44-9DD1-ED4414EE8C88}">
      <dgm:prSet/>
      <dgm:spPr>
        <a:solidFill>
          <a:schemeClr val="accent2">
            <a:lumMod val="7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>
          <a:sp3d extrusionH="57150">
            <a:bevelT w="38100" h="38100"/>
          </a:sp3d>
        </a:bodyPr>
        <a:lstStyle/>
        <a:p>
          <a:r>
            <a:rPr lang="ru-RU" dirty="0" smtClean="0">
              <a:ln>
                <a:solidFill>
                  <a:srgbClr val="4F22F4"/>
                </a:solidFill>
              </a:ln>
              <a:solidFill>
                <a:srgbClr val="3333FF"/>
              </a:solidFill>
            </a:rPr>
            <a:t>РУКОВОДИТЕЛЬ ОТДЕЛА ЛЁГКОЙ АТЛЕТИКИ , ЛЫЖНЫЕ ГОНКИ</a:t>
          </a:r>
          <a:endParaRPr lang="ru-RU" dirty="0">
            <a:ln>
              <a:solidFill>
                <a:srgbClr val="4F22F4"/>
              </a:solidFill>
            </a:ln>
            <a:solidFill>
              <a:srgbClr val="3333FF"/>
            </a:solidFill>
          </a:endParaRPr>
        </a:p>
      </dgm:t>
    </dgm:pt>
    <dgm:pt modelId="{FA7977A5-0B76-4747-82A0-D640392959E3}" type="parTrans" cxnId="{B41486AC-04D8-4A64-9061-E4BF19E07527}">
      <dgm:prSet/>
      <dgm:spPr/>
      <dgm:t>
        <a:bodyPr/>
        <a:lstStyle/>
        <a:p>
          <a:endParaRPr lang="ru-RU"/>
        </a:p>
      </dgm:t>
    </dgm:pt>
    <dgm:pt modelId="{C4067BD9-F503-4AEF-9311-41962DC8B44B}" type="sibTrans" cxnId="{B41486AC-04D8-4A64-9061-E4BF19E07527}">
      <dgm:prSet/>
      <dgm:spPr/>
      <dgm:t>
        <a:bodyPr/>
        <a:lstStyle/>
        <a:p>
          <a:endParaRPr lang="ru-RU"/>
        </a:p>
      </dgm:t>
    </dgm:pt>
    <dgm:pt modelId="{033B40B2-911C-4B8E-AC80-88CBCA11A734}">
      <dgm:prSet/>
      <dgm:spPr>
        <a:solidFill>
          <a:srgbClr val="00B0F0"/>
        </a:solidFill>
        <a:ln>
          <a:solidFill>
            <a:srgbClr val="00B0F0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dirty="0" smtClean="0">
              <a:solidFill>
                <a:srgbClr val="3333FF"/>
              </a:solidFill>
            </a:rPr>
            <a:t>РУКОВОДИТЕЛЬ ДОШКОЛЬНОГО ОТДЕЛЕНИЯ-СЕМЕЙНОГО КЛУБА</a:t>
          </a:r>
          <a:endParaRPr lang="ru-RU" dirty="0">
            <a:solidFill>
              <a:srgbClr val="3333FF"/>
            </a:solidFill>
          </a:endParaRPr>
        </a:p>
      </dgm:t>
    </dgm:pt>
    <dgm:pt modelId="{619389FD-1D02-4F43-A6E4-800735E7D14C}" type="parTrans" cxnId="{F0887144-B3FB-4937-8313-C534A2E86134}">
      <dgm:prSet/>
      <dgm:spPr/>
      <dgm:t>
        <a:bodyPr/>
        <a:lstStyle/>
        <a:p>
          <a:endParaRPr lang="ru-RU"/>
        </a:p>
      </dgm:t>
    </dgm:pt>
    <dgm:pt modelId="{49BDBFCF-37C7-44E8-B117-BBA2BC220594}" type="sibTrans" cxnId="{F0887144-B3FB-4937-8313-C534A2E86134}">
      <dgm:prSet/>
      <dgm:spPr/>
      <dgm:t>
        <a:bodyPr/>
        <a:lstStyle/>
        <a:p>
          <a:endParaRPr lang="ru-RU"/>
        </a:p>
      </dgm:t>
    </dgm:pt>
    <dgm:pt modelId="{09C39140-BAEE-40FC-B3B2-637D532B4D0E}">
      <dgm:prSet/>
      <dgm:spPr>
        <a:solidFill>
          <a:srgbClr val="00B0F0"/>
        </a:solidFill>
        <a:ln>
          <a:solidFill>
            <a:schemeClr val="accent2">
              <a:lumMod val="40000"/>
              <a:lumOff val="60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dirty="0" smtClean="0">
              <a:solidFill>
                <a:srgbClr val="4F22F4"/>
              </a:solidFill>
            </a:rPr>
            <a:t>РУКОВОДИТЕЛЬ ИНФОРМАЦИОННО-ПРОПАГАНДИСТСКОГО ОТДЕЛА</a:t>
          </a:r>
          <a:endParaRPr lang="ru-RU" dirty="0">
            <a:solidFill>
              <a:srgbClr val="4F22F4"/>
            </a:solidFill>
          </a:endParaRPr>
        </a:p>
      </dgm:t>
    </dgm:pt>
    <dgm:pt modelId="{C8FC6148-9FF5-4884-84AE-AB6E65A714E1}" type="parTrans" cxnId="{664E50DE-EB9A-4FBC-8AC6-F6D06E811F9D}">
      <dgm:prSet/>
      <dgm:spPr/>
      <dgm:t>
        <a:bodyPr/>
        <a:lstStyle/>
        <a:p>
          <a:endParaRPr lang="ru-RU"/>
        </a:p>
      </dgm:t>
    </dgm:pt>
    <dgm:pt modelId="{40D3C56B-957C-463E-89C5-287292321B46}" type="sibTrans" cxnId="{664E50DE-EB9A-4FBC-8AC6-F6D06E811F9D}">
      <dgm:prSet/>
      <dgm:spPr/>
      <dgm:t>
        <a:bodyPr/>
        <a:lstStyle/>
        <a:p>
          <a:endParaRPr lang="ru-RU"/>
        </a:p>
      </dgm:t>
    </dgm:pt>
    <dgm:pt modelId="{AA853695-5E99-4901-8F7A-3C60858187E8}" type="pres">
      <dgm:prSet presAssocID="{EF2101FE-D75D-4E0C-9647-BCB69B5E39F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260D068-D1BF-434E-BCA0-9DF622C3285E}" type="pres">
      <dgm:prSet presAssocID="{EF2101FE-D75D-4E0C-9647-BCB69B5E39F2}" presName="Name1" presStyleCnt="0"/>
      <dgm:spPr/>
    </dgm:pt>
    <dgm:pt modelId="{2894CA94-9E9A-40CE-B44E-023F657FC420}" type="pres">
      <dgm:prSet presAssocID="{EF2101FE-D75D-4E0C-9647-BCB69B5E39F2}" presName="cycle" presStyleCnt="0"/>
      <dgm:spPr/>
    </dgm:pt>
    <dgm:pt modelId="{67E691BF-A059-4FD3-A391-7E18000F615C}" type="pres">
      <dgm:prSet presAssocID="{EF2101FE-D75D-4E0C-9647-BCB69B5E39F2}" presName="srcNode" presStyleLbl="node1" presStyleIdx="0" presStyleCnt="7"/>
      <dgm:spPr/>
    </dgm:pt>
    <dgm:pt modelId="{346B4ECA-8DC5-4E4E-8DA9-27ECE6431116}" type="pres">
      <dgm:prSet presAssocID="{EF2101FE-D75D-4E0C-9647-BCB69B5E39F2}" presName="conn" presStyleLbl="parChTrans1D2" presStyleIdx="0" presStyleCnt="1" custScaleX="98858" custScaleY="98527"/>
      <dgm:spPr/>
      <dgm:t>
        <a:bodyPr/>
        <a:lstStyle/>
        <a:p>
          <a:endParaRPr lang="ru-RU"/>
        </a:p>
      </dgm:t>
    </dgm:pt>
    <dgm:pt modelId="{27A39C1D-83F6-4952-ADD6-5578583640ED}" type="pres">
      <dgm:prSet presAssocID="{EF2101FE-D75D-4E0C-9647-BCB69B5E39F2}" presName="extraNode" presStyleLbl="node1" presStyleIdx="0" presStyleCnt="7"/>
      <dgm:spPr/>
    </dgm:pt>
    <dgm:pt modelId="{813191DC-E9C7-43BC-A9BB-B911C2079087}" type="pres">
      <dgm:prSet presAssocID="{EF2101FE-D75D-4E0C-9647-BCB69B5E39F2}" presName="dstNode" presStyleLbl="node1" presStyleIdx="0" presStyleCnt="7"/>
      <dgm:spPr/>
    </dgm:pt>
    <dgm:pt modelId="{8225B485-3775-4463-925E-BB4FA20A0C12}" type="pres">
      <dgm:prSet presAssocID="{A5620970-658F-4D8C-BAB6-9B0C6A53FC2B}" presName="text_1" presStyleLbl="node1" presStyleIdx="0" presStyleCnt="7" custLinFactNeighborX="-82" custLinFactNeighborY="1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080319-A4A0-44D7-9EAE-E860BF18F0B4}" type="pres">
      <dgm:prSet presAssocID="{A5620970-658F-4D8C-BAB6-9B0C6A53FC2B}" presName="accent_1" presStyleCnt="0"/>
      <dgm:spPr/>
    </dgm:pt>
    <dgm:pt modelId="{24DF9744-BD7B-4B1F-87C6-DBB6A02B7451}" type="pres">
      <dgm:prSet presAssocID="{A5620970-658F-4D8C-BAB6-9B0C6A53FC2B}" presName="accentRepeatNode" presStyleLbl="solidFgAcc1" presStyleIdx="0" presStyleCnt="7" custScaleX="99125" custScaleY="13784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BF09B3E-EB88-4F34-9A05-1C9EFC913C9D}" type="pres">
      <dgm:prSet presAssocID="{A423334F-D516-496F-979C-5631DBFC73EA}" presName="text_2" presStyleLbl="node1" presStyleIdx="1" presStyleCnt="7" custLinFactNeighborX="-264" custLinFactNeighborY="48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190ADD-238E-449B-B613-64C9E5F8480A}" type="pres">
      <dgm:prSet presAssocID="{A423334F-D516-496F-979C-5631DBFC73EA}" presName="accent_2" presStyleCnt="0"/>
      <dgm:spPr/>
    </dgm:pt>
    <dgm:pt modelId="{B4830676-638F-414F-9866-2D0C2C30B3E1}" type="pres">
      <dgm:prSet presAssocID="{A423334F-D516-496F-979C-5631DBFC73EA}" presName="accentRepeatNode" presStyleLbl="solidFgAcc1" presStyleIdx="1" presStyleCnt="7" custScaleX="95292" custScaleY="126676" custLinFactNeighborX="-1119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69E8D01-229D-45A6-94F1-AD2F585A1BB1}" type="pres">
      <dgm:prSet presAssocID="{BCA012B6-F3C4-4CF8-B4F6-4FE7FFB4B804}" presName="text_3" presStyleLbl="node1" presStyleIdx="2" presStyleCnt="7" custLinFactNeighborX="-269" custLinFactNeighborY="48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B41C0B-D7CC-4D8F-BDD9-5DE04563B23B}" type="pres">
      <dgm:prSet presAssocID="{BCA012B6-F3C4-4CF8-B4F6-4FE7FFB4B804}" presName="accent_3" presStyleCnt="0"/>
      <dgm:spPr/>
    </dgm:pt>
    <dgm:pt modelId="{6B1FD1DD-8E91-42B7-B2CF-B5AA99ADF1C8}" type="pres">
      <dgm:prSet presAssocID="{BCA012B6-F3C4-4CF8-B4F6-4FE7FFB4B804}" presName="accentRepeatNode" presStyleLbl="solidFgAcc1" presStyleIdx="2" presStyleCnt="7" custScaleY="120922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E8B165-D585-42B7-8BD2-05B417DFA4B4}" type="pres">
      <dgm:prSet presAssocID="{B6B5D38D-C690-418D-8D0B-F3A9829FC3FA}" presName="text_4" presStyleLbl="node1" presStyleIdx="3" presStyleCnt="7" custLinFactNeighborX="7" custLinFactNeighborY="-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2DC478-801D-4871-9B66-2813BBD2ADAE}" type="pres">
      <dgm:prSet presAssocID="{B6B5D38D-C690-418D-8D0B-F3A9829FC3FA}" presName="accent_4" presStyleCnt="0"/>
      <dgm:spPr/>
    </dgm:pt>
    <dgm:pt modelId="{9B0E46C7-8EDA-459D-B78F-B048D423E14B}" type="pres">
      <dgm:prSet presAssocID="{B6B5D38D-C690-418D-8D0B-F3A9829FC3FA}" presName="accentRepeatNode" presStyleLbl="solidFgAcc1" presStyleIdx="3" presStyleCnt="7" custScaleX="97183" custScaleY="10255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BBAC026-5918-42DD-B9A7-832088AC5B54}" type="pres">
      <dgm:prSet presAssocID="{9D3192E2-1592-4E44-9DD1-ED4414EE8C88}" presName="text_5" presStyleLbl="node1" presStyleIdx="4" presStyleCnt="7" custScaleX="96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5444E4-AAEC-430C-9A61-C1AADEA8E968}" type="pres">
      <dgm:prSet presAssocID="{9D3192E2-1592-4E44-9DD1-ED4414EE8C88}" presName="accent_5" presStyleCnt="0"/>
      <dgm:spPr/>
    </dgm:pt>
    <dgm:pt modelId="{A29B7098-2539-4EBB-A8B0-4555CF4EC17A}" type="pres">
      <dgm:prSet presAssocID="{9D3192E2-1592-4E44-9DD1-ED4414EE8C88}" presName="accentRepeatNode" presStyleLbl="solidFgAcc1" presStyleIdx="4" presStyleCnt="7" custScaleX="91007" custScaleY="120492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AB3E2EC-B81B-4BA7-8BE4-086C3F6465F2}" type="pres">
      <dgm:prSet presAssocID="{033B40B2-911C-4B8E-AC80-88CBCA11A734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5B9DE3-8001-4FD6-A52D-0066B5DAB030}" type="pres">
      <dgm:prSet presAssocID="{033B40B2-911C-4B8E-AC80-88CBCA11A734}" presName="accent_6" presStyleCnt="0"/>
      <dgm:spPr/>
    </dgm:pt>
    <dgm:pt modelId="{7A145ED0-9BC8-4B1A-8F65-24FE6247351F}" type="pres">
      <dgm:prSet presAssocID="{033B40B2-911C-4B8E-AC80-88CBCA11A734}" presName="accentRepeatNode" presStyleLbl="solidFgAcc1" presStyleIdx="5" presStyleCnt="7" custScaleX="97273" custScaleY="95094" custLinFactNeighborX="-12428" custLinFactNeighborY="0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47C4292-0CB2-4455-8BEB-26B409F17418}" type="pres">
      <dgm:prSet presAssocID="{09C39140-BAEE-40FC-B3B2-637D532B4D0E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F06A69-012C-432B-8F2E-33AF7FC27D19}" type="pres">
      <dgm:prSet presAssocID="{09C39140-BAEE-40FC-B3B2-637D532B4D0E}" presName="accent_7" presStyleCnt="0"/>
      <dgm:spPr/>
    </dgm:pt>
    <dgm:pt modelId="{E5430EF8-FDF7-4125-8929-0505AC2F138C}" type="pres">
      <dgm:prSet presAssocID="{09C39140-BAEE-40FC-B3B2-637D532B4D0E}" presName="accentRepeatNode" presStyleLbl="solidFgAcc1" presStyleIdx="6" presStyleCnt="7"/>
      <dgm:spPr/>
    </dgm:pt>
  </dgm:ptLst>
  <dgm:cxnLst>
    <dgm:cxn modelId="{016F9C7E-A730-4997-8EFD-548929557D37}" type="presOf" srcId="{EF2101FE-D75D-4E0C-9647-BCB69B5E39F2}" destId="{AA853695-5E99-4901-8F7A-3C60858187E8}" srcOrd="0" destOrd="0" presId="urn:microsoft.com/office/officeart/2008/layout/VerticalCurvedList"/>
    <dgm:cxn modelId="{22B2F2F6-CCFE-4AE1-952D-D8849D60AF3B}" srcId="{EF2101FE-D75D-4E0C-9647-BCB69B5E39F2}" destId="{A423334F-D516-496F-979C-5631DBFC73EA}" srcOrd="1" destOrd="0" parTransId="{2D1FC535-65CA-4E1E-B4CF-CC1E90F60A15}" sibTransId="{3FE9F626-8D38-471F-945E-9D983D5EAE69}"/>
    <dgm:cxn modelId="{2D16277E-F29F-4B4E-9598-368B5F9AEC3B}" srcId="{EF2101FE-D75D-4E0C-9647-BCB69B5E39F2}" destId="{BCA012B6-F3C4-4CF8-B4F6-4FE7FFB4B804}" srcOrd="2" destOrd="0" parTransId="{703466D5-4B45-46C1-99B0-2563BA24E0FC}" sibTransId="{7245F041-DFA5-4E20-A79F-01656B4A6503}"/>
    <dgm:cxn modelId="{664E50DE-EB9A-4FBC-8AC6-F6D06E811F9D}" srcId="{EF2101FE-D75D-4E0C-9647-BCB69B5E39F2}" destId="{09C39140-BAEE-40FC-B3B2-637D532B4D0E}" srcOrd="6" destOrd="0" parTransId="{C8FC6148-9FF5-4884-84AE-AB6E65A714E1}" sibTransId="{40D3C56B-957C-463E-89C5-287292321B46}"/>
    <dgm:cxn modelId="{146460E4-3C79-4833-9ECC-798D54CB3DB4}" type="presOf" srcId="{BCA012B6-F3C4-4CF8-B4F6-4FE7FFB4B804}" destId="{169E8D01-229D-45A6-94F1-AD2F585A1BB1}" srcOrd="0" destOrd="0" presId="urn:microsoft.com/office/officeart/2008/layout/VerticalCurvedList"/>
    <dgm:cxn modelId="{DEAC5B73-F3B6-447B-8498-F6442AB8185B}" type="presOf" srcId="{430E2990-0C0A-4EF7-AD2D-C32D8DAD7D36}" destId="{346B4ECA-8DC5-4E4E-8DA9-27ECE6431116}" srcOrd="0" destOrd="0" presId="urn:microsoft.com/office/officeart/2008/layout/VerticalCurvedList"/>
    <dgm:cxn modelId="{A235102E-F27C-472A-A224-328D52E73D44}" type="presOf" srcId="{B6B5D38D-C690-418D-8D0B-F3A9829FC3FA}" destId="{3BE8B165-D585-42B7-8BD2-05B417DFA4B4}" srcOrd="0" destOrd="0" presId="urn:microsoft.com/office/officeart/2008/layout/VerticalCurvedList"/>
    <dgm:cxn modelId="{B99BD233-60E8-462B-8DA3-74B66183A1C5}" type="presOf" srcId="{A423334F-D516-496F-979C-5631DBFC73EA}" destId="{6BF09B3E-EB88-4F34-9A05-1C9EFC913C9D}" srcOrd="0" destOrd="0" presId="urn:microsoft.com/office/officeart/2008/layout/VerticalCurvedList"/>
    <dgm:cxn modelId="{11B2771C-5AC2-490E-A011-0556476B1F47}" type="presOf" srcId="{033B40B2-911C-4B8E-AC80-88CBCA11A734}" destId="{9AB3E2EC-B81B-4BA7-8BE4-086C3F6465F2}" srcOrd="0" destOrd="0" presId="urn:microsoft.com/office/officeart/2008/layout/VerticalCurvedList"/>
    <dgm:cxn modelId="{7C80F811-A83B-48A1-9A0E-4F8C2D762256}" type="presOf" srcId="{A5620970-658F-4D8C-BAB6-9B0C6A53FC2B}" destId="{8225B485-3775-4463-925E-BB4FA20A0C12}" srcOrd="0" destOrd="0" presId="urn:microsoft.com/office/officeart/2008/layout/VerticalCurvedList"/>
    <dgm:cxn modelId="{B41486AC-04D8-4A64-9061-E4BF19E07527}" srcId="{EF2101FE-D75D-4E0C-9647-BCB69B5E39F2}" destId="{9D3192E2-1592-4E44-9DD1-ED4414EE8C88}" srcOrd="4" destOrd="0" parTransId="{FA7977A5-0B76-4747-82A0-D640392959E3}" sibTransId="{C4067BD9-F503-4AEF-9311-41962DC8B44B}"/>
    <dgm:cxn modelId="{BB752628-0019-4612-824A-EA9C0C29C2EA}" type="presOf" srcId="{09C39140-BAEE-40FC-B3B2-637D532B4D0E}" destId="{247C4292-0CB2-4455-8BEB-26B409F17418}" srcOrd="0" destOrd="0" presId="urn:microsoft.com/office/officeart/2008/layout/VerticalCurvedList"/>
    <dgm:cxn modelId="{BDC34B09-D090-4E8D-9719-A9C37FBB9A5E}" type="presOf" srcId="{9D3192E2-1592-4E44-9DD1-ED4414EE8C88}" destId="{5BBAC026-5918-42DD-B9A7-832088AC5B54}" srcOrd="0" destOrd="0" presId="urn:microsoft.com/office/officeart/2008/layout/VerticalCurvedList"/>
    <dgm:cxn modelId="{F0887144-B3FB-4937-8313-C534A2E86134}" srcId="{EF2101FE-D75D-4E0C-9647-BCB69B5E39F2}" destId="{033B40B2-911C-4B8E-AC80-88CBCA11A734}" srcOrd="5" destOrd="0" parTransId="{619389FD-1D02-4F43-A6E4-800735E7D14C}" sibTransId="{49BDBFCF-37C7-44E8-B117-BBA2BC220594}"/>
    <dgm:cxn modelId="{134E9A98-D018-4F9A-AD21-36F9BED74062}" srcId="{EF2101FE-D75D-4E0C-9647-BCB69B5E39F2}" destId="{B6B5D38D-C690-418D-8D0B-F3A9829FC3FA}" srcOrd="3" destOrd="0" parTransId="{666793D7-C2A5-496A-AF3D-B7BFBC4D8C86}" sibTransId="{1CBD699B-8BC8-4A66-80AA-9C8A59E5FEEA}"/>
    <dgm:cxn modelId="{2AE67BED-5774-4C41-A4B1-847AD0B5A532}" srcId="{EF2101FE-D75D-4E0C-9647-BCB69B5E39F2}" destId="{A5620970-658F-4D8C-BAB6-9B0C6A53FC2B}" srcOrd="0" destOrd="0" parTransId="{0B254D5D-E804-4FE8-B27D-CB63D49842B2}" sibTransId="{430E2990-0C0A-4EF7-AD2D-C32D8DAD7D36}"/>
    <dgm:cxn modelId="{8CB0C1D8-34C9-4E91-B8E8-94C0475DCAD5}" type="presParOf" srcId="{AA853695-5E99-4901-8F7A-3C60858187E8}" destId="{D260D068-D1BF-434E-BCA0-9DF622C3285E}" srcOrd="0" destOrd="0" presId="urn:microsoft.com/office/officeart/2008/layout/VerticalCurvedList"/>
    <dgm:cxn modelId="{E6110930-7BDF-4161-8301-A9007E955CAF}" type="presParOf" srcId="{D260D068-D1BF-434E-BCA0-9DF622C3285E}" destId="{2894CA94-9E9A-40CE-B44E-023F657FC420}" srcOrd="0" destOrd="0" presId="urn:microsoft.com/office/officeart/2008/layout/VerticalCurvedList"/>
    <dgm:cxn modelId="{4F356FAC-4727-4BF7-B402-9916910D09E0}" type="presParOf" srcId="{2894CA94-9E9A-40CE-B44E-023F657FC420}" destId="{67E691BF-A059-4FD3-A391-7E18000F615C}" srcOrd="0" destOrd="0" presId="urn:microsoft.com/office/officeart/2008/layout/VerticalCurvedList"/>
    <dgm:cxn modelId="{C633FEDE-4FF9-4C34-B06F-6ACDF4CC73BB}" type="presParOf" srcId="{2894CA94-9E9A-40CE-B44E-023F657FC420}" destId="{346B4ECA-8DC5-4E4E-8DA9-27ECE6431116}" srcOrd="1" destOrd="0" presId="urn:microsoft.com/office/officeart/2008/layout/VerticalCurvedList"/>
    <dgm:cxn modelId="{A43E21ED-448F-4BC2-92C0-7C2C51400795}" type="presParOf" srcId="{2894CA94-9E9A-40CE-B44E-023F657FC420}" destId="{27A39C1D-83F6-4952-ADD6-5578583640ED}" srcOrd="2" destOrd="0" presId="urn:microsoft.com/office/officeart/2008/layout/VerticalCurvedList"/>
    <dgm:cxn modelId="{FCAB7745-C3B5-4F03-974C-087816B7B376}" type="presParOf" srcId="{2894CA94-9E9A-40CE-B44E-023F657FC420}" destId="{813191DC-E9C7-43BC-A9BB-B911C2079087}" srcOrd="3" destOrd="0" presId="urn:microsoft.com/office/officeart/2008/layout/VerticalCurvedList"/>
    <dgm:cxn modelId="{3FE96C9F-6C2B-4CE7-ADCF-7283992A2789}" type="presParOf" srcId="{D260D068-D1BF-434E-BCA0-9DF622C3285E}" destId="{8225B485-3775-4463-925E-BB4FA20A0C12}" srcOrd="1" destOrd="0" presId="urn:microsoft.com/office/officeart/2008/layout/VerticalCurvedList"/>
    <dgm:cxn modelId="{172C4BBF-DA8F-4A6C-90E9-74CF09EB7820}" type="presParOf" srcId="{D260D068-D1BF-434E-BCA0-9DF622C3285E}" destId="{3E080319-A4A0-44D7-9EAE-E860BF18F0B4}" srcOrd="2" destOrd="0" presId="urn:microsoft.com/office/officeart/2008/layout/VerticalCurvedList"/>
    <dgm:cxn modelId="{BB5DA556-763C-4D09-A17A-A6C1115E9F11}" type="presParOf" srcId="{3E080319-A4A0-44D7-9EAE-E860BF18F0B4}" destId="{24DF9744-BD7B-4B1F-87C6-DBB6A02B7451}" srcOrd="0" destOrd="0" presId="urn:microsoft.com/office/officeart/2008/layout/VerticalCurvedList"/>
    <dgm:cxn modelId="{948C7F7F-C25E-4BE4-8222-903FE74577AC}" type="presParOf" srcId="{D260D068-D1BF-434E-BCA0-9DF622C3285E}" destId="{6BF09B3E-EB88-4F34-9A05-1C9EFC913C9D}" srcOrd="3" destOrd="0" presId="urn:microsoft.com/office/officeart/2008/layout/VerticalCurvedList"/>
    <dgm:cxn modelId="{542F6658-65F7-4AE9-A83F-43DA413AECFC}" type="presParOf" srcId="{D260D068-D1BF-434E-BCA0-9DF622C3285E}" destId="{12190ADD-238E-449B-B613-64C9E5F8480A}" srcOrd="4" destOrd="0" presId="urn:microsoft.com/office/officeart/2008/layout/VerticalCurvedList"/>
    <dgm:cxn modelId="{8F479C11-C4FC-438E-AC0B-74C2DB87003F}" type="presParOf" srcId="{12190ADD-238E-449B-B613-64C9E5F8480A}" destId="{B4830676-638F-414F-9866-2D0C2C30B3E1}" srcOrd="0" destOrd="0" presId="urn:microsoft.com/office/officeart/2008/layout/VerticalCurvedList"/>
    <dgm:cxn modelId="{293F616C-072F-42BD-B798-F46165F84E84}" type="presParOf" srcId="{D260D068-D1BF-434E-BCA0-9DF622C3285E}" destId="{169E8D01-229D-45A6-94F1-AD2F585A1BB1}" srcOrd="5" destOrd="0" presId="urn:microsoft.com/office/officeart/2008/layout/VerticalCurvedList"/>
    <dgm:cxn modelId="{CAE881C7-6DF0-4447-8E88-D4F3E86AD201}" type="presParOf" srcId="{D260D068-D1BF-434E-BCA0-9DF622C3285E}" destId="{47B41C0B-D7CC-4D8F-BDD9-5DE04563B23B}" srcOrd="6" destOrd="0" presId="urn:microsoft.com/office/officeart/2008/layout/VerticalCurvedList"/>
    <dgm:cxn modelId="{FB9EFFA6-5302-451F-B674-DEB65E4FE837}" type="presParOf" srcId="{47B41C0B-D7CC-4D8F-BDD9-5DE04563B23B}" destId="{6B1FD1DD-8E91-42B7-B2CF-B5AA99ADF1C8}" srcOrd="0" destOrd="0" presId="urn:microsoft.com/office/officeart/2008/layout/VerticalCurvedList"/>
    <dgm:cxn modelId="{43BAB15E-2BE7-436B-B1F9-5A5B86A682CB}" type="presParOf" srcId="{D260D068-D1BF-434E-BCA0-9DF622C3285E}" destId="{3BE8B165-D585-42B7-8BD2-05B417DFA4B4}" srcOrd="7" destOrd="0" presId="urn:microsoft.com/office/officeart/2008/layout/VerticalCurvedList"/>
    <dgm:cxn modelId="{53832267-4290-419B-B1D9-96CF4AE83D05}" type="presParOf" srcId="{D260D068-D1BF-434E-BCA0-9DF622C3285E}" destId="{F42DC478-801D-4871-9B66-2813BBD2ADAE}" srcOrd="8" destOrd="0" presId="urn:microsoft.com/office/officeart/2008/layout/VerticalCurvedList"/>
    <dgm:cxn modelId="{6483C2D8-3DA2-47EE-8A56-F69AAE032E51}" type="presParOf" srcId="{F42DC478-801D-4871-9B66-2813BBD2ADAE}" destId="{9B0E46C7-8EDA-459D-B78F-B048D423E14B}" srcOrd="0" destOrd="0" presId="urn:microsoft.com/office/officeart/2008/layout/VerticalCurvedList"/>
    <dgm:cxn modelId="{05547648-0ACD-424F-A25C-6CF6A3FB5C5E}" type="presParOf" srcId="{D260D068-D1BF-434E-BCA0-9DF622C3285E}" destId="{5BBAC026-5918-42DD-B9A7-832088AC5B54}" srcOrd="9" destOrd="0" presId="urn:microsoft.com/office/officeart/2008/layout/VerticalCurvedList"/>
    <dgm:cxn modelId="{897205D8-B95C-478F-B19B-AF8A7D12C5FE}" type="presParOf" srcId="{D260D068-D1BF-434E-BCA0-9DF622C3285E}" destId="{245444E4-AAEC-430C-9A61-C1AADEA8E968}" srcOrd="10" destOrd="0" presId="urn:microsoft.com/office/officeart/2008/layout/VerticalCurvedList"/>
    <dgm:cxn modelId="{5383712B-5746-40AF-9BFE-B05BCF86083C}" type="presParOf" srcId="{245444E4-AAEC-430C-9A61-C1AADEA8E968}" destId="{A29B7098-2539-4EBB-A8B0-4555CF4EC17A}" srcOrd="0" destOrd="0" presId="urn:microsoft.com/office/officeart/2008/layout/VerticalCurvedList"/>
    <dgm:cxn modelId="{944E76DB-48EB-4B51-B075-D1F21272A482}" type="presParOf" srcId="{D260D068-D1BF-434E-BCA0-9DF622C3285E}" destId="{9AB3E2EC-B81B-4BA7-8BE4-086C3F6465F2}" srcOrd="11" destOrd="0" presId="urn:microsoft.com/office/officeart/2008/layout/VerticalCurvedList"/>
    <dgm:cxn modelId="{AC58BEFA-2BDD-4D9F-B8E0-FB196B972883}" type="presParOf" srcId="{D260D068-D1BF-434E-BCA0-9DF622C3285E}" destId="{C05B9DE3-8001-4FD6-A52D-0066B5DAB030}" srcOrd="12" destOrd="0" presId="urn:microsoft.com/office/officeart/2008/layout/VerticalCurvedList"/>
    <dgm:cxn modelId="{41F5C81B-30FC-4B4C-A413-B649E1019D01}" type="presParOf" srcId="{C05B9DE3-8001-4FD6-A52D-0066B5DAB030}" destId="{7A145ED0-9BC8-4B1A-8F65-24FE6247351F}" srcOrd="0" destOrd="0" presId="urn:microsoft.com/office/officeart/2008/layout/VerticalCurvedList"/>
    <dgm:cxn modelId="{DDFD043F-08EA-428F-B2E7-647B0BF08644}" type="presParOf" srcId="{D260D068-D1BF-434E-BCA0-9DF622C3285E}" destId="{247C4292-0CB2-4455-8BEB-26B409F17418}" srcOrd="13" destOrd="0" presId="urn:microsoft.com/office/officeart/2008/layout/VerticalCurvedList"/>
    <dgm:cxn modelId="{F36F09E9-BD6B-42D1-8F9E-998B0568C189}" type="presParOf" srcId="{D260D068-D1BF-434E-BCA0-9DF622C3285E}" destId="{FCF06A69-012C-432B-8F2E-33AF7FC27D19}" srcOrd="14" destOrd="0" presId="urn:microsoft.com/office/officeart/2008/layout/VerticalCurvedList"/>
    <dgm:cxn modelId="{59256921-E20D-43E6-9B4F-442220EDA0DD}" type="presParOf" srcId="{FCF06A69-012C-432B-8F2E-33AF7FC27D19}" destId="{E5430EF8-FDF7-4125-8929-0505AC2F138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0CC898C-E8C3-4E1E-9C63-3A7F3BAF9194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F71B4D-7097-4383-BBDF-E1E2C632BBF9}">
      <dgm:prSet phldrT="[Текст]" custT="1"/>
      <dgm:spPr/>
      <dgm:t>
        <a:bodyPr/>
        <a:lstStyle/>
        <a:p>
          <a:r>
            <a:rPr lang="ru-RU" sz="1600" dirty="0" smtClean="0"/>
            <a:t>СУДЕЙСКАЯ КОЛЛЕГИЯ</a:t>
          </a:r>
          <a:endParaRPr lang="ru-RU" sz="1600" dirty="0"/>
        </a:p>
      </dgm:t>
    </dgm:pt>
    <dgm:pt modelId="{73583F0C-85D3-4FE0-BA81-E7265C95BB7B}" type="parTrans" cxnId="{4D160DDB-5B07-43C4-B5FF-6C88840009A9}">
      <dgm:prSet/>
      <dgm:spPr/>
      <dgm:t>
        <a:bodyPr/>
        <a:lstStyle/>
        <a:p>
          <a:endParaRPr lang="ru-RU"/>
        </a:p>
      </dgm:t>
    </dgm:pt>
    <dgm:pt modelId="{925BE125-54F4-459A-91DF-141DAF99FBD9}" type="sibTrans" cxnId="{4D160DDB-5B07-43C4-B5FF-6C88840009A9}">
      <dgm:prSet/>
      <dgm:spPr/>
      <dgm:t>
        <a:bodyPr/>
        <a:lstStyle/>
        <a:p>
          <a:endParaRPr lang="ru-RU"/>
        </a:p>
      </dgm:t>
    </dgm:pt>
    <dgm:pt modelId="{60F0F0F1-DC0C-495B-AD1B-E5F40B15C933}">
      <dgm:prSet phldrT="[Текст]" custT="1"/>
      <dgm:spPr/>
      <dgm:t>
        <a:bodyPr/>
        <a:lstStyle/>
        <a:p>
          <a:r>
            <a:rPr lang="ru-RU" sz="900" dirty="0" smtClean="0"/>
            <a:t>РАЗРАБАТЫВАЕТ ПОЛОЖЕНИЯ, РЕГЛАМЕНТ МЕРОПРИЯТИЙ</a:t>
          </a:r>
          <a:endParaRPr lang="ru-RU" sz="900" dirty="0"/>
        </a:p>
      </dgm:t>
    </dgm:pt>
    <dgm:pt modelId="{4F6504D5-548A-4814-93DD-53C3FE02253E}" type="parTrans" cxnId="{8885531A-2C78-46AB-B2F8-A387A8203142}">
      <dgm:prSet/>
      <dgm:spPr/>
      <dgm:t>
        <a:bodyPr/>
        <a:lstStyle/>
        <a:p>
          <a:endParaRPr lang="ru-RU"/>
        </a:p>
      </dgm:t>
    </dgm:pt>
    <dgm:pt modelId="{66D29DC1-078E-456E-9B4D-38F6CD81E336}" type="sibTrans" cxnId="{8885531A-2C78-46AB-B2F8-A387A8203142}">
      <dgm:prSet/>
      <dgm:spPr/>
      <dgm:t>
        <a:bodyPr/>
        <a:lstStyle/>
        <a:p>
          <a:endParaRPr lang="ru-RU"/>
        </a:p>
      </dgm:t>
    </dgm:pt>
    <dgm:pt modelId="{B2C25D74-DDCC-4287-B0FA-AA04A5AD1C2B}">
      <dgm:prSet phldrT="[Текст]" custT="1"/>
      <dgm:spPr/>
      <dgm:t>
        <a:bodyPr/>
        <a:lstStyle/>
        <a:p>
          <a:r>
            <a:rPr lang="ru-RU" sz="900" dirty="0" smtClean="0"/>
            <a:t>ПРОВОДИТ  ПОДГОТОВКУ  ЮННЫХ СУДЕЙ </a:t>
          </a:r>
        </a:p>
      </dgm:t>
    </dgm:pt>
    <dgm:pt modelId="{90BCD7F5-684A-4367-963A-DA69F6659474}" type="parTrans" cxnId="{6377C8B3-2122-48EF-B0BD-D81234750A14}">
      <dgm:prSet/>
      <dgm:spPr/>
      <dgm:t>
        <a:bodyPr/>
        <a:lstStyle/>
        <a:p>
          <a:endParaRPr lang="ru-RU"/>
        </a:p>
      </dgm:t>
    </dgm:pt>
    <dgm:pt modelId="{4BB0E589-7AE2-417D-A785-D3C3A05B8DAC}" type="sibTrans" cxnId="{6377C8B3-2122-48EF-B0BD-D81234750A14}">
      <dgm:prSet/>
      <dgm:spPr/>
      <dgm:t>
        <a:bodyPr/>
        <a:lstStyle/>
        <a:p>
          <a:endParaRPr lang="ru-RU"/>
        </a:p>
      </dgm:t>
    </dgm:pt>
    <dgm:pt modelId="{47C6A2B9-45F9-4F7B-AE4C-0F8431A63C2C}">
      <dgm:prSet phldrT="[Текст]" custT="1"/>
      <dgm:spPr/>
      <dgm:t>
        <a:bodyPr/>
        <a:lstStyle/>
        <a:p>
          <a:r>
            <a:rPr lang="ru-RU" sz="1600" smtClean="0"/>
            <a:t>ВНЕШНИЕ </a:t>
          </a:r>
          <a:r>
            <a:rPr lang="ru-RU" sz="1600" dirty="0" smtClean="0"/>
            <a:t>СВЯЗИ </a:t>
          </a:r>
          <a:endParaRPr lang="ru-RU" sz="1600" dirty="0"/>
        </a:p>
      </dgm:t>
    </dgm:pt>
    <dgm:pt modelId="{1ABDDAF8-DC38-4A7A-BCE5-A13EA2228349}" type="parTrans" cxnId="{75BBD5AF-47F7-4C1F-88C5-2F93925465DD}">
      <dgm:prSet/>
      <dgm:spPr/>
      <dgm:t>
        <a:bodyPr/>
        <a:lstStyle/>
        <a:p>
          <a:endParaRPr lang="ru-RU"/>
        </a:p>
      </dgm:t>
    </dgm:pt>
    <dgm:pt modelId="{10B5E2A0-8ACB-4AB3-A350-251BE043B772}" type="sibTrans" cxnId="{75BBD5AF-47F7-4C1F-88C5-2F93925465DD}">
      <dgm:prSet/>
      <dgm:spPr/>
      <dgm:t>
        <a:bodyPr/>
        <a:lstStyle/>
        <a:p>
          <a:endParaRPr lang="ru-RU"/>
        </a:p>
      </dgm:t>
    </dgm:pt>
    <dgm:pt modelId="{48E0073B-A9C2-45E5-A52B-BE68DE463576}">
      <dgm:prSet phldrT="[Текст]" custT="1"/>
      <dgm:spPr/>
      <dgm:t>
        <a:bodyPr/>
        <a:lstStyle/>
        <a:p>
          <a:endParaRPr lang="ru-RU" sz="900" dirty="0" smtClean="0"/>
        </a:p>
        <a:p>
          <a:r>
            <a:rPr lang="ru-RU" sz="900" dirty="0" smtClean="0"/>
            <a:t>ОТДЕЛ ПО СВЯЗЯМ СО ШКОЛАМИ и школьными спортивными клубами</a:t>
          </a:r>
        </a:p>
        <a:p>
          <a:r>
            <a:rPr lang="ru-RU" sz="900" dirty="0" smtClean="0"/>
            <a:t>РОССИИ</a:t>
          </a:r>
        </a:p>
        <a:p>
          <a:r>
            <a:rPr lang="ru-RU" sz="900" dirty="0" smtClean="0"/>
            <a:t> </a:t>
          </a:r>
          <a:endParaRPr lang="ru-RU" sz="1000" dirty="0"/>
        </a:p>
      </dgm:t>
    </dgm:pt>
    <dgm:pt modelId="{3584A3DB-D865-42AD-B31F-80DF53B10790}" type="parTrans" cxnId="{0DFEDF0D-AEE8-4625-841B-83826E3A93AD}">
      <dgm:prSet/>
      <dgm:spPr/>
      <dgm:t>
        <a:bodyPr/>
        <a:lstStyle/>
        <a:p>
          <a:endParaRPr lang="ru-RU"/>
        </a:p>
      </dgm:t>
    </dgm:pt>
    <dgm:pt modelId="{39EFF3C7-33D1-4DF2-9DC3-156DE9AA8446}" type="sibTrans" cxnId="{0DFEDF0D-AEE8-4625-841B-83826E3A93AD}">
      <dgm:prSet/>
      <dgm:spPr/>
      <dgm:t>
        <a:bodyPr/>
        <a:lstStyle/>
        <a:p>
          <a:endParaRPr lang="ru-RU"/>
        </a:p>
      </dgm:t>
    </dgm:pt>
    <dgm:pt modelId="{5C28FE56-0827-4F85-AEA2-86327DF0AA66}">
      <dgm:prSet phldrT="[Текст]" custT="1"/>
      <dgm:spPr/>
      <dgm:t>
        <a:bodyPr/>
        <a:lstStyle/>
        <a:p>
          <a:r>
            <a:rPr lang="ru-RU" sz="900" dirty="0" smtClean="0"/>
            <a:t>ОТДЕЛ ПО СВЯЗЯМ  С ФИЗКУЛЬТУРНЫМИ ОРГАНИЗАЦИЯМИ</a:t>
          </a:r>
          <a:endParaRPr lang="ru-RU" sz="900" dirty="0"/>
        </a:p>
      </dgm:t>
    </dgm:pt>
    <dgm:pt modelId="{74E3F79C-DA66-4FA1-8C9D-8F3AB4FF8B9E}" type="parTrans" cxnId="{FAD66FA9-7103-47E1-A304-CAD4837419DA}">
      <dgm:prSet/>
      <dgm:spPr/>
      <dgm:t>
        <a:bodyPr/>
        <a:lstStyle/>
        <a:p>
          <a:endParaRPr lang="ru-RU"/>
        </a:p>
      </dgm:t>
    </dgm:pt>
    <dgm:pt modelId="{25809D60-DD62-4B2A-B6DD-683DC9D9360F}" type="sibTrans" cxnId="{FAD66FA9-7103-47E1-A304-CAD4837419DA}">
      <dgm:prSet/>
      <dgm:spPr/>
      <dgm:t>
        <a:bodyPr/>
        <a:lstStyle/>
        <a:p>
          <a:endParaRPr lang="ru-RU"/>
        </a:p>
      </dgm:t>
    </dgm:pt>
    <dgm:pt modelId="{F3E18F9B-E15B-4B41-966D-75FE9990A60F}">
      <dgm:prSet phldrT="[Текст]" custT="1"/>
      <dgm:spPr/>
      <dgm:t>
        <a:bodyPr/>
        <a:lstStyle/>
        <a:p>
          <a:r>
            <a:rPr lang="ru-RU" sz="1600" dirty="0" smtClean="0"/>
            <a:t>АГИТАЦИЯ И ПРОПАГАНДА </a:t>
          </a:r>
          <a:endParaRPr lang="ru-RU" sz="1600" dirty="0"/>
        </a:p>
      </dgm:t>
    </dgm:pt>
    <dgm:pt modelId="{AA16C34F-D518-4E0B-A079-C84CD5707A78}" type="parTrans" cxnId="{00ABEEFA-652E-4F6D-8C3E-312559856ABE}">
      <dgm:prSet/>
      <dgm:spPr/>
      <dgm:t>
        <a:bodyPr/>
        <a:lstStyle/>
        <a:p>
          <a:endParaRPr lang="ru-RU"/>
        </a:p>
      </dgm:t>
    </dgm:pt>
    <dgm:pt modelId="{1A079298-FB22-4F2E-BF7C-894709E9A2D9}" type="sibTrans" cxnId="{00ABEEFA-652E-4F6D-8C3E-312559856ABE}">
      <dgm:prSet/>
      <dgm:spPr/>
      <dgm:t>
        <a:bodyPr/>
        <a:lstStyle/>
        <a:p>
          <a:endParaRPr lang="ru-RU"/>
        </a:p>
      </dgm:t>
    </dgm:pt>
    <dgm:pt modelId="{FD1D16EF-D964-401C-B24B-8AD46CAFC81A}">
      <dgm:prSet phldrT="[Текст]" custT="1"/>
      <dgm:spPr/>
      <dgm:t>
        <a:bodyPr/>
        <a:lstStyle/>
        <a:p>
          <a:r>
            <a:rPr lang="ru-RU" sz="900" dirty="0" smtClean="0"/>
            <a:t>КЛУБ БОЛЕЛЬЩИКОВ, ЧЕРЛИДЕРОВ</a:t>
          </a:r>
          <a:endParaRPr lang="ru-RU" sz="900" dirty="0"/>
        </a:p>
      </dgm:t>
    </dgm:pt>
    <dgm:pt modelId="{011AA239-B2EE-44C2-B04F-BE16BF74FA78}" type="parTrans" cxnId="{1B1819EE-E30F-4A23-8419-F8A7DA202FD0}">
      <dgm:prSet/>
      <dgm:spPr/>
      <dgm:t>
        <a:bodyPr/>
        <a:lstStyle/>
        <a:p>
          <a:endParaRPr lang="ru-RU"/>
        </a:p>
      </dgm:t>
    </dgm:pt>
    <dgm:pt modelId="{C0AFAA9F-1F93-4112-B996-D87B0A726325}" type="sibTrans" cxnId="{1B1819EE-E30F-4A23-8419-F8A7DA202FD0}">
      <dgm:prSet/>
      <dgm:spPr/>
      <dgm:t>
        <a:bodyPr/>
        <a:lstStyle/>
        <a:p>
          <a:endParaRPr lang="ru-RU"/>
        </a:p>
      </dgm:t>
    </dgm:pt>
    <dgm:pt modelId="{1A81AB9B-6086-4D3D-95B6-00C9D12C5590}">
      <dgm:prSet phldrT="[Текст]" custT="1"/>
      <dgm:spPr/>
      <dgm:t>
        <a:bodyPr/>
        <a:lstStyle/>
        <a:p>
          <a:r>
            <a:rPr lang="en-US" sz="900" dirty="0" smtClean="0"/>
            <a:t>VEB-</a:t>
          </a:r>
          <a:r>
            <a:rPr lang="ru-RU" sz="900" dirty="0" smtClean="0"/>
            <a:t>ОТДЕЛ</a:t>
          </a:r>
          <a:r>
            <a:rPr lang="en-US" sz="900" dirty="0" smtClean="0"/>
            <a:t> </a:t>
          </a:r>
          <a:r>
            <a:rPr lang="ru-RU" sz="900" dirty="0" smtClean="0"/>
            <a:t>ПОДДЕРЖКА  КЛУБА В ГЛОБАЛЬНОЙ СЕТИ ИНТЕРНЕТА</a:t>
          </a:r>
          <a:endParaRPr lang="ru-RU" sz="900" dirty="0"/>
        </a:p>
      </dgm:t>
    </dgm:pt>
    <dgm:pt modelId="{96B2A3FE-DA62-4BBD-9554-5274481622D9}" type="parTrans" cxnId="{B4FA4982-F5DA-4FF2-B2D2-AC2ED01C1928}">
      <dgm:prSet/>
      <dgm:spPr/>
      <dgm:t>
        <a:bodyPr/>
        <a:lstStyle/>
        <a:p>
          <a:endParaRPr lang="ru-RU"/>
        </a:p>
      </dgm:t>
    </dgm:pt>
    <dgm:pt modelId="{740FBBBB-BEFD-48E6-B9B5-65495B6564EE}" type="sibTrans" cxnId="{B4FA4982-F5DA-4FF2-B2D2-AC2ED01C1928}">
      <dgm:prSet/>
      <dgm:spPr/>
      <dgm:t>
        <a:bodyPr/>
        <a:lstStyle/>
        <a:p>
          <a:endParaRPr lang="ru-RU"/>
        </a:p>
      </dgm:t>
    </dgm:pt>
    <dgm:pt modelId="{543BE222-7E48-4C11-A48C-ACD6B184B669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dirty="0" smtClean="0"/>
            <a:t>НАЗНАЧАЕТ  ГЛАВНЫХ СУДЕЙ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dirty="0" smtClean="0"/>
            <a:t>УТВЕРЖДАЕТ  СОСТАВЫ СУДЕЙСКИХ БРИГАД </a:t>
          </a:r>
        </a:p>
        <a:p>
          <a:endParaRPr lang="ru-RU" sz="800" dirty="0"/>
        </a:p>
      </dgm:t>
    </dgm:pt>
    <dgm:pt modelId="{F465DA2A-2B03-4B40-8742-164546FC888C}" type="parTrans" cxnId="{4B783A05-43E4-4BA3-ADF0-2AC8DDFB29DF}">
      <dgm:prSet/>
      <dgm:spPr/>
      <dgm:t>
        <a:bodyPr/>
        <a:lstStyle/>
        <a:p>
          <a:endParaRPr lang="ru-RU"/>
        </a:p>
      </dgm:t>
    </dgm:pt>
    <dgm:pt modelId="{A967836B-6636-46B2-8EB8-0ECF130FBAB9}" type="sibTrans" cxnId="{4B783A05-43E4-4BA3-ADF0-2AC8DDFB29DF}">
      <dgm:prSet/>
      <dgm:spPr/>
      <dgm:t>
        <a:bodyPr/>
        <a:lstStyle/>
        <a:p>
          <a:endParaRPr lang="ru-RU"/>
        </a:p>
      </dgm:t>
    </dgm:pt>
    <dgm:pt modelId="{08C6CD3F-8DA2-44F2-A17B-9DEB03D1484C}">
      <dgm:prSet custT="1"/>
      <dgm:spPr/>
      <dgm:t>
        <a:bodyPr/>
        <a:lstStyle/>
        <a:p>
          <a:r>
            <a:rPr lang="ru-RU" sz="900" dirty="0" smtClean="0"/>
            <a:t>ШКОЛЬНЫЙ ОТДЕЛ ИНФОРМАЦИИ  И ПЕЧАТИ</a:t>
          </a:r>
          <a:endParaRPr lang="ru-RU" sz="900" dirty="0"/>
        </a:p>
      </dgm:t>
    </dgm:pt>
    <dgm:pt modelId="{2006CDDD-F2C9-40B0-BDCB-9CE85D7096A7}" type="parTrans" cxnId="{83079BD3-D321-43AC-8140-2CFC1D013AA4}">
      <dgm:prSet/>
      <dgm:spPr/>
      <dgm:t>
        <a:bodyPr/>
        <a:lstStyle/>
        <a:p>
          <a:endParaRPr lang="ru-RU"/>
        </a:p>
      </dgm:t>
    </dgm:pt>
    <dgm:pt modelId="{8F28B45C-19BE-462E-98F6-34D3C00EC28F}" type="sibTrans" cxnId="{83079BD3-D321-43AC-8140-2CFC1D013AA4}">
      <dgm:prSet/>
      <dgm:spPr/>
      <dgm:t>
        <a:bodyPr/>
        <a:lstStyle/>
        <a:p>
          <a:endParaRPr lang="ru-RU"/>
        </a:p>
      </dgm:t>
    </dgm:pt>
    <dgm:pt modelId="{A488C783-FB4A-40D9-89DD-AC0B0B2B6394}">
      <dgm:prSet custT="1"/>
      <dgm:spPr/>
      <dgm:t>
        <a:bodyPr/>
        <a:lstStyle/>
        <a:p>
          <a:r>
            <a:rPr lang="ru-RU" sz="900" dirty="0" smtClean="0"/>
            <a:t>ОТДЕЛ ПО СВЯЗЯМ С ИЗВЕСТНЫМИ СПОРТСМЕНАМИ</a:t>
          </a:r>
          <a:endParaRPr lang="ru-RU" sz="900" dirty="0"/>
        </a:p>
      </dgm:t>
    </dgm:pt>
    <dgm:pt modelId="{97E2CDAC-F3B7-41D5-AC88-FE30A0759D4A}" type="parTrans" cxnId="{2BEB1E3F-2700-4D66-AC77-CB33B0DF1957}">
      <dgm:prSet/>
      <dgm:spPr/>
      <dgm:t>
        <a:bodyPr/>
        <a:lstStyle/>
        <a:p>
          <a:endParaRPr lang="ru-RU"/>
        </a:p>
      </dgm:t>
    </dgm:pt>
    <dgm:pt modelId="{DEBE9CB5-9BD4-4FE6-B712-A3818CCA6210}" type="sibTrans" cxnId="{2BEB1E3F-2700-4D66-AC77-CB33B0DF1957}">
      <dgm:prSet/>
      <dgm:spPr/>
      <dgm:t>
        <a:bodyPr/>
        <a:lstStyle/>
        <a:p>
          <a:endParaRPr lang="ru-RU"/>
        </a:p>
      </dgm:t>
    </dgm:pt>
    <dgm:pt modelId="{C139F009-28BA-40A5-BF6F-26262B61C03D}">
      <dgm:prSet/>
      <dgm:spPr/>
      <dgm:t>
        <a:bodyPr/>
        <a:lstStyle/>
        <a:p>
          <a:r>
            <a:rPr lang="ru-RU" dirty="0" smtClean="0"/>
            <a:t>ПЛАНИРОВАНИЕ, КОНТРОЛЬ И УЧЕТ</a:t>
          </a:r>
          <a:endParaRPr lang="ru-RU" dirty="0"/>
        </a:p>
      </dgm:t>
    </dgm:pt>
    <dgm:pt modelId="{335ACB92-503B-45AF-A809-403F28342AF3}" type="parTrans" cxnId="{80AC2DC2-097C-4D50-9ABC-C7B4CEA394C9}">
      <dgm:prSet/>
      <dgm:spPr/>
      <dgm:t>
        <a:bodyPr/>
        <a:lstStyle/>
        <a:p>
          <a:endParaRPr lang="ru-RU"/>
        </a:p>
      </dgm:t>
    </dgm:pt>
    <dgm:pt modelId="{0220F4C3-1BB4-42CD-8AB1-71D8D9F45563}" type="sibTrans" cxnId="{80AC2DC2-097C-4D50-9ABC-C7B4CEA394C9}">
      <dgm:prSet/>
      <dgm:spPr/>
      <dgm:t>
        <a:bodyPr/>
        <a:lstStyle/>
        <a:p>
          <a:endParaRPr lang="ru-RU"/>
        </a:p>
      </dgm:t>
    </dgm:pt>
    <dgm:pt modelId="{90102195-6461-4258-8E71-A698A3CA7A9E}">
      <dgm:prSet custT="1"/>
      <dgm:spPr/>
      <dgm:t>
        <a:bodyPr/>
        <a:lstStyle/>
        <a:p>
          <a:r>
            <a:rPr lang="ru-RU" sz="900" dirty="0" smtClean="0"/>
            <a:t>ОТДЕЛ ИНТЕЛЛЕКТУАЛЬНЫХ ВИДОВ СПОРТА</a:t>
          </a:r>
          <a:endParaRPr lang="ru-RU" sz="900" dirty="0"/>
        </a:p>
      </dgm:t>
    </dgm:pt>
    <dgm:pt modelId="{002F9F30-D16B-4FF3-8E71-C83520DF5B19}" type="parTrans" cxnId="{0B2A2A23-D763-49F3-AE5D-200BEE7F38D1}">
      <dgm:prSet/>
      <dgm:spPr/>
      <dgm:t>
        <a:bodyPr/>
        <a:lstStyle/>
        <a:p>
          <a:endParaRPr lang="ru-RU"/>
        </a:p>
      </dgm:t>
    </dgm:pt>
    <dgm:pt modelId="{F7EDC406-BD5C-4EBE-9166-E29CA6002B0A}" type="sibTrans" cxnId="{0B2A2A23-D763-49F3-AE5D-200BEE7F38D1}">
      <dgm:prSet/>
      <dgm:spPr/>
      <dgm:t>
        <a:bodyPr/>
        <a:lstStyle/>
        <a:p>
          <a:endParaRPr lang="ru-RU"/>
        </a:p>
      </dgm:t>
    </dgm:pt>
    <dgm:pt modelId="{FED49436-5059-4473-8791-21CAA2639B69}">
      <dgm:prSet custT="1"/>
      <dgm:spPr/>
      <dgm:t>
        <a:bodyPr/>
        <a:lstStyle/>
        <a:p>
          <a:r>
            <a:rPr lang="ru-RU" sz="900" dirty="0" smtClean="0"/>
            <a:t>ОТДЕЛ СПОРТИВНО-МАССОВЫХ МЕРОПРИЯТИЙ</a:t>
          </a:r>
          <a:endParaRPr lang="ru-RU" sz="900" dirty="0"/>
        </a:p>
      </dgm:t>
    </dgm:pt>
    <dgm:pt modelId="{E63C0044-122E-4BD8-A7B8-7F01C3EB0C9B}" type="parTrans" cxnId="{B6021639-4DDB-43BF-8237-80BD1A08CDC0}">
      <dgm:prSet/>
      <dgm:spPr/>
      <dgm:t>
        <a:bodyPr/>
        <a:lstStyle/>
        <a:p>
          <a:endParaRPr lang="ru-RU"/>
        </a:p>
      </dgm:t>
    </dgm:pt>
    <dgm:pt modelId="{4C8AB10D-8AE2-4731-807A-89C81213A601}" type="sibTrans" cxnId="{B6021639-4DDB-43BF-8237-80BD1A08CDC0}">
      <dgm:prSet/>
      <dgm:spPr/>
      <dgm:t>
        <a:bodyPr/>
        <a:lstStyle/>
        <a:p>
          <a:endParaRPr lang="ru-RU"/>
        </a:p>
      </dgm:t>
    </dgm:pt>
    <dgm:pt modelId="{15F56500-0C6C-499D-8CD3-4B89D13DCEB4}">
      <dgm:prSet custT="1"/>
      <dgm:spPr/>
      <dgm:t>
        <a:bodyPr/>
        <a:lstStyle/>
        <a:p>
          <a:r>
            <a:rPr lang="ru-RU" sz="900" dirty="0" smtClean="0"/>
            <a:t>ОТДЕЛ ФИЗКУЛЬТУРНО-ОЗДОРОВИТЕЛЬНЫХ МЕРОПРИЯТИЙ</a:t>
          </a:r>
          <a:endParaRPr lang="ru-RU" sz="900" dirty="0"/>
        </a:p>
      </dgm:t>
    </dgm:pt>
    <dgm:pt modelId="{08B8099E-98C7-4F56-B7C1-371B39998137}" type="parTrans" cxnId="{F02FA5B7-B402-4D4B-A22D-3F925E58C68B}">
      <dgm:prSet/>
      <dgm:spPr/>
      <dgm:t>
        <a:bodyPr/>
        <a:lstStyle/>
        <a:p>
          <a:endParaRPr lang="ru-RU"/>
        </a:p>
      </dgm:t>
    </dgm:pt>
    <dgm:pt modelId="{EF8151E5-B7A0-4811-B808-BA58C690EE24}" type="sibTrans" cxnId="{F02FA5B7-B402-4D4B-A22D-3F925E58C68B}">
      <dgm:prSet/>
      <dgm:spPr/>
      <dgm:t>
        <a:bodyPr/>
        <a:lstStyle/>
        <a:p>
          <a:endParaRPr lang="ru-RU"/>
        </a:p>
      </dgm:t>
    </dgm:pt>
    <dgm:pt modelId="{9F77B1E5-9104-4F66-8A3A-83900F254651}">
      <dgm:prSet custT="1"/>
      <dgm:spPr/>
      <dgm:t>
        <a:bodyPr/>
        <a:lstStyle/>
        <a:p>
          <a:r>
            <a:rPr lang="ru-RU" sz="900" dirty="0" smtClean="0"/>
            <a:t>ОТДЕЛ ПРОЕКТНО-ИССЛЕДОВАТЕЛЬСКОЙЙ ДЕЯТЕЛЬНОСТИ</a:t>
          </a:r>
          <a:endParaRPr lang="ru-RU" sz="900" dirty="0"/>
        </a:p>
      </dgm:t>
    </dgm:pt>
    <dgm:pt modelId="{5921D328-B102-4C1B-888C-A564A7E63709}" type="parTrans" cxnId="{035C56AF-EC3B-4EC9-B8F5-BF8325695DB1}">
      <dgm:prSet/>
      <dgm:spPr/>
      <dgm:t>
        <a:bodyPr/>
        <a:lstStyle/>
        <a:p>
          <a:endParaRPr lang="ru-RU"/>
        </a:p>
      </dgm:t>
    </dgm:pt>
    <dgm:pt modelId="{41E5A25D-1AD5-41C6-8730-676E9B876327}" type="sibTrans" cxnId="{035C56AF-EC3B-4EC9-B8F5-BF8325695DB1}">
      <dgm:prSet/>
      <dgm:spPr/>
      <dgm:t>
        <a:bodyPr/>
        <a:lstStyle/>
        <a:p>
          <a:endParaRPr lang="ru-RU"/>
        </a:p>
      </dgm:t>
    </dgm:pt>
    <dgm:pt modelId="{EEC72D01-5018-4689-83CE-07B4BC4B01D1}" type="pres">
      <dgm:prSet presAssocID="{90CC898C-E8C3-4E1E-9C63-3A7F3BAF9194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4CD9A7-67E8-40AC-BC41-CEE9653FC58C}" type="pres">
      <dgm:prSet presAssocID="{4EF71B4D-7097-4383-BBDF-E1E2C632BBF9}" presName="compNode" presStyleCnt="0"/>
      <dgm:spPr/>
    </dgm:pt>
    <dgm:pt modelId="{F72391C2-1E57-4CD5-8973-B4891A06F2FE}" type="pres">
      <dgm:prSet presAssocID="{4EF71B4D-7097-4383-BBDF-E1E2C632BBF9}" presName="aNode" presStyleLbl="bgShp" presStyleIdx="0" presStyleCnt="4" custLinFactNeighborX="-38"/>
      <dgm:spPr/>
      <dgm:t>
        <a:bodyPr/>
        <a:lstStyle/>
        <a:p>
          <a:endParaRPr lang="ru-RU"/>
        </a:p>
      </dgm:t>
    </dgm:pt>
    <dgm:pt modelId="{D7608D2A-0455-4EF0-A98B-3986090E62CD}" type="pres">
      <dgm:prSet presAssocID="{4EF71B4D-7097-4383-BBDF-E1E2C632BBF9}" presName="textNode" presStyleLbl="bgShp" presStyleIdx="0" presStyleCnt="4"/>
      <dgm:spPr/>
      <dgm:t>
        <a:bodyPr/>
        <a:lstStyle/>
        <a:p>
          <a:endParaRPr lang="ru-RU"/>
        </a:p>
      </dgm:t>
    </dgm:pt>
    <dgm:pt modelId="{EC14ABDC-B78C-46C5-83B0-7C5EF1AF4C90}" type="pres">
      <dgm:prSet presAssocID="{4EF71B4D-7097-4383-BBDF-E1E2C632BBF9}" presName="compChildNode" presStyleCnt="0"/>
      <dgm:spPr/>
    </dgm:pt>
    <dgm:pt modelId="{40F53AF0-DC73-4C89-94CD-F5F791D35FAB}" type="pres">
      <dgm:prSet presAssocID="{4EF71B4D-7097-4383-BBDF-E1E2C632BBF9}" presName="theInnerList" presStyleCnt="0"/>
      <dgm:spPr/>
    </dgm:pt>
    <dgm:pt modelId="{323C2575-1004-4BDC-B9C9-D90159A1D0C7}" type="pres">
      <dgm:prSet presAssocID="{60F0F0F1-DC0C-495B-AD1B-E5F40B15C933}" presName="childNode" presStyleLbl="node1" presStyleIdx="0" presStyleCnt="13" custScaleY="338053" custLinFactNeighborX="3224" custLinFactNeighborY="-540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F83492-8613-4B0E-8CE9-7B9F19363771}" type="pres">
      <dgm:prSet presAssocID="{60F0F0F1-DC0C-495B-AD1B-E5F40B15C933}" presName="aSpace2" presStyleCnt="0"/>
      <dgm:spPr/>
    </dgm:pt>
    <dgm:pt modelId="{16F331BE-8EC3-499E-88E8-157A97724EED}" type="pres">
      <dgm:prSet presAssocID="{B2C25D74-DDCC-4287-B0FA-AA04A5AD1C2B}" presName="childNode" presStyleLbl="node1" presStyleIdx="1" presStyleCnt="13" custScaleY="266917" custLinFactNeighborX="3224" custLinFactNeighborY="-496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2CBD9-F436-4F4D-888E-94B138DB9F88}" type="pres">
      <dgm:prSet presAssocID="{B2C25D74-DDCC-4287-B0FA-AA04A5AD1C2B}" presName="aSpace2" presStyleCnt="0"/>
      <dgm:spPr/>
    </dgm:pt>
    <dgm:pt modelId="{65F4E205-1CA5-425C-B23F-F00ACD2AE2E7}" type="pres">
      <dgm:prSet presAssocID="{543BE222-7E48-4C11-A48C-ACD6B184B669}" presName="childNode" presStyleLbl="node1" presStyleIdx="2" presStyleCnt="13" custScaleY="383383" custLinFactNeighborX="3224" custLinFactNeighborY="629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3B40F6-1C20-4C19-8F6E-D4C01FD3FF8E}" type="pres">
      <dgm:prSet presAssocID="{4EF71B4D-7097-4383-BBDF-E1E2C632BBF9}" presName="aSpace" presStyleCnt="0"/>
      <dgm:spPr/>
    </dgm:pt>
    <dgm:pt modelId="{77B72AFF-1379-4824-8DCD-0178746C7FFA}" type="pres">
      <dgm:prSet presAssocID="{47C6A2B9-45F9-4F7B-AE4C-0F8431A63C2C}" presName="compNode" presStyleCnt="0"/>
      <dgm:spPr/>
    </dgm:pt>
    <dgm:pt modelId="{A3C0B91A-D148-4987-9054-7FE037F23323}" type="pres">
      <dgm:prSet presAssocID="{47C6A2B9-45F9-4F7B-AE4C-0F8431A63C2C}" presName="aNode" presStyleLbl="bgShp" presStyleIdx="1" presStyleCnt="4"/>
      <dgm:spPr/>
      <dgm:t>
        <a:bodyPr/>
        <a:lstStyle/>
        <a:p>
          <a:endParaRPr lang="ru-RU"/>
        </a:p>
      </dgm:t>
    </dgm:pt>
    <dgm:pt modelId="{BED617CD-45B7-4337-932C-4D4A41469FF5}" type="pres">
      <dgm:prSet presAssocID="{47C6A2B9-45F9-4F7B-AE4C-0F8431A63C2C}" presName="textNode" presStyleLbl="bgShp" presStyleIdx="1" presStyleCnt="4"/>
      <dgm:spPr/>
      <dgm:t>
        <a:bodyPr/>
        <a:lstStyle/>
        <a:p>
          <a:endParaRPr lang="ru-RU"/>
        </a:p>
      </dgm:t>
    </dgm:pt>
    <dgm:pt modelId="{BF379AA6-0C2A-4CBB-AA0A-7ECDF09300C2}" type="pres">
      <dgm:prSet presAssocID="{47C6A2B9-45F9-4F7B-AE4C-0F8431A63C2C}" presName="compChildNode" presStyleCnt="0"/>
      <dgm:spPr/>
    </dgm:pt>
    <dgm:pt modelId="{3A881AD2-EC1C-412D-852A-8963AC474C70}" type="pres">
      <dgm:prSet presAssocID="{47C6A2B9-45F9-4F7B-AE4C-0F8431A63C2C}" presName="theInnerList" presStyleCnt="0"/>
      <dgm:spPr/>
    </dgm:pt>
    <dgm:pt modelId="{B85A8431-588E-47D8-8774-A69E749C0F9D}" type="pres">
      <dgm:prSet presAssocID="{48E0073B-A9C2-45E5-A52B-BE68DE463576}" presName="childNode" presStyleLbl="node1" presStyleIdx="3" presStyleCnt="13" custScaleY="1074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F60D0-3B0A-4197-8257-462B1F7BFA98}" type="pres">
      <dgm:prSet presAssocID="{48E0073B-A9C2-45E5-A52B-BE68DE463576}" presName="aSpace2" presStyleCnt="0"/>
      <dgm:spPr/>
    </dgm:pt>
    <dgm:pt modelId="{E01FFD62-634F-4415-9866-C8FB7D0BE3FA}" type="pres">
      <dgm:prSet presAssocID="{A488C783-FB4A-40D9-89DD-AC0B0B2B6394}" presName="childNode" presStyleLbl="node1" presStyleIdx="4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22ED2C-53E6-49A4-B016-5C57AEA543FB}" type="pres">
      <dgm:prSet presAssocID="{A488C783-FB4A-40D9-89DD-AC0B0B2B6394}" presName="aSpace2" presStyleCnt="0"/>
      <dgm:spPr/>
    </dgm:pt>
    <dgm:pt modelId="{2ED2C37C-6612-488E-AF5A-C9C8F4E8C568}" type="pres">
      <dgm:prSet presAssocID="{5C28FE56-0827-4F85-AEA2-86327DF0AA66}" presName="childNode" presStyleLbl="node1" presStyleIdx="5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112820-55A2-4CA4-A93B-2630AD59C170}" type="pres">
      <dgm:prSet presAssocID="{47C6A2B9-45F9-4F7B-AE4C-0F8431A63C2C}" presName="aSpace" presStyleCnt="0"/>
      <dgm:spPr/>
    </dgm:pt>
    <dgm:pt modelId="{DF9C48CF-1A7C-43E5-800B-049EDAE38432}" type="pres">
      <dgm:prSet presAssocID="{C139F009-28BA-40A5-BF6F-26262B61C03D}" presName="compNode" presStyleCnt="0"/>
      <dgm:spPr/>
    </dgm:pt>
    <dgm:pt modelId="{7C074B7E-F2C7-4886-97D7-2DA3CC3C6D24}" type="pres">
      <dgm:prSet presAssocID="{C139F009-28BA-40A5-BF6F-26262B61C03D}" presName="aNode" presStyleLbl="bgShp" presStyleIdx="2" presStyleCnt="4"/>
      <dgm:spPr/>
      <dgm:t>
        <a:bodyPr/>
        <a:lstStyle/>
        <a:p>
          <a:endParaRPr lang="ru-RU"/>
        </a:p>
      </dgm:t>
    </dgm:pt>
    <dgm:pt modelId="{A46D1A70-CBFD-4E2E-89D5-C0C7BD19D2B1}" type="pres">
      <dgm:prSet presAssocID="{C139F009-28BA-40A5-BF6F-26262B61C03D}" presName="textNode" presStyleLbl="bgShp" presStyleIdx="2" presStyleCnt="4"/>
      <dgm:spPr/>
      <dgm:t>
        <a:bodyPr/>
        <a:lstStyle/>
        <a:p>
          <a:endParaRPr lang="ru-RU"/>
        </a:p>
      </dgm:t>
    </dgm:pt>
    <dgm:pt modelId="{2D6EF71C-AFF7-4309-B203-E9B0C8F46000}" type="pres">
      <dgm:prSet presAssocID="{C139F009-28BA-40A5-BF6F-26262B61C03D}" presName="compChildNode" presStyleCnt="0"/>
      <dgm:spPr/>
    </dgm:pt>
    <dgm:pt modelId="{0BDBEAC0-E41B-4A9C-A521-1DF11E81D68E}" type="pres">
      <dgm:prSet presAssocID="{C139F009-28BA-40A5-BF6F-26262B61C03D}" presName="theInnerList" presStyleCnt="0"/>
      <dgm:spPr/>
    </dgm:pt>
    <dgm:pt modelId="{5B22AF01-E402-4F05-A4D8-81CF93867EAA}" type="pres">
      <dgm:prSet presAssocID="{90102195-6461-4258-8E71-A698A3CA7A9E}" presName="childNode" presStyleLbl="node1" presStyleIdx="6" presStyleCnt="13" custScaleX="111352" custScaleY="50261" custLinFactY="104700" custLinFactNeighborX="-1336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B67571-82C5-41EF-A64D-DFE8F233F109}" type="pres">
      <dgm:prSet presAssocID="{90102195-6461-4258-8E71-A698A3CA7A9E}" presName="aSpace2" presStyleCnt="0"/>
      <dgm:spPr/>
    </dgm:pt>
    <dgm:pt modelId="{3F7D5774-EC82-4B0F-88F7-9D182CDC759F}" type="pres">
      <dgm:prSet presAssocID="{15F56500-0C6C-499D-8CD3-4B89D13DCEB4}" presName="childNode" presStyleLbl="node1" presStyleIdx="7" presStyleCnt="13" custScaleX="111352" custScaleY="46858" custLinFactY="-52295" custLinFactNeighborX="-94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53FD97-13FE-4A99-9C50-5B13C01D58C4}" type="pres">
      <dgm:prSet presAssocID="{15F56500-0C6C-499D-8CD3-4B89D13DCEB4}" presName="aSpace2" presStyleCnt="0"/>
      <dgm:spPr/>
    </dgm:pt>
    <dgm:pt modelId="{01BC720F-851C-42A2-A7AB-9BD8A9B3E414}" type="pres">
      <dgm:prSet presAssocID="{FED49436-5059-4473-8791-21CAA2639B69}" presName="childNode" presStyleLbl="node1" presStyleIdx="8" presStyleCnt="13" custScaleX="111352" custScaleY="57777" custLinFactY="-51765" custLinFactNeighborX="-133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92370D-E1A9-4BD1-9492-61649F30A9AB}" type="pres">
      <dgm:prSet presAssocID="{FED49436-5059-4473-8791-21CAA2639B69}" presName="aSpace2" presStyleCnt="0"/>
      <dgm:spPr/>
    </dgm:pt>
    <dgm:pt modelId="{8D1327FB-6E5C-4D5E-93A1-C74EC51C3157}" type="pres">
      <dgm:prSet presAssocID="{9F77B1E5-9104-4F66-8A3A-83900F254651}" presName="childNode" presStyleLbl="node1" presStyleIdx="9" presStyleCnt="13" custScaleX="111352" custScaleY="60094" custLinFactNeighborX="-1336" custLinFactNeighborY="-104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CE9419-EA3B-44BE-B6E0-DDCC502B05F2}" type="pres">
      <dgm:prSet presAssocID="{C139F009-28BA-40A5-BF6F-26262B61C03D}" presName="aSpace" presStyleCnt="0"/>
      <dgm:spPr/>
    </dgm:pt>
    <dgm:pt modelId="{094E1C65-B4ED-419C-ACAF-A8A291B9C646}" type="pres">
      <dgm:prSet presAssocID="{F3E18F9B-E15B-4B41-966D-75FE9990A60F}" presName="compNode" presStyleCnt="0"/>
      <dgm:spPr/>
    </dgm:pt>
    <dgm:pt modelId="{EAEB3628-5F0E-40B6-9068-30136B602A78}" type="pres">
      <dgm:prSet presAssocID="{F3E18F9B-E15B-4B41-966D-75FE9990A60F}" presName="aNode" presStyleLbl="bgShp" presStyleIdx="3" presStyleCnt="4" custLinFactNeighborX="4547"/>
      <dgm:spPr/>
      <dgm:t>
        <a:bodyPr/>
        <a:lstStyle/>
        <a:p>
          <a:endParaRPr lang="ru-RU"/>
        </a:p>
      </dgm:t>
    </dgm:pt>
    <dgm:pt modelId="{F315CAD9-6B74-441D-9CBB-1184463FD6A2}" type="pres">
      <dgm:prSet presAssocID="{F3E18F9B-E15B-4B41-966D-75FE9990A60F}" presName="textNode" presStyleLbl="bgShp" presStyleIdx="3" presStyleCnt="4"/>
      <dgm:spPr/>
      <dgm:t>
        <a:bodyPr/>
        <a:lstStyle/>
        <a:p>
          <a:endParaRPr lang="ru-RU"/>
        </a:p>
      </dgm:t>
    </dgm:pt>
    <dgm:pt modelId="{3B7BAC42-4C2E-4D39-9677-4931AC71B3F5}" type="pres">
      <dgm:prSet presAssocID="{F3E18F9B-E15B-4B41-966D-75FE9990A60F}" presName="compChildNode" presStyleCnt="0"/>
      <dgm:spPr/>
    </dgm:pt>
    <dgm:pt modelId="{F75CC267-7D4C-4D24-864E-42298A737892}" type="pres">
      <dgm:prSet presAssocID="{F3E18F9B-E15B-4B41-966D-75FE9990A60F}" presName="theInnerList" presStyleCnt="0"/>
      <dgm:spPr/>
    </dgm:pt>
    <dgm:pt modelId="{4E31FF01-E484-40F3-B1BB-FEEAC4582ACC}" type="pres">
      <dgm:prSet presAssocID="{FD1D16EF-D964-401C-B24B-8AD46CAFC81A}" presName="childNode" presStyleLbl="node1" presStyleIdx="10" presStyleCnt="13" custScaleY="240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39FA50-7B7C-4C55-A52C-F2171EF12B04}" type="pres">
      <dgm:prSet presAssocID="{FD1D16EF-D964-401C-B24B-8AD46CAFC81A}" presName="aSpace2" presStyleCnt="0"/>
      <dgm:spPr/>
    </dgm:pt>
    <dgm:pt modelId="{2577EE25-4F91-45AC-9589-AC8DFC9B45C7}" type="pres">
      <dgm:prSet presAssocID="{08C6CD3F-8DA2-44F2-A17B-9DEB03D1484C}" presName="childNode" presStyleLbl="node1" presStyleIdx="11" presStyleCnt="13" custScaleY="315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BFD388-7567-4DF9-81D8-F92E57CFC3EF}" type="pres">
      <dgm:prSet presAssocID="{08C6CD3F-8DA2-44F2-A17B-9DEB03D1484C}" presName="aSpace2" presStyleCnt="0"/>
      <dgm:spPr/>
    </dgm:pt>
    <dgm:pt modelId="{5273E526-F109-491E-AA99-283795F123FD}" type="pres">
      <dgm:prSet presAssocID="{1A81AB9B-6086-4D3D-95B6-00C9D12C5590}" presName="childNode" presStyleLbl="node1" presStyleIdx="12" presStyleCnt="13" custScaleY="31401" custLinFactNeighborX="1668" custLinFactNeighborY="51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FB947F-FD4C-41E9-813A-647F1D06245F}" type="presOf" srcId="{15F56500-0C6C-499D-8CD3-4B89D13DCEB4}" destId="{3F7D5774-EC82-4B0F-88F7-9D182CDC759F}" srcOrd="0" destOrd="0" presId="urn:microsoft.com/office/officeart/2005/8/layout/lProcess2"/>
    <dgm:cxn modelId="{4B783A05-43E4-4BA3-ADF0-2AC8DDFB29DF}" srcId="{4EF71B4D-7097-4383-BBDF-E1E2C632BBF9}" destId="{543BE222-7E48-4C11-A48C-ACD6B184B669}" srcOrd="2" destOrd="0" parTransId="{F465DA2A-2B03-4B40-8742-164546FC888C}" sibTransId="{A967836B-6636-46B2-8EB8-0ECF130FBAB9}"/>
    <dgm:cxn modelId="{A68B5F25-E8E5-4146-8746-48BD23AD350C}" type="presOf" srcId="{47C6A2B9-45F9-4F7B-AE4C-0F8431A63C2C}" destId="{BED617CD-45B7-4337-932C-4D4A41469FF5}" srcOrd="1" destOrd="0" presId="urn:microsoft.com/office/officeart/2005/8/layout/lProcess2"/>
    <dgm:cxn modelId="{1B84D3EB-5672-4884-A477-895E159F4F1E}" type="presOf" srcId="{F3E18F9B-E15B-4B41-966D-75FE9990A60F}" destId="{F315CAD9-6B74-441D-9CBB-1184463FD6A2}" srcOrd="1" destOrd="0" presId="urn:microsoft.com/office/officeart/2005/8/layout/lProcess2"/>
    <dgm:cxn modelId="{88A20FBD-E3CE-4B7C-9ACD-09435A373FC9}" type="presOf" srcId="{47C6A2B9-45F9-4F7B-AE4C-0F8431A63C2C}" destId="{A3C0B91A-D148-4987-9054-7FE037F23323}" srcOrd="0" destOrd="0" presId="urn:microsoft.com/office/officeart/2005/8/layout/lProcess2"/>
    <dgm:cxn modelId="{0DFEDF0D-AEE8-4625-841B-83826E3A93AD}" srcId="{47C6A2B9-45F9-4F7B-AE4C-0F8431A63C2C}" destId="{48E0073B-A9C2-45E5-A52B-BE68DE463576}" srcOrd="0" destOrd="0" parTransId="{3584A3DB-D865-42AD-B31F-80DF53B10790}" sibTransId="{39EFF3C7-33D1-4DF2-9DC3-156DE9AA8446}"/>
    <dgm:cxn modelId="{75BBD5AF-47F7-4C1F-88C5-2F93925465DD}" srcId="{90CC898C-E8C3-4E1E-9C63-3A7F3BAF9194}" destId="{47C6A2B9-45F9-4F7B-AE4C-0F8431A63C2C}" srcOrd="1" destOrd="0" parTransId="{1ABDDAF8-DC38-4A7A-BCE5-A13EA2228349}" sibTransId="{10B5E2A0-8ACB-4AB3-A350-251BE043B772}"/>
    <dgm:cxn modelId="{F02FA5B7-B402-4D4B-A22D-3F925E58C68B}" srcId="{C139F009-28BA-40A5-BF6F-26262B61C03D}" destId="{15F56500-0C6C-499D-8CD3-4B89D13DCEB4}" srcOrd="1" destOrd="0" parTransId="{08B8099E-98C7-4F56-B7C1-371B39998137}" sibTransId="{EF8151E5-B7A0-4811-B808-BA58C690EE24}"/>
    <dgm:cxn modelId="{2BEB1E3F-2700-4D66-AC77-CB33B0DF1957}" srcId="{47C6A2B9-45F9-4F7B-AE4C-0F8431A63C2C}" destId="{A488C783-FB4A-40D9-89DD-AC0B0B2B6394}" srcOrd="1" destOrd="0" parTransId="{97E2CDAC-F3B7-41D5-AC88-FE30A0759D4A}" sibTransId="{DEBE9CB5-9BD4-4FE6-B712-A3818CCA6210}"/>
    <dgm:cxn modelId="{F2A8A53E-7416-4DB8-AC4F-E925FF948982}" type="presOf" srcId="{08C6CD3F-8DA2-44F2-A17B-9DEB03D1484C}" destId="{2577EE25-4F91-45AC-9589-AC8DFC9B45C7}" srcOrd="0" destOrd="0" presId="urn:microsoft.com/office/officeart/2005/8/layout/lProcess2"/>
    <dgm:cxn modelId="{818266CB-C91A-4345-808B-6F4AA22CBF72}" type="presOf" srcId="{9F77B1E5-9104-4F66-8A3A-83900F254651}" destId="{8D1327FB-6E5C-4D5E-93A1-C74EC51C3157}" srcOrd="0" destOrd="0" presId="urn:microsoft.com/office/officeart/2005/8/layout/lProcess2"/>
    <dgm:cxn modelId="{3E6DAC93-5A25-4E62-AD99-2B324FE45ED1}" type="presOf" srcId="{FED49436-5059-4473-8791-21CAA2639B69}" destId="{01BC720F-851C-42A2-A7AB-9BD8A9B3E414}" srcOrd="0" destOrd="0" presId="urn:microsoft.com/office/officeart/2005/8/layout/lProcess2"/>
    <dgm:cxn modelId="{A46340CF-5096-45F2-ABBC-F0FBB957FBD6}" type="presOf" srcId="{F3E18F9B-E15B-4B41-966D-75FE9990A60F}" destId="{EAEB3628-5F0E-40B6-9068-30136B602A78}" srcOrd="0" destOrd="0" presId="urn:microsoft.com/office/officeart/2005/8/layout/lProcess2"/>
    <dgm:cxn modelId="{75DA5575-16E2-4F9E-9B80-50A5CECD1ED9}" type="presOf" srcId="{5C28FE56-0827-4F85-AEA2-86327DF0AA66}" destId="{2ED2C37C-6612-488E-AF5A-C9C8F4E8C568}" srcOrd="0" destOrd="0" presId="urn:microsoft.com/office/officeart/2005/8/layout/lProcess2"/>
    <dgm:cxn modelId="{4302A5C1-3998-4250-9F3D-B1A041516CDF}" type="presOf" srcId="{C139F009-28BA-40A5-BF6F-26262B61C03D}" destId="{A46D1A70-CBFD-4E2E-89D5-C0C7BD19D2B1}" srcOrd="1" destOrd="0" presId="urn:microsoft.com/office/officeart/2005/8/layout/lProcess2"/>
    <dgm:cxn modelId="{FAD66FA9-7103-47E1-A304-CAD4837419DA}" srcId="{47C6A2B9-45F9-4F7B-AE4C-0F8431A63C2C}" destId="{5C28FE56-0827-4F85-AEA2-86327DF0AA66}" srcOrd="2" destOrd="0" parTransId="{74E3F79C-DA66-4FA1-8C9D-8F3AB4FF8B9E}" sibTransId="{25809D60-DD62-4B2A-B6DD-683DC9D9360F}"/>
    <dgm:cxn modelId="{AC45D395-406E-4DD7-9935-DA5678CD6948}" type="presOf" srcId="{C139F009-28BA-40A5-BF6F-26262B61C03D}" destId="{7C074B7E-F2C7-4886-97D7-2DA3CC3C6D24}" srcOrd="0" destOrd="0" presId="urn:microsoft.com/office/officeart/2005/8/layout/lProcess2"/>
    <dgm:cxn modelId="{63057ADF-F5B2-4C16-B2AC-F462236EC33E}" type="presOf" srcId="{60F0F0F1-DC0C-495B-AD1B-E5F40B15C933}" destId="{323C2575-1004-4BDC-B9C9-D90159A1D0C7}" srcOrd="0" destOrd="0" presId="urn:microsoft.com/office/officeart/2005/8/layout/lProcess2"/>
    <dgm:cxn modelId="{0B2A2A23-D763-49F3-AE5D-200BEE7F38D1}" srcId="{C139F009-28BA-40A5-BF6F-26262B61C03D}" destId="{90102195-6461-4258-8E71-A698A3CA7A9E}" srcOrd="0" destOrd="0" parTransId="{002F9F30-D16B-4FF3-8E71-C83520DF5B19}" sibTransId="{F7EDC406-BD5C-4EBE-9166-E29CA6002B0A}"/>
    <dgm:cxn modelId="{80AC2DC2-097C-4D50-9ABC-C7B4CEA394C9}" srcId="{90CC898C-E8C3-4E1E-9C63-3A7F3BAF9194}" destId="{C139F009-28BA-40A5-BF6F-26262B61C03D}" srcOrd="2" destOrd="0" parTransId="{335ACB92-503B-45AF-A809-403F28342AF3}" sibTransId="{0220F4C3-1BB4-42CD-8AB1-71D8D9F45563}"/>
    <dgm:cxn modelId="{2F11FEAB-6B2C-41BD-B35C-4219B65B785D}" type="presOf" srcId="{90CC898C-E8C3-4E1E-9C63-3A7F3BAF9194}" destId="{EEC72D01-5018-4689-83CE-07B4BC4B01D1}" srcOrd="0" destOrd="0" presId="urn:microsoft.com/office/officeart/2005/8/layout/lProcess2"/>
    <dgm:cxn modelId="{6377C8B3-2122-48EF-B0BD-D81234750A14}" srcId="{4EF71B4D-7097-4383-BBDF-E1E2C632BBF9}" destId="{B2C25D74-DDCC-4287-B0FA-AA04A5AD1C2B}" srcOrd="1" destOrd="0" parTransId="{90BCD7F5-684A-4367-963A-DA69F6659474}" sibTransId="{4BB0E589-7AE2-417D-A785-D3C3A05B8DAC}"/>
    <dgm:cxn modelId="{76447E28-BCCC-4EDD-8EFA-7D4D6E11BE0C}" type="presOf" srcId="{1A81AB9B-6086-4D3D-95B6-00C9D12C5590}" destId="{5273E526-F109-491E-AA99-283795F123FD}" srcOrd="0" destOrd="0" presId="urn:microsoft.com/office/officeart/2005/8/layout/lProcess2"/>
    <dgm:cxn modelId="{B4FA4982-F5DA-4FF2-B2D2-AC2ED01C1928}" srcId="{F3E18F9B-E15B-4B41-966D-75FE9990A60F}" destId="{1A81AB9B-6086-4D3D-95B6-00C9D12C5590}" srcOrd="2" destOrd="0" parTransId="{96B2A3FE-DA62-4BBD-9554-5274481622D9}" sibTransId="{740FBBBB-BEFD-48E6-B9B5-65495B6564EE}"/>
    <dgm:cxn modelId="{83079BD3-D321-43AC-8140-2CFC1D013AA4}" srcId="{F3E18F9B-E15B-4B41-966D-75FE9990A60F}" destId="{08C6CD3F-8DA2-44F2-A17B-9DEB03D1484C}" srcOrd="1" destOrd="0" parTransId="{2006CDDD-F2C9-40B0-BDCB-9CE85D7096A7}" sibTransId="{8F28B45C-19BE-462E-98F6-34D3C00EC28F}"/>
    <dgm:cxn modelId="{8A714DB6-E222-4AAE-83F6-70B6E09391E9}" type="presOf" srcId="{4EF71B4D-7097-4383-BBDF-E1E2C632BBF9}" destId="{D7608D2A-0455-4EF0-A98B-3986090E62CD}" srcOrd="1" destOrd="0" presId="urn:microsoft.com/office/officeart/2005/8/layout/lProcess2"/>
    <dgm:cxn modelId="{035C56AF-EC3B-4EC9-B8F5-BF8325695DB1}" srcId="{C139F009-28BA-40A5-BF6F-26262B61C03D}" destId="{9F77B1E5-9104-4F66-8A3A-83900F254651}" srcOrd="3" destOrd="0" parTransId="{5921D328-B102-4C1B-888C-A564A7E63709}" sibTransId="{41E5A25D-1AD5-41C6-8730-676E9B876327}"/>
    <dgm:cxn modelId="{1EAD81C8-1575-4E4D-A141-47B0E1799A04}" type="presOf" srcId="{A488C783-FB4A-40D9-89DD-AC0B0B2B6394}" destId="{E01FFD62-634F-4415-9866-C8FB7D0BE3FA}" srcOrd="0" destOrd="0" presId="urn:microsoft.com/office/officeart/2005/8/layout/lProcess2"/>
    <dgm:cxn modelId="{4D160DDB-5B07-43C4-B5FF-6C88840009A9}" srcId="{90CC898C-E8C3-4E1E-9C63-3A7F3BAF9194}" destId="{4EF71B4D-7097-4383-BBDF-E1E2C632BBF9}" srcOrd="0" destOrd="0" parTransId="{73583F0C-85D3-4FE0-BA81-E7265C95BB7B}" sibTransId="{925BE125-54F4-459A-91DF-141DAF99FBD9}"/>
    <dgm:cxn modelId="{B9FF0069-8AD6-487B-BD23-032FA8DBE5CF}" type="presOf" srcId="{543BE222-7E48-4C11-A48C-ACD6B184B669}" destId="{65F4E205-1CA5-425C-B23F-F00ACD2AE2E7}" srcOrd="0" destOrd="0" presId="urn:microsoft.com/office/officeart/2005/8/layout/lProcess2"/>
    <dgm:cxn modelId="{00ABEEFA-652E-4F6D-8C3E-312559856ABE}" srcId="{90CC898C-E8C3-4E1E-9C63-3A7F3BAF9194}" destId="{F3E18F9B-E15B-4B41-966D-75FE9990A60F}" srcOrd="3" destOrd="0" parTransId="{AA16C34F-D518-4E0B-A079-C84CD5707A78}" sibTransId="{1A079298-FB22-4F2E-BF7C-894709E9A2D9}"/>
    <dgm:cxn modelId="{C03D307B-EF1B-4F04-832A-F8C0500D9754}" type="presOf" srcId="{48E0073B-A9C2-45E5-A52B-BE68DE463576}" destId="{B85A8431-588E-47D8-8774-A69E749C0F9D}" srcOrd="0" destOrd="0" presId="urn:microsoft.com/office/officeart/2005/8/layout/lProcess2"/>
    <dgm:cxn modelId="{15D64695-552C-4F34-99E9-CA2CBA38DB0D}" type="presOf" srcId="{4EF71B4D-7097-4383-BBDF-E1E2C632BBF9}" destId="{F72391C2-1E57-4CD5-8973-B4891A06F2FE}" srcOrd="0" destOrd="0" presId="urn:microsoft.com/office/officeart/2005/8/layout/lProcess2"/>
    <dgm:cxn modelId="{B6021639-4DDB-43BF-8237-80BD1A08CDC0}" srcId="{C139F009-28BA-40A5-BF6F-26262B61C03D}" destId="{FED49436-5059-4473-8791-21CAA2639B69}" srcOrd="2" destOrd="0" parTransId="{E63C0044-122E-4BD8-A7B8-7F01C3EB0C9B}" sibTransId="{4C8AB10D-8AE2-4731-807A-89C81213A601}"/>
    <dgm:cxn modelId="{1B1819EE-E30F-4A23-8419-F8A7DA202FD0}" srcId="{F3E18F9B-E15B-4B41-966D-75FE9990A60F}" destId="{FD1D16EF-D964-401C-B24B-8AD46CAFC81A}" srcOrd="0" destOrd="0" parTransId="{011AA239-B2EE-44C2-B04F-BE16BF74FA78}" sibTransId="{C0AFAA9F-1F93-4112-B996-D87B0A726325}"/>
    <dgm:cxn modelId="{5CE666D6-2DED-4895-9938-91597EE9C955}" type="presOf" srcId="{FD1D16EF-D964-401C-B24B-8AD46CAFC81A}" destId="{4E31FF01-E484-40F3-B1BB-FEEAC4582ACC}" srcOrd="0" destOrd="0" presId="urn:microsoft.com/office/officeart/2005/8/layout/lProcess2"/>
    <dgm:cxn modelId="{8885531A-2C78-46AB-B2F8-A387A8203142}" srcId="{4EF71B4D-7097-4383-BBDF-E1E2C632BBF9}" destId="{60F0F0F1-DC0C-495B-AD1B-E5F40B15C933}" srcOrd="0" destOrd="0" parTransId="{4F6504D5-548A-4814-93DD-53C3FE02253E}" sibTransId="{66D29DC1-078E-456E-9B4D-38F6CD81E336}"/>
    <dgm:cxn modelId="{0278CDD2-902A-4274-8C55-EC1DAA8119BE}" type="presOf" srcId="{90102195-6461-4258-8E71-A698A3CA7A9E}" destId="{5B22AF01-E402-4F05-A4D8-81CF93867EAA}" srcOrd="0" destOrd="0" presId="urn:microsoft.com/office/officeart/2005/8/layout/lProcess2"/>
    <dgm:cxn modelId="{099D0724-0918-431E-BEF2-B4A50E910D6D}" type="presOf" srcId="{B2C25D74-DDCC-4287-B0FA-AA04A5AD1C2B}" destId="{16F331BE-8EC3-499E-88E8-157A97724EED}" srcOrd="0" destOrd="0" presId="urn:microsoft.com/office/officeart/2005/8/layout/lProcess2"/>
    <dgm:cxn modelId="{40264267-C2A0-4465-B61C-33DCBDB89F41}" type="presParOf" srcId="{EEC72D01-5018-4689-83CE-07B4BC4B01D1}" destId="{D24CD9A7-67E8-40AC-BC41-CEE9653FC58C}" srcOrd="0" destOrd="0" presId="urn:microsoft.com/office/officeart/2005/8/layout/lProcess2"/>
    <dgm:cxn modelId="{15E0C93F-0BE3-49DB-A28D-0B2D59BEC2C2}" type="presParOf" srcId="{D24CD9A7-67E8-40AC-BC41-CEE9653FC58C}" destId="{F72391C2-1E57-4CD5-8973-B4891A06F2FE}" srcOrd="0" destOrd="0" presId="urn:microsoft.com/office/officeart/2005/8/layout/lProcess2"/>
    <dgm:cxn modelId="{CDD5C35D-9FDB-4D45-9F6E-649D3CA6CFEF}" type="presParOf" srcId="{D24CD9A7-67E8-40AC-BC41-CEE9653FC58C}" destId="{D7608D2A-0455-4EF0-A98B-3986090E62CD}" srcOrd="1" destOrd="0" presId="urn:microsoft.com/office/officeart/2005/8/layout/lProcess2"/>
    <dgm:cxn modelId="{C7B4309E-9671-41C7-A78E-E29C92F14199}" type="presParOf" srcId="{D24CD9A7-67E8-40AC-BC41-CEE9653FC58C}" destId="{EC14ABDC-B78C-46C5-83B0-7C5EF1AF4C90}" srcOrd="2" destOrd="0" presId="urn:microsoft.com/office/officeart/2005/8/layout/lProcess2"/>
    <dgm:cxn modelId="{47FDECFF-58BE-436E-8B90-30CC428EE2AB}" type="presParOf" srcId="{EC14ABDC-B78C-46C5-83B0-7C5EF1AF4C90}" destId="{40F53AF0-DC73-4C89-94CD-F5F791D35FAB}" srcOrd="0" destOrd="0" presId="urn:microsoft.com/office/officeart/2005/8/layout/lProcess2"/>
    <dgm:cxn modelId="{8401E93E-D086-4579-85FD-984217E97208}" type="presParOf" srcId="{40F53AF0-DC73-4C89-94CD-F5F791D35FAB}" destId="{323C2575-1004-4BDC-B9C9-D90159A1D0C7}" srcOrd="0" destOrd="0" presId="urn:microsoft.com/office/officeart/2005/8/layout/lProcess2"/>
    <dgm:cxn modelId="{4AF0643E-E1F3-4460-BA6B-4F7ADF909FD6}" type="presParOf" srcId="{40F53AF0-DC73-4C89-94CD-F5F791D35FAB}" destId="{F7F83492-8613-4B0E-8CE9-7B9F19363771}" srcOrd="1" destOrd="0" presId="urn:microsoft.com/office/officeart/2005/8/layout/lProcess2"/>
    <dgm:cxn modelId="{53082E34-3D30-40CD-9136-CD0E37B2E852}" type="presParOf" srcId="{40F53AF0-DC73-4C89-94CD-F5F791D35FAB}" destId="{16F331BE-8EC3-499E-88E8-157A97724EED}" srcOrd="2" destOrd="0" presId="urn:microsoft.com/office/officeart/2005/8/layout/lProcess2"/>
    <dgm:cxn modelId="{DF06CAC7-343A-4689-B5C6-D95AA31E3030}" type="presParOf" srcId="{40F53AF0-DC73-4C89-94CD-F5F791D35FAB}" destId="{8D22CBD9-F436-4F4D-888E-94B138DB9F88}" srcOrd="3" destOrd="0" presId="urn:microsoft.com/office/officeart/2005/8/layout/lProcess2"/>
    <dgm:cxn modelId="{B9239A8A-D992-487B-8DC0-5B8BD1D5917C}" type="presParOf" srcId="{40F53AF0-DC73-4C89-94CD-F5F791D35FAB}" destId="{65F4E205-1CA5-425C-B23F-F00ACD2AE2E7}" srcOrd="4" destOrd="0" presId="urn:microsoft.com/office/officeart/2005/8/layout/lProcess2"/>
    <dgm:cxn modelId="{5400C6B3-0793-4383-B0ED-6BBE24EF2132}" type="presParOf" srcId="{EEC72D01-5018-4689-83CE-07B4BC4B01D1}" destId="{253B40F6-1C20-4C19-8F6E-D4C01FD3FF8E}" srcOrd="1" destOrd="0" presId="urn:microsoft.com/office/officeart/2005/8/layout/lProcess2"/>
    <dgm:cxn modelId="{3CEFC7CA-3C4B-4DC8-AABB-C23F21F82E4C}" type="presParOf" srcId="{EEC72D01-5018-4689-83CE-07B4BC4B01D1}" destId="{77B72AFF-1379-4824-8DCD-0178746C7FFA}" srcOrd="2" destOrd="0" presId="urn:microsoft.com/office/officeart/2005/8/layout/lProcess2"/>
    <dgm:cxn modelId="{7E3C35A0-B0A3-4483-B0C7-2D5B183A9B8E}" type="presParOf" srcId="{77B72AFF-1379-4824-8DCD-0178746C7FFA}" destId="{A3C0B91A-D148-4987-9054-7FE037F23323}" srcOrd="0" destOrd="0" presId="urn:microsoft.com/office/officeart/2005/8/layout/lProcess2"/>
    <dgm:cxn modelId="{55E81EF1-E96A-49ED-BE65-0E694E0EBE0F}" type="presParOf" srcId="{77B72AFF-1379-4824-8DCD-0178746C7FFA}" destId="{BED617CD-45B7-4337-932C-4D4A41469FF5}" srcOrd="1" destOrd="0" presId="urn:microsoft.com/office/officeart/2005/8/layout/lProcess2"/>
    <dgm:cxn modelId="{2DC61627-AAAB-4C55-A9EF-4783C6B0C8C3}" type="presParOf" srcId="{77B72AFF-1379-4824-8DCD-0178746C7FFA}" destId="{BF379AA6-0C2A-4CBB-AA0A-7ECDF09300C2}" srcOrd="2" destOrd="0" presId="urn:microsoft.com/office/officeart/2005/8/layout/lProcess2"/>
    <dgm:cxn modelId="{3C3769E4-95C4-45C9-B40A-34B34EBAF379}" type="presParOf" srcId="{BF379AA6-0C2A-4CBB-AA0A-7ECDF09300C2}" destId="{3A881AD2-EC1C-412D-852A-8963AC474C70}" srcOrd="0" destOrd="0" presId="urn:microsoft.com/office/officeart/2005/8/layout/lProcess2"/>
    <dgm:cxn modelId="{21D5DF71-D62C-4F26-9BC3-1F8DB4C4F422}" type="presParOf" srcId="{3A881AD2-EC1C-412D-852A-8963AC474C70}" destId="{B85A8431-588E-47D8-8774-A69E749C0F9D}" srcOrd="0" destOrd="0" presId="urn:microsoft.com/office/officeart/2005/8/layout/lProcess2"/>
    <dgm:cxn modelId="{A0AE62D8-00DE-4B13-AA8C-2116D21E73AA}" type="presParOf" srcId="{3A881AD2-EC1C-412D-852A-8963AC474C70}" destId="{A82F60D0-3B0A-4197-8257-462B1F7BFA98}" srcOrd="1" destOrd="0" presId="urn:microsoft.com/office/officeart/2005/8/layout/lProcess2"/>
    <dgm:cxn modelId="{5A4E3C33-F082-44C2-A4DB-F4A99D19E333}" type="presParOf" srcId="{3A881AD2-EC1C-412D-852A-8963AC474C70}" destId="{E01FFD62-634F-4415-9866-C8FB7D0BE3FA}" srcOrd="2" destOrd="0" presId="urn:microsoft.com/office/officeart/2005/8/layout/lProcess2"/>
    <dgm:cxn modelId="{CD7550B5-0B2B-444F-81AA-69A21C10D103}" type="presParOf" srcId="{3A881AD2-EC1C-412D-852A-8963AC474C70}" destId="{1E22ED2C-53E6-49A4-B016-5C57AEA543FB}" srcOrd="3" destOrd="0" presId="urn:microsoft.com/office/officeart/2005/8/layout/lProcess2"/>
    <dgm:cxn modelId="{6623CC06-7E36-40C1-96CB-B96EE4725618}" type="presParOf" srcId="{3A881AD2-EC1C-412D-852A-8963AC474C70}" destId="{2ED2C37C-6612-488E-AF5A-C9C8F4E8C568}" srcOrd="4" destOrd="0" presId="urn:microsoft.com/office/officeart/2005/8/layout/lProcess2"/>
    <dgm:cxn modelId="{22160581-3841-4121-9B03-053DEFA67A5A}" type="presParOf" srcId="{EEC72D01-5018-4689-83CE-07B4BC4B01D1}" destId="{33112820-55A2-4CA4-A93B-2630AD59C170}" srcOrd="3" destOrd="0" presId="urn:microsoft.com/office/officeart/2005/8/layout/lProcess2"/>
    <dgm:cxn modelId="{3B69382F-F718-4DE0-B0CB-41A58411E331}" type="presParOf" srcId="{EEC72D01-5018-4689-83CE-07B4BC4B01D1}" destId="{DF9C48CF-1A7C-43E5-800B-049EDAE38432}" srcOrd="4" destOrd="0" presId="urn:microsoft.com/office/officeart/2005/8/layout/lProcess2"/>
    <dgm:cxn modelId="{AD9D191C-3D68-472C-86DC-1ADF2BBA7FB5}" type="presParOf" srcId="{DF9C48CF-1A7C-43E5-800B-049EDAE38432}" destId="{7C074B7E-F2C7-4886-97D7-2DA3CC3C6D24}" srcOrd="0" destOrd="0" presId="urn:microsoft.com/office/officeart/2005/8/layout/lProcess2"/>
    <dgm:cxn modelId="{36FA4824-3027-463E-BB0F-CC515D1D82D4}" type="presParOf" srcId="{DF9C48CF-1A7C-43E5-800B-049EDAE38432}" destId="{A46D1A70-CBFD-4E2E-89D5-C0C7BD19D2B1}" srcOrd="1" destOrd="0" presId="urn:microsoft.com/office/officeart/2005/8/layout/lProcess2"/>
    <dgm:cxn modelId="{EB5FC520-756E-4295-9019-E3467E325D88}" type="presParOf" srcId="{DF9C48CF-1A7C-43E5-800B-049EDAE38432}" destId="{2D6EF71C-AFF7-4309-B203-E9B0C8F46000}" srcOrd="2" destOrd="0" presId="urn:microsoft.com/office/officeart/2005/8/layout/lProcess2"/>
    <dgm:cxn modelId="{CE9E874D-7812-4431-BC70-CC96FAF01255}" type="presParOf" srcId="{2D6EF71C-AFF7-4309-B203-E9B0C8F46000}" destId="{0BDBEAC0-E41B-4A9C-A521-1DF11E81D68E}" srcOrd="0" destOrd="0" presId="urn:microsoft.com/office/officeart/2005/8/layout/lProcess2"/>
    <dgm:cxn modelId="{4A729EE0-78F7-4EDA-A105-897D1EC64D97}" type="presParOf" srcId="{0BDBEAC0-E41B-4A9C-A521-1DF11E81D68E}" destId="{5B22AF01-E402-4F05-A4D8-81CF93867EAA}" srcOrd="0" destOrd="0" presId="urn:microsoft.com/office/officeart/2005/8/layout/lProcess2"/>
    <dgm:cxn modelId="{8FF846AC-4E69-450A-9C10-AD4F22DC402E}" type="presParOf" srcId="{0BDBEAC0-E41B-4A9C-A521-1DF11E81D68E}" destId="{77B67571-82C5-41EF-A64D-DFE8F233F109}" srcOrd="1" destOrd="0" presId="urn:microsoft.com/office/officeart/2005/8/layout/lProcess2"/>
    <dgm:cxn modelId="{E38D9A9D-90FA-4C1C-AF04-9633FC4F4888}" type="presParOf" srcId="{0BDBEAC0-E41B-4A9C-A521-1DF11E81D68E}" destId="{3F7D5774-EC82-4B0F-88F7-9D182CDC759F}" srcOrd="2" destOrd="0" presId="urn:microsoft.com/office/officeart/2005/8/layout/lProcess2"/>
    <dgm:cxn modelId="{0A3C53E5-5831-4F02-86C5-38C53144C41E}" type="presParOf" srcId="{0BDBEAC0-E41B-4A9C-A521-1DF11E81D68E}" destId="{CF53FD97-13FE-4A99-9C50-5B13C01D58C4}" srcOrd="3" destOrd="0" presId="urn:microsoft.com/office/officeart/2005/8/layout/lProcess2"/>
    <dgm:cxn modelId="{AC005B8F-7E71-44B6-9B11-1819CAAB6FA1}" type="presParOf" srcId="{0BDBEAC0-E41B-4A9C-A521-1DF11E81D68E}" destId="{01BC720F-851C-42A2-A7AB-9BD8A9B3E414}" srcOrd="4" destOrd="0" presId="urn:microsoft.com/office/officeart/2005/8/layout/lProcess2"/>
    <dgm:cxn modelId="{EC559B7A-EA65-4884-A4FC-4B33848218FB}" type="presParOf" srcId="{0BDBEAC0-E41B-4A9C-A521-1DF11E81D68E}" destId="{3792370D-E1A9-4BD1-9492-61649F30A9AB}" srcOrd="5" destOrd="0" presId="urn:microsoft.com/office/officeart/2005/8/layout/lProcess2"/>
    <dgm:cxn modelId="{FEFDFEBC-2062-4121-82DF-6F51C83D9E26}" type="presParOf" srcId="{0BDBEAC0-E41B-4A9C-A521-1DF11E81D68E}" destId="{8D1327FB-6E5C-4D5E-93A1-C74EC51C3157}" srcOrd="6" destOrd="0" presId="urn:microsoft.com/office/officeart/2005/8/layout/lProcess2"/>
    <dgm:cxn modelId="{D5D875CD-C031-4D32-8682-DC86093EDBE1}" type="presParOf" srcId="{EEC72D01-5018-4689-83CE-07B4BC4B01D1}" destId="{17CE9419-EA3B-44BE-B6E0-DDCC502B05F2}" srcOrd="5" destOrd="0" presId="urn:microsoft.com/office/officeart/2005/8/layout/lProcess2"/>
    <dgm:cxn modelId="{73A171F1-7173-4012-B003-169AC416868F}" type="presParOf" srcId="{EEC72D01-5018-4689-83CE-07B4BC4B01D1}" destId="{094E1C65-B4ED-419C-ACAF-A8A291B9C646}" srcOrd="6" destOrd="0" presId="urn:microsoft.com/office/officeart/2005/8/layout/lProcess2"/>
    <dgm:cxn modelId="{E4D41267-3CF8-4ACB-A3CB-7B6A69D226CB}" type="presParOf" srcId="{094E1C65-B4ED-419C-ACAF-A8A291B9C646}" destId="{EAEB3628-5F0E-40B6-9068-30136B602A78}" srcOrd="0" destOrd="0" presId="urn:microsoft.com/office/officeart/2005/8/layout/lProcess2"/>
    <dgm:cxn modelId="{052A8AD5-12D7-4481-8F6F-9539369CE788}" type="presParOf" srcId="{094E1C65-B4ED-419C-ACAF-A8A291B9C646}" destId="{F315CAD9-6B74-441D-9CBB-1184463FD6A2}" srcOrd="1" destOrd="0" presId="urn:microsoft.com/office/officeart/2005/8/layout/lProcess2"/>
    <dgm:cxn modelId="{108B13E0-9744-4065-87FA-47EBC2361963}" type="presParOf" srcId="{094E1C65-B4ED-419C-ACAF-A8A291B9C646}" destId="{3B7BAC42-4C2E-4D39-9677-4931AC71B3F5}" srcOrd="2" destOrd="0" presId="urn:microsoft.com/office/officeart/2005/8/layout/lProcess2"/>
    <dgm:cxn modelId="{056CDC34-2627-4676-BB32-92049370C0A1}" type="presParOf" srcId="{3B7BAC42-4C2E-4D39-9677-4931AC71B3F5}" destId="{F75CC267-7D4C-4D24-864E-42298A737892}" srcOrd="0" destOrd="0" presId="urn:microsoft.com/office/officeart/2005/8/layout/lProcess2"/>
    <dgm:cxn modelId="{4F81C3CD-C577-4909-A2F7-EAB1B30A4078}" type="presParOf" srcId="{F75CC267-7D4C-4D24-864E-42298A737892}" destId="{4E31FF01-E484-40F3-B1BB-FEEAC4582ACC}" srcOrd="0" destOrd="0" presId="urn:microsoft.com/office/officeart/2005/8/layout/lProcess2"/>
    <dgm:cxn modelId="{C7A36D62-EE0E-4293-B9C9-EA3375679547}" type="presParOf" srcId="{F75CC267-7D4C-4D24-864E-42298A737892}" destId="{6E39FA50-7B7C-4C55-A52C-F2171EF12B04}" srcOrd="1" destOrd="0" presId="urn:microsoft.com/office/officeart/2005/8/layout/lProcess2"/>
    <dgm:cxn modelId="{3DDE9D10-B9B2-46AE-B765-A44EC4CBC9C4}" type="presParOf" srcId="{F75CC267-7D4C-4D24-864E-42298A737892}" destId="{2577EE25-4F91-45AC-9589-AC8DFC9B45C7}" srcOrd="2" destOrd="0" presId="urn:microsoft.com/office/officeart/2005/8/layout/lProcess2"/>
    <dgm:cxn modelId="{87A33C17-14AE-4170-AC88-FFA45ECC925F}" type="presParOf" srcId="{F75CC267-7D4C-4D24-864E-42298A737892}" destId="{BCBFD388-7567-4DF9-81D8-F92E57CFC3EF}" srcOrd="3" destOrd="0" presId="urn:microsoft.com/office/officeart/2005/8/layout/lProcess2"/>
    <dgm:cxn modelId="{1AD88461-B8C4-4D40-96E2-DE6A661D7761}" type="presParOf" srcId="{F75CC267-7D4C-4D24-864E-42298A737892}" destId="{5273E526-F109-491E-AA99-283795F123FD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A63E201-50CB-473E-9492-BFFB9509D5E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A2BC17-69F4-4F38-82FD-108E82206A2C}">
      <dgm:prSet phldrT="[Текст]"/>
      <dgm:spPr/>
      <dgm:t>
        <a:bodyPr/>
        <a:lstStyle/>
        <a:p>
          <a:pPr algn="ctr"/>
          <a:r>
            <a:rPr lang="ru-RU" dirty="0" smtClean="0"/>
            <a:t>ОРГАНИЗАЦИОННЫЙ КОМИТЕТ</a:t>
          </a:r>
          <a:endParaRPr lang="ru-RU" dirty="0"/>
        </a:p>
      </dgm:t>
    </dgm:pt>
    <dgm:pt modelId="{242001D9-C3DD-41A2-90BF-394BE44E37F1}" type="parTrans" cxnId="{4BB6ADAE-F594-4187-B0BD-BD6A60A2A224}">
      <dgm:prSet/>
      <dgm:spPr/>
      <dgm:t>
        <a:bodyPr/>
        <a:lstStyle/>
        <a:p>
          <a:pPr algn="ctr"/>
          <a:endParaRPr lang="ru-RU"/>
        </a:p>
      </dgm:t>
    </dgm:pt>
    <dgm:pt modelId="{EA20FEF6-68A2-4666-8E02-9ED12BC16D4D}" type="sibTrans" cxnId="{4BB6ADAE-F594-4187-B0BD-BD6A60A2A224}">
      <dgm:prSet/>
      <dgm:spPr/>
      <dgm:t>
        <a:bodyPr/>
        <a:lstStyle/>
        <a:p>
          <a:pPr algn="ctr"/>
          <a:endParaRPr lang="ru-RU"/>
        </a:p>
      </dgm:t>
    </dgm:pt>
    <dgm:pt modelId="{D3E2B790-6174-4F8B-A00A-5B54D3E5A2A7}" type="pres">
      <dgm:prSet presAssocID="{CA63E201-50CB-473E-9492-BFFB9509D5E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1D24F2-FDF6-43A2-9C6E-EA5B4BEB8188}" type="pres">
      <dgm:prSet presAssocID="{70A2BC17-69F4-4F38-82FD-108E82206A2C}" presName="parentText" presStyleLbl="node1" presStyleIdx="0" presStyleCnt="1" custScaleY="37300" custLinFactNeighborY="-41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E042AF-ECBE-410A-9B24-C85D5D46FC00}" type="presOf" srcId="{CA63E201-50CB-473E-9492-BFFB9509D5E7}" destId="{D3E2B790-6174-4F8B-A00A-5B54D3E5A2A7}" srcOrd="0" destOrd="0" presId="urn:microsoft.com/office/officeart/2005/8/layout/vList2"/>
    <dgm:cxn modelId="{4BB6ADAE-F594-4187-B0BD-BD6A60A2A224}" srcId="{CA63E201-50CB-473E-9492-BFFB9509D5E7}" destId="{70A2BC17-69F4-4F38-82FD-108E82206A2C}" srcOrd="0" destOrd="0" parTransId="{242001D9-C3DD-41A2-90BF-394BE44E37F1}" sibTransId="{EA20FEF6-68A2-4666-8E02-9ED12BC16D4D}"/>
    <dgm:cxn modelId="{E4F82FF1-52AD-4B9B-94D3-4C857E92ECA8}" type="presOf" srcId="{70A2BC17-69F4-4F38-82FD-108E82206A2C}" destId="{431D24F2-FDF6-43A2-9C6E-EA5B4BEB8188}" srcOrd="0" destOrd="0" presId="urn:microsoft.com/office/officeart/2005/8/layout/vList2"/>
    <dgm:cxn modelId="{01010DB3-3192-4B87-9AA4-C2BB706AAE06}" type="presParOf" srcId="{D3E2B790-6174-4F8B-A00A-5B54D3E5A2A7}" destId="{431D24F2-FDF6-43A2-9C6E-EA5B4BEB818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0CC898C-E8C3-4E1E-9C63-3A7F3BAF9194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F71B4D-7097-4383-BBDF-E1E2C632BBF9}">
      <dgm:prSet phldrT="[Текст]" custT="1"/>
      <dgm:spPr/>
      <dgm:t>
        <a:bodyPr/>
        <a:lstStyle/>
        <a:p>
          <a:pPr algn="ctr"/>
          <a:r>
            <a:rPr lang="ru-RU" sz="1600" dirty="0" smtClean="0"/>
            <a:t>УТРЕННЕЯ ГИМНАСТИКА</a:t>
          </a:r>
          <a:endParaRPr lang="ru-RU" sz="1600" dirty="0"/>
        </a:p>
      </dgm:t>
    </dgm:pt>
    <dgm:pt modelId="{73583F0C-85D3-4FE0-BA81-E7265C95BB7B}" type="parTrans" cxnId="{4D160DDB-5B07-43C4-B5FF-6C88840009A9}">
      <dgm:prSet/>
      <dgm:spPr/>
      <dgm:t>
        <a:bodyPr/>
        <a:lstStyle/>
        <a:p>
          <a:pPr algn="ctr"/>
          <a:endParaRPr lang="ru-RU"/>
        </a:p>
      </dgm:t>
    </dgm:pt>
    <dgm:pt modelId="{925BE125-54F4-459A-91DF-141DAF99FBD9}" type="sibTrans" cxnId="{4D160DDB-5B07-43C4-B5FF-6C88840009A9}">
      <dgm:prSet/>
      <dgm:spPr/>
      <dgm:t>
        <a:bodyPr/>
        <a:lstStyle/>
        <a:p>
          <a:pPr algn="ctr"/>
          <a:endParaRPr lang="ru-RU"/>
        </a:p>
      </dgm:t>
    </dgm:pt>
    <dgm:pt modelId="{60F0F0F1-DC0C-495B-AD1B-E5F40B15C933}">
      <dgm:prSet phldrT="[Текст]" custT="1"/>
      <dgm:spPr/>
      <dgm:t>
        <a:bodyPr/>
        <a:lstStyle/>
        <a:p>
          <a:pPr algn="ctr"/>
          <a:r>
            <a:rPr lang="ru-RU" sz="900" dirty="0" smtClean="0"/>
            <a:t>РАЗРАБАТЫВАЕТ СОДЕРЖАНИЕ</a:t>
          </a:r>
          <a:endParaRPr lang="ru-RU" sz="900" dirty="0"/>
        </a:p>
      </dgm:t>
    </dgm:pt>
    <dgm:pt modelId="{4F6504D5-548A-4814-93DD-53C3FE02253E}" type="parTrans" cxnId="{8885531A-2C78-46AB-B2F8-A387A8203142}">
      <dgm:prSet/>
      <dgm:spPr/>
      <dgm:t>
        <a:bodyPr/>
        <a:lstStyle/>
        <a:p>
          <a:pPr algn="ctr"/>
          <a:endParaRPr lang="ru-RU"/>
        </a:p>
      </dgm:t>
    </dgm:pt>
    <dgm:pt modelId="{66D29DC1-078E-456E-9B4D-38F6CD81E336}" type="sibTrans" cxnId="{8885531A-2C78-46AB-B2F8-A387A8203142}">
      <dgm:prSet/>
      <dgm:spPr/>
      <dgm:t>
        <a:bodyPr/>
        <a:lstStyle/>
        <a:p>
          <a:pPr algn="ctr"/>
          <a:endParaRPr lang="ru-RU"/>
        </a:p>
      </dgm:t>
    </dgm:pt>
    <dgm:pt modelId="{B2C25D74-DDCC-4287-B0FA-AA04A5AD1C2B}">
      <dgm:prSet phldrT="[Текст]" custT="1"/>
      <dgm:spPr/>
      <dgm:t>
        <a:bodyPr/>
        <a:lstStyle/>
        <a:p>
          <a:pPr algn="ctr"/>
          <a:r>
            <a:rPr lang="ru-RU" sz="800" dirty="0" smtClean="0"/>
            <a:t>ВЫПОЛНЯЕТ  ПОДГОТОВКУ  ИНСТРУКТОРОВ</a:t>
          </a:r>
          <a:endParaRPr lang="ru-RU" sz="800" dirty="0"/>
        </a:p>
      </dgm:t>
    </dgm:pt>
    <dgm:pt modelId="{90BCD7F5-684A-4367-963A-DA69F6659474}" type="parTrans" cxnId="{6377C8B3-2122-48EF-B0BD-D81234750A14}">
      <dgm:prSet/>
      <dgm:spPr/>
      <dgm:t>
        <a:bodyPr/>
        <a:lstStyle/>
        <a:p>
          <a:pPr algn="ctr"/>
          <a:endParaRPr lang="ru-RU"/>
        </a:p>
      </dgm:t>
    </dgm:pt>
    <dgm:pt modelId="{4BB0E589-7AE2-417D-A785-D3C3A05B8DAC}" type="sibTrans" cxnId="{6377C8B3-2122-48EF-B0BD-D81234750A14}">
      <dgm:prSet/>
      <dgm:spPr/>
      <dgm:t>
        <a:bodyPr/>
        <a:lstStyle/>
        <a:p>
          <a:pPr algn="ctr"/>
          <a:endParaRPr lang="ru-RU"/>
        </a:p>
      </dgm:t>
    </dgm:pt>
    <dgm:pt modelId="{47C6A2B9-45F9-4F7B-AE4C-0F8431A63C2C}">
      <dgm:prSet phldrT="[Текст]" custT="1"/>
      <dgm:spPr/>
      <dgm:t>
        <a:bodyPr/>
        <a:lstStyle/>
        <a:p>
          <a:pPr algn="ctr"/>
          <a:r>
            <a:rPr lang="ru-RU" sz="1600" dirty="0" smtClean="0"/>
            <a:t>ФИЗКУЛЬТУРНЫЕ ПАУЗЫ</a:t>
          </a:r>
          <a:endParaRPr lang="ru-RU" sz="1600" dirty="0"/>
        </a:p>
      </dgm:t>
    </dgm:pt>
    <dgm:pt modelId="{1ABDDAF8-DC38-4A7A-BCE5-A13EA2228349}" type="parTrans" cxnId="{75BBD5AF-47F7-4C1F-88C5-2F93925465DD}">
      <dgm:prSet/>
      <dgm:spPr/>
      <dgm:t>
        <a:bodyPr/>
        <a:lstStyle/>
        <a:p>
          <a:pPr algn="ctr"/>
          <a:endParaRPr lang="ru-RU"/>
        </a:p>
      </dgm:t>
    </dgm:pt>
    <dgm:pt modelId="{10B5E2A0-8ACB-4AB3-A350-251BE043B772}" type="sibTrans" cxnId="{75BBD5AF-47F7-4C1F-88C5-2F93925465DD}">
      <dgm:prSet/>
      <dgm:spPr/>
      <dgm:t>
        <a:bodyPr/>
        <a:lstStyle/>
        <a:p>
          <a:pPr algn="ctr"/>
          <a:endParaRPr lang="ru-RU"/>
        </a:p>
      </dgm:t>
    </dgm:pt>
    <dgm:pt modelId="{48E0073B-A9C2-45E5-A52B-BE68DE463576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900" dirty="0" smtClean="0"/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dirty="0" smtClean="0"/>
            <a:t>РАЗРАБАТЫВАЕТ СОДЕРЖАНИЕ ДЛЯ НАЧАЛЬНОЙ ШКОЛЫ</a:t>
          </a:r>
        </a:p>
        <a:p>
          <a:pPr algn="ctr"/>
          <a:endParaRPr lang="ru-RU" sz="900" dirty="0"/>
        </a:p>
      </dgm:t>
    </dgm:pt>
    <dgm:pt modelId="{3584A3DB-D865-42AD-B31F-80DF53B10790}" type="parTrans" cxnId="{0DFEDF0D-AEE8-4625-841B-83826E3A93AD}">
      <dgm:prSet/>
      <dgm:spPr/>
      <dgm:t>
        <a:bodyPr/>
        <a:lstStyle/>
        <a:p>
          <a:pPr algn="ctr"/>
          <a:endParaRPr lang="ru-RU"/>
        </a:p>
      </dgm:t>
    </dgm:pt>
    <dgm:pt modelId="{39EFF3C7-33D1-4DF2-9DC3-156DE9AA8446}" type="sibTrans" cxnId="{0DFEDF0D-AEE8-4625-841B-83826E3A93AD}">
      <dgm:prSet/>
      <dgm:spPr/>
      <dgm:t>
        <a:bodyPr/>
        <a:lstStyle/>
        <a:p>
          <a:pPr algn="ctr"/>
          <a:endParaRPr lang="ru-RU"/>
        </a:p>
      </dgm:t>
    </dgm:pt>
    <dgm:pt modelId="{5C28FE56-0827-4F85-AEA2-86327DF0AA66}">
      <dgm:prSet phldrT="[Текст]" custT="1"/>
      <dgm:spPr/>
      <dgm:t>
        <a:bodyPr/>
        <a:lstStyle/>
        <a:p>
          <a:pPr algn="ctr"/>
          <a:r>
            <a:rPr lang="ru-RU" sz="900" dirty="0" smtClean="0"/>
            <a:t>ОРГАНИЗУЕТ И ПРОВОДИТ ФИЗПАУЗЫ, ФИЗМИНУТКИ</a:t>
          </a:r>
          <a:endParaRPr lang="ru-RU" sz="900" dirty="0"/>
        </a:p>
      </dgm:t>
    </dgm:pt>
    <dgm:pt modelId="{74E3F79C-DA66-4FA1-8C9D-8F3AB4FF8B9E}" type="parTrans" cxnId="{FAD66FA9-7103-47E1-A304-CAD4837419DA}">
      <dgm:prSet/>
      <dgm:spPr/>
      <dgm:t>
        <a:bodyPr/>
        <a:lstStyle/>
        <a:p>
          <a:pPr algn="ctr"/>
          <a:endParaRPr lang="ru-RU"/>
        </a:p>
      </dgm:t>
    </dgm:pt>
    <dgm:pt modelId="{25809D60-DD62-4B2A-B6DD-683DC9D9360F}" type="sibTrans" cxnId="{FAD66FA9-7103-47E1-A304-CAD4837419DA}">
      <dgm:prSet/>
      <dgm:spPr/>
      <dgm:t>
        <a:bodyPr/>
        <a:lstStyle/>
        <a:p>
          <a:pPr algn="ctr"/>
          <a:endParaRPr lang="ru-RU"/>
        </a:p>
      </dgm:t>
    </dgm:pt>
    <dgm:pt modelId="{F3E18F9B-E15B-4B41-966D-75FE9990A60F}">
      <dgm:prSet phldrT="[Текст]" custT="1"/>
      <dgm:spPr/>
      <dgm:t>
        <a:bodyPr/>
        <a:lstStyle/>
        <a:p>
          <a:pPr algn="ctr"/>
          <a:r>
            <a:rPr lang="ru-RU" sz="1400" dirty="0" smtClean="0"/>
            <a:t>СПОРТИВНЫЕ МЕРОПРИЯТИЯ В РЕЖИМЕ УЧЕБНОГО ДНЯ</a:t>
          </a:r>
          <a:endParaRPr lang="ru-RU" sz="1400" dirty="0"/>
        </a:p>
      </dgm:t>
    </dgm:pt>
    <dgm:pt modelId="{AA16C34F-D518-4E0B-A079-C84CD5707A78}" type="parTrans" cxnId="{00ABEEFA-652E-4F6D-8C3E-312559856ABE}">
      <dgm:prSet/>
      <dgm:spPr/>
      <dgm:t>
        <a:bodyPr/>
        <a:lstStyle/>
        <a:p>
          <a:pPr algn="ctr"/>
          <a:endParaRPr lang="ru-RU"/>
        </a:p>
      </dgm:t>
    </dgm:pt>
    <dgm:pt modelId="{1A079298-FB22-4F2E-BF7C-894709E9A2D9}" type="sibTrans" cxnId="{00ABEEFA-652E-4F6D-8C3E-312559856ABE}">
      <dgm:prSet/>
      <dgm:spPr/>
      <dgm:t>
        <a:bodyPr/>
        <a:lstStyle/>
        <a:p>
          <a:pPr algn="ctr"/>
          <a:endParaRPr lang="ru-RU"/>
        </a:p>
      </dgm:t>
    </dgm:pt>
    <dgm:pt modelId="{FD1D16EF-D964-401C-B24B-8AD46CAFC81A}">
      <dgm:prSet phldrT="[Текст]" custT="1"/>
      <dgm:spPr/>
      <dgm:t>
        <a:bodyPr/>
        <a:lstStyle/>
        <a:p>
          <a:pPr algn="ctr"/>
          <a:r>
            <a:rPr lang="ru-RU" sz="900" dirty="0" smtClean="0"/>
            <a:t>РАЗРАБАТЫВАЕТ ПЛАН МЕРОПРИЯТИЙ НА МЕСЯЦ, ЧЕТВЕРТЬ, СЕМЕСТР</a:t>
          </a:r>
          <a:endParaRPr lang="ru-RU" sz="900" dirty="0"/>
        </a:p>
      </dgm:t>
    </dgm:pt>
    <dgm:pt modelId="{011AA239-B2EE-44C2-B04F-BE16BF74FA78}" type="parTrans" cxnId="{1B1819EE-E30F-4A23-8419-F8A7DA202FD0}">
      <dgm:prSet/>
      <dgm:spPr/>
      <dgm:t>
        <a:bodyPr/>
        <a:lstStyle/>
        <a:p>
          <a:pPr algn="ctr"/>
          <a:endParaRPr lang="ru-RU"/>
        </a:p>
      </dgm:t>
    </dgm:pt>
    <dgm:pt modelId="{C0AFAA9F-1F93-4112-B996-D87B0A726325}" type="sibTrans" cxnId="{1B1819EE-E30F-4A23-8419-F8A7DA202FD0}">
      <dgm:prSet/>
      <dgm:spPr/>
      <dgm:t>
        <a:bodyPr/>
        <a:lstStyle/>
        <a:p>
          <a:pPr algn="ctr"/>
          <a:endParaRPr lang="ru-RU"/>
        </a:p>
      </dgm:t>
    </dgm:pt>
    <dgm:pt modelId="{1A81AB9B-6086-4D3D-95B6-00C9D12C5590}">
      <dgm:prSet phldrT="[Текст]" custT="1"/>
      <dgm:spPr/>
      <dgm:t>
        <a:bodyPr/>
        <a:lstStyle/>
        <a:p>
          <a:pPr algn="ctr"/>
          <a:r>
            <a:rPr lang="ru-RU" sz="900" dirty="0" smtClean="0"/>
            <a:t>ОРГАНИЗУЕТ И ПРОВОДИТ МЕРОПРИЯТИЯ ПО ПЛАНУ</a:t>
          </a:r>
          <a:endParaRPr lang="ru-RU" sz="900" dirty="0"/>
        </a:p>
      </dgm:t>
    </dgm:pt>
    <dgm:pt modelId="{96B2A3FE-DA62-4BBD-9554-5274481622D9}" type="parTrans" cxnId="{B4FA4982-F5DA-4FF2-B2D2-AC2ED01C1928}">
      <dgm:prSet/>
      <dgm:spPr/>
      <dgm:t>
        <a:bodyPr/>
        <a:lstStyle/>
        <a:p>
          <a:pPr algn="ctr"/>
          <a:endParaRPr lang="ru-RU"/>
        </a:p>
      </dgm:t>
    </dgm:pt>
    <dgm:pt modelId="{740FBBBB-BEFD-48E6-B9B5-65495B6564EE}" type="sibTrans" cxnId="{B4FA4982-F5DA-4FF2-B2D2-AC2ED01C1928}">
      <dgm:prSet/>
      <dgm:spPr/>
      <dgm:t>
        <a:bodyPr/>
        <a:lstStyle/>
        <a:p>
          <a:pPr algn="ctr"/>
          <a:endParaRPr lang="ru-RU"/>
        </a:p>
      </dgm:t>
    </dgm:pt>
    <dgm:pt modelId="{8E5F1374-FC8D-420E-94AA-2CC00A80D814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800" dirty="0" smtClean="0"/>
            <a:t>РАЗРАБАТЫВАЕТ РЕГЛАМЕНТ ПРОХОЖДЕНИЯ МЕРОПРИЯТИЙ</a:t>
          </a:r>
        </a:p>
        <a:p>
          <a:pPr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dirty="0"/>
        </a:p>
      </dgm:t>
    </dgm:pt>
    <dgm:pt modelId="{73718ABA-B1EC-4C4B-B505-D422D7B10CE9}" type="parTrans" cxnId="{1BC34A02-5464-483A-96D7-FEDF2E712852}">
      <dgm:prSet/>
      <dgm:spPr/>
      <dgm:t>
        <a:bodyPr/>
        <a:lstStyle/>
        <a:p>
          <a:pPr algn="ctr"/>
          <a:endParaRPr lang="ru-RU"/>
        </a:p>
      </dgm:t>
    </dgm:pt>
    <dgm:pt modelId="{1685E921-6662-4F75-AF4C-B5C1E91C8AFE}" type="sibTrans" cxnId="{1BC34A02-5464-483A-96D7-FEDF2E712852}">
      <dgm:prSet/>
      <dgm:spPr/>
      <dgm:t>
        <a:bodyPr/>
        <a:lstStyle/>
        <a:p>
          <a:pPr algn="ctr"/>
          <a:endParaRPr lang="ru-RU"/>
        </a:p>
      </dgm:t>
    </dgm:pt>
    <dgm:pt modelId="{543BE222-7E48-4C11-A48C-ACD6B184B669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800" dirty="0" smtClean="0"/>
            <a:t>ОРГАНИЗУЕТ  И ПРОВОДИТ УТРЕННЮЮ ГИМНАСТИКУ</a:t>
          </a:r>
        </a:p>
        <a:p>
          <a:pPr algn="ctr"/>
          <a:endParaRPr lang="ru-RU" sz="800" dirty="0"/>
        </a:p>
      </dgm:t>
    </dgm:pt>
    <dgm:pt modelId="{F465DA2A-2B03-4B40-8742-164546FC888C}" type="parTrans" cxnId="{4B783A05-43E4-4BA3-ADF0-2AC8DDFB29DF}">
      <dgm:prSet/>
      <dgm:spPr/>
      <dgm:t>
        <a:bodyPr/>
        <a:lstStyle/>
        <a:p>
          <a:pPr algn="ctr"/>
          <a:endParaRPr lang="ru-RU"/>
        </a:p>
      </dgm:t>
    </dgm:pt>
    <dgm:pt modelId="{A967836B-6636-46B2-8EB8-0ECF130FBAB9}" type="sibTrans" cxnId="{4B783A05-43E4-4BA3-ADF0-2AC8DDFB29DF}">
      <dgm:prSet/>
      <dgm:spPr/>
      <dgm:t>
        <a:bodyPr/>
        <a:lstStyle/>
        <a:p>
          <a:pPr algn="ctr"/>
          <a:endParaRPr lang="ru-RU"/>
        </a:p>
      </dgm:t>
    </dgm:pt>
    <dgm:pt modelId="{08C6CD3F-8DA2-44F2-A17B-9DEB03D1484C}">
      <dgm:prSet custT="1"/>
      <dgm:spPr/>
      <dgm:t>
        <a:bodyPr/>
        <a:lstStyle/>
        <a:p>
          <a:pPr algn="ctr"/>
          <a:r>
            <a:rPr lang="ru-RU" sz="900" dirty="0" smtClean="0"/>
            <a:t>РАЗРАБАТЫВАЕТ СОДЕРЖАНИЕ. РЕГЛАМЕНТ </a:t>
          </a:r>
          <a:endParaRPr lang="ru-RU" sz="900" dirty="0"/>
        </a:p>
      </dgm:t>
    </dgm:pt>
    <dgm:pt modelId="{2006CDDD-F2C9-40B0-BDCB-9CE85D7096A7}" type="parTrans" cxnId="{83079BD3-D321-43AC-8140-2CFC1D013AA4}">
      <dgm:prSet/>
      <dgm:spPr/>
      <dgm:t>
        <a:bodyPr/>
        <a:lstStyle/>
        <a:p>
          <a:pPr algn="ctr"/>
          <a:endParaRPr lang="ru-RU"/>
        </a:p>
      </dgm:t>
    </dgm:pt>
    <dgm:pt modelId="{8F28B45C-19BE-462E-98F6-34D3C00EC28F}" type="sibTrans" cxnId="{83079BD3-D321-43AC-8140-2CFC1D013AA4}">
      <dgm:prSet/>
      <dgm:spPr/>
      <dgm:t>
        <a:bodyPr/>
        <a:lstStyle/>
        <a:p>
          <a:pPr algn="ctr"/>
          <a:endParaRPr lang="ru-RU"/>
        </a:p>
      </dgm:t>
    </dgm:pt>
    <dgm:pt modelId="{4993948D-03CE-4625-8A73-23A7E777D7FF}">
      <dgm:prSet custT="1"/>
      <dgm:spPr/>
      <dgm:t>
        <a:bodyPr/>
        <a:lstStyle/>
        <a:p>
          <a:pPr algn="ctr"/>
          <a:r>
            <a:rPr lang="ru-RU" sz="900" dirty="0" smtClean="0"/>
            <a:t>ВЫПОЛНЯЕТ ПОДГОТОВКУ ИНСТРУКТОРОВ</a:t>
          </a:r>
          <a:endParaRPr lang="ru-RU" sz="900" dirty="0"/>
        </a:p>
      </dgm:t>
    </dgm:pt>
    <dgm:pt modelId="{C92AD223-D05C-4BC1-8DA9-191B4D4879FD}" type="parTrans" cxnId="{EA233F83-B3D9-4B12-8553-002BD9C4F6C0}">
      <dgm:prSet/>
      <dgm:spPr/>
      <dgm:t>
        <a:bodyPr/>
        <a:lstStyle/>
        <a:p>
          <a:pPr algn="ctr"/>
          <a:endParaRPr lang="ru-RU"/>
        </a:p>
      </dgm:t>
    </dgm:pt>
    <dgm:pt modelId="{55D97839-AD19-449F-81E5-11901EB489AD}" type="sibTrans" cxnId="{EA233F83-B3D9-4B12-8553-002BD9C4F6C0}">
      <dgm:prSet/>
      <dgm:spPr/>
      <dgm:t>
        <a:bodyPr/>
        <a:lstStyle/>
        <a:p>
          <a:pPr algn="ctr"/>
          <a:endParaRPr lang="ru-RU"/>
        </a:p>
      </dgm:t>
    </dgm:pt>
    <dgm:pt modelId="{56E52B88-0882-4453-83B9-6CB9FB64E033}">
      <dgm:prSet custT="1"/>
      <dgm:spPr/>
      <dgm:t>
        <a:bodyPr/>
        <a:lstStyle/>
        <a:p>
          <a:pPr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dirty="0" smtClean="0"/>
            <a:t>РАЗРАБАТЫВАЕТ СОДЕРЖАНИЕ ДЛЯ СРЕДНЕЙ ШКОЛЫ</a:t>
          </a:r>
          <a:endParaRPr lang="ru-RU" sz="900" dirty="0"/>
        </a:p>
      </dgm:t>
    </dgm:pt>
    <dgm:pt modelId="{88D9409D-079B-4DB8-8F6D-7335D0FDA98C}" type="parTrans" cxnId="{6D73C515-672D-4CA3-BCDA-44E7E25FFC80}">
      <dgm:prSet/>
      <dgm:spPr/>
      <dgm:t>
        <a:bodyPr/>
        <a:lstStyle/>
        <a:p>
          <a:pPr algn="ctr"/>
          <a:endParaRPr lang="ru-RU"/>
        </a:p>
      </dgm:t>
    </dgm:pt>
    <dgm:pt modelId="{6955B47C-90E8-4B16-ACB5-4C24981845D8}" type="sibTrans" cxnId="{6D73C515-672D-4CA3-BCDA-44E7E25FFC80}">
      <dgm:prSet/>
      <dgm:spPr/>
      <dgm:t>
        <a:bodyPr/>
        <a:lstStyle/>
        <a:p>
          <a:pPr algn="ctr"/>
          <a:endParaRPr lang="ru-RU"/>
        </a:p>
      </dgm:t>
    </dgm:pt>
    <dgm:pt modelId="{D55DEDF1-CA21-48D9-85C2-1CB0E6BC872E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900" dirty="0" smtClean="0"/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dirty="0" smtClean="0"/>
            <a:t>ВЫПОЛНЯЕТ ПОДГОТОВКУ ИНСТРУКТОРОВ</a:t>
          </a:r>
        </a:p>
        <a:p>
          <a:pPr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dirty="0"/>
        </a:p>
      </dgm:t>
    </dgm:pt>
    <dgm:pt modelId="{7E668A0B-51CE-4CCD-BF4E-B63FF59AA4B4}" type="parTrans" cxnId="{B984CA5A-A81D-4808-BC71-9673914AAE20}">
      <dgm:prSet/>
      <dgm:spPr/>
      <dgm:t>
        <a:bodyPr/>
        <a:lstStyle/>
        <a:p>
          <a:pPr algn="ctr"/>
          <a:endParaRPr lang="ru-RU"/>
        </a:p>
      </dgm:t>
    </dgm:pt>
    <dgm:pt modelId="{17160403-6747-49CA-B0FF-5F40149B9CB5}" type="sibTrans" cxnId="{B984CA5A-A81D-4808-BC71-9673914AAE20}">
      <dgm:prSet/>
      <dgm:spPr/>
      <dgm:t>
        <a:bodyPr/>
        <a:lstStyle/>
        <a:p>
          <a:pPr algn="ctr"/>
          <a:endParaRPr lang="ru-RU"/>
        </a:p>
      </dgm:t>
    </dgm:pt>
    <dgm:pt modelId="{AFDDC75B-6A89-48E6-8DEF-9049F43CB0B7}">
      <dgm:prSet custT="1"/>
      <dgm:spPr/>
      <dgm:t>
        <a:bodyPr/>
        <a:lstStyle/>
        <a:p>
          <a:pPr algn="ctr"/>
          <a:r>
            <a:rPr lang="ru-RU" sz="1400" dirty="0" smtClean="0"/>
            <a:t>ОТДЕЛ ЛФК+ СМГ</a:t>
          </a:r>
        </a:p>
        <a:p>
          <a:pPr algn="ctr"/>
          <a:r>
            <a:rPr lang="en-US" sz="1400" dirty="0" smtClean="0"/>
            <a:t>/</a:t>
          </a:r>
          <a:r>
            <a:rPr lang="ru-RU" sz="1200" dirty="0" smtClean="0"/>
            <a:t>ИНСТРУКТОРЫ ЛФК СОВМЕСТНО С МЕДИЦИНСКИМ РАБОТНИКОМ</a:t>
          </a:r>
          <a:r>
            <a:rPr lang="en-US" sz="1200" dirty="0" smtClean="0"/>
            <a:t>/</a:t>
          </a:r>
          <a:endParaRPr lang="ru-RU" sz="1200" dirty="0"/>
        </a:p>
      </dgm:t>
    </dgm:pt>
    <dgm:pt modelId="{4A1CD55B-167A-44BA-AE7D-C166461C201A}" type="parTrans" cxnId="{6DF31807-6835-4442-9A4A-F41CA0872BFF}">
      <dgm:prSet/>
      <dgm:spPr/>
      <dgm:t>
        <a:bodyPr/>
        <a:lstStyle/>
        <a:p>
          <a:pPr algn="ctr"/>
          <a:endParaRPr lang="ru-RU"/>
        </a:p>
      </dgm:t>
    </dgm:pt>
    <dgm:pt modelId="{AC147467-48A8-44A8-AEC5-4C9FBBD335AE}" type="sibTrans" cxnId="{6DF31807-6835-4442-9A4A-F41CA0872BFF}">
      <dgm:prSet/>
      <dgm:spPr/>
      <dgm:t>
        <a:bodyPr/>
        <a:lstStyle/>
        <a:p>
          <a:pPr algn="ctr"/>
          <a:endParaRPr lang="ru-RU"/>
        </a:p>
      </dgm:t>
    </dgm:pt>
    <dgm:pt modelId="{3EA747AE-A4C4-41B5-BA86-8B60BA503323}">
      <dgm:prSet/>
      <dgm:spPr/>
      <dgm:t>
        <a:bodyPr/>
        <a:lstStyle/>
        <a:p>
          <a:r>
            <a:rPr lang="ru-RU" dirty="0" smtClean="0"/>
            <a:t>ПРОГРАММА,РАСПИСАНИЕ ЗАНЯТИЙ, РАСПРЕДЕЛЕНИЕТ ПО ГРУППАМ ЗДОРОВЬЯ, МЕДИЦИНСКИЙ КОНТРОЛЬ </a:t>
          </a:r>
          <a:endParaRPr lang="ru-RU" dirty="0"/>
        </a:p>
      </dgm:t>
    </dgm:pt>
    <dgm:pt modelId="{4DE99BC6-FFE3-4F08-9ADD-B26A9C87DF5C}" type="parTrans" cxnId="{A0E8D50D-959F-47A0-BCBA-E7ACE2007719}">
      <dgm:prSet/>
      <dgm:spPr/>
      <dgm:t>
        <a:bodyPr/>
        <a:lstStyle/>
        <a:p>
          <a:endParaRPr lang="ru-RU"/>
        </a:p>
      </dgm:t>
    </dgm:pt>
    <dgm:pt modelId="{A0BE461C-00F5-40BE-B817-95370C0231D0}" type="sibTrans" cxnId="{A0E8D50D-959F-47A0-BCBA-E7ACE2007719}">
      <dgm:prSet/>
      <dgm:spPr/>
      <dgm:t>
        <a:bodyPr/>
        <a:lstStyle/>
        <a:p>
          <a:endParaRPr lang="ru-RU"/>
        </a:p>
      </dgm:t>
    </dgm:pt>
    <dgm:pt modelId="{EEC72D01-5018-4689-83CE-07B4BC4B01D1}" type="pres">
      <dgm:prSet presAssocID="{90CC898C-E8C3-4E1E-9C63-3A7F3BAF9194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4CD9A7-67E8-40AC-BC41-CEE9653FC58C}" type="pres">
      <dgm:prSet presAssocID="{4EF71B4D-7097-4383-BBDF-E1E2C632BBF9}" presName="compNode" presStyleCnt="0"/>
      <dgm:spPr/>
    </dgm:pt>
    <dgm:pt modelId="{F72391C2-1E57-4CD5-8973-B4891A06F2FE}" type="pres">
      <dgm:prSet presAssocID="{4EF71B4D-7097-4383-BBDF-E1E2C632BBF9}" presName="aNode" presStyleLbl="bgShp" presStyleIdx="0" presStyleCnt="4" custLinFactNeighborX="-38"/>
      <dgm:spPr/>
      <dgm:t>
        <a:bodyPr/>
        <a:lstStyle/>
        <a:p>
          <a:endParaRPr lang="ru-RU"/>
        </a:p>
      </dgm:t>
    </dgm:pt>
    <dgm:pt modelId="{D7608D2A-0455-4EF0-A98B-3986090E62CD}" type="pres">
      <dgm:prSet presAssocID="{4EF71B4D-7097-4383-BBDF-E1E2C632BBF9}" presName="textNode" presStyleLbl="bgShp" presStyleIdx="0" presStyleCnt="4"/>
      <dgm:spPr/>
      <dgm:t>
        <a:bodyPr/>
        <a:lstStyle/>
        <a:p>
          <a:endParaRPr lang="ru-RU"/>
        </a:p>
      </dgm:t>
    </dgm:pt>
    <dgm:pt modelId="{EC14ABDC-B78C-46C5-83B0-7C5EF1AF4C90}" type="pres">
      <dgm:prSet presAssocID="{4EF71B4D-7097-4383-BBDF-E1E2C632BBF9}" presName="compChildNode" presStyleCnt="0"/>
      <dgm:spPr/>
    </dgm:pt>
    <dgm:pt modelId="{40F53AF0-DC73-4C89-94CD-F5F791D35FAB}" type="pres">
      <dgm:prSet presAssocID="{4EF71B4D-7097-4383-BBDF-E1E2C632BBF9}" presName="theInnerList" presStyleCnt="0"/>
      <dgm:spPr/>
    </dgm:pt>
    <dgm:pt modelId="{323C2575-1004-4BDC-B9C9-D90159A1D0C7}" type="pres">
      <dgm:prSet presAssocID="{60F0F0F1-DC0C-495B-AD1B-E5F40B15C933}" presName="childNode" presStyleLbl="node1" presStyleIdx="0" presStyleCnt="13" custScaleY="227530" custLinFactNeighborX="1409" custLinFactNeighborY="357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F83492-8613-4B0E-8CE9-7B9F19363771}" type="pres">
      <dgm:prSet presAssocID="{60F0F0F1-DC0C-495B-AD1B-E5F40B15C933}" presName="aSpace2" presStyleCnt="0"/>
      <dgm:spPr/>
    </dgm:pt>
    <dgm:pt modelId="{A6B23BC8-2CFA-403C-80C0-37BB3881C546}" type="pres">
      <dgm:prSet presAssocID="{8E5F1374-FC8D-420E-94AA-2CC00A80D814}" presName="childNode" presStyleLbl="node1" presStyleIdx="1" presStyleCnt="13" custScaleY="218688" custLinFactNeighborX="1409" custLinFactNeighborY="877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DE82C4-3A87-4C7B-BA5E-0073B71EB180}" type="pres">
      <dgm:prSet presAssocID="{8E5F1374-FC8D-420E-94AA-2CC00A80D814}" presName="aSpace2" presStyleCnt="0"/>
      <dgm:spPr/>
    </dgm:pt>
    <dgm:pt modelId="{16F331BE-8EC3-499E-88E8-157A97724EED}" type="pres">
      <dgm:prSet presAssocID="{B2C25D74-DDCC-4287-B0FA-AA04A5AD1C2B}" presName="childNode" presStyleLbl="node1" presStyleIdx="2" presStyleCnt="13" custScaleY="210287" custLinFactNeighborX="1409" custLinFactNeighborY="575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2CBD9-F436-4F4D-888E-94B138DB9F88}" type="pres">
      <dgm:prSet presAssocID="{B2C25D74-DDCC-4287-B0FA-AA04A5AD1C2B}" presName="aSpace2" presStyleCnt="0"/>
      <dgm:spPr/>
    </dgm:pt>
    <dgm:pt modelId="{65F4E205-1CA5-425C-B23F-F00ACD2AE2E7}" type="pres">
      <dgm:prSet presAssocID="{543BE222-7E48-4C11-A48C-ACD6B184B669}" presName="childNode" presStyleLbl="node1" presStyleIdx="3" presStyleCnt="13" custScaleY="224531" custLinFactNeighborX="1409" custLinFactNeighborY="24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3B40F6-1C20-4C19-8F6E-D4C01FD3FF8E}" type="pres">
      <dgm:prSet presAssocID="{4EF71B4D-7097-4383-BBDF-E1E2C632BBF9}" presName="aSpace" presStyleCnt="0"/>
      <dgm:spPr/>
    </dgm:pt>
    <dgm:pt modelId="{77B72AFF-1379-4824-8DCD-0178746C7FFA}" type="pres">
      <dgm:prSet presAssocID="{47C6A2B9-45F9-4F7B-AE4C-0F8431A63C2C}" presName="compNode" presStyleCnt="0"/>
      <dgm:spPr/>
    </dgm:pt>
    <dgm:pt modelId="{A3C0B91A-D148-4987-9054-7FE037F23323}" type="pres">
      <dgm:prSet presAssocID="{47C6A2B9-45F9-4F7B-AE4C-0F8431A63C2C}" presName="aNode" presStyleLbl="bgShp" presStyleIdx="1" presStyleCnt="4"/>
      <dgm:spPr/>
      <dgm:t>
        <a:bodyPr/>
        <a:lstStyle/>
        <a:p>
          <a:endParaRPr lang="ru-RU"/>
        </a:p>
      </dgm:t>
    </dgm:pt>
    <dgm:pt modelId="{BED617CD-45B7-4337-932C-4D4A41469FF5}" type="pres">
      <dgm:prSet presAssocID="{47C6A2B9-45F9-4F7B-AE4C-0F8431A63C2C}" presName="textNode" presStyleLbl="bgShp" presStyleIdx="1" presStyleCnt="4"/>
      <dgm:spPr/>
      <dgm:t>
        <a:bodyPr/>
        <a:lstStyle/>
        <a:p>
          <a:endParaRPr lang="ru-RU"/>
        </a:p>
      </dgm:t>
    </dgm:pt>
    <dgm:pt modelId="{BF379AA6-0C2A-4CBB-AA0A-7ECDF09300C2}" type="pres">
      <dgm:prSet presAssocID="{47C6A2B9-45F9-4F7B-AE4C-0F8431A63C2C}" presName="compChildNode" presStyleCnt="0"/>
      <dgm:spPr/>
    </dgm:pt>
    <dgm:pt modelId="{3A881AD2-EC1C-412D-852A-8963AC474C70}" type="pres">
      <dgm:prSet presAssocID="{47C6A2B9-45F9-4F7B-AE4C-0F8431A63C2C}" presName="theInnerList" presStyleCnt="0"/>
      <dgm:spPr/>
    </dgm:pt>
    <dgm:pt modelId="{B85A8431-588E-47D8-8774-A69E749C0F9D}" type="pres">
      <dgm:prSet presAssocID="{48E0073B-A9C2-45E5-A52B-BE68DE463576}" presName="childNode" presStyleLbl="node1" presStyleIdx="4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F60D0-3B0A-4197-8257-462B1F7BFA98}" type="pres">
      <dgm:prSet presAssocID="{48E0073B-A9C2-45E5-A52B-BE68DE463576}" presName="aSpace2" presStyleCnt="0"/>
      <dgm:spPr/>
    </dgm:pt>
    <dgm:pt modelId="{55D55162-EAC3-4390-977B-38CA2FCDEE04}" type="pres">
      <dgm:prSet presAssocID="{56E52B88-0882-4453-83B9-6CB9FB64E033}" presName="childNode" presStyleLbl="node1" presStyleIdx="5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634E93-AD00-470B-9C7E-377CC073F1D9}" type="pres">
      <dgm:prSet presAssocID="{56E52B88-0882-4453-83B9-6CB9FB64E033}" presName="aSpace2" presStyleCnt="0"/>
      <dgm:spPr/>
    </dgm:pt>
    <dgm:pt modelId="{20CAF53B-201B-4CA7-863D-57F18E06DC5B}" type="pres">
      <dgm:prSet presAssocID="{4993948D-03CE-4625-8A73-23A7E777D7FF}" presName="childNode" presStyleLbl="node1" presStyleIdx="6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B99A88-FA30-4719-BC1B-B133F8711628}" type="pres">
      <dgm:prSet presAssocID="{4993948D-03CE-4625-8A73-23A7E777D7FF}" presName="aSpace2" presStyleCnt="0"/>
      <dgm:spPr/>
    </dgm:pt>
    <dgm:pt modelId="{2ED2C37C-6612-488E-AF5A-C9C8F4E8C568}" type="pres">
      <dgm:prSet presAssocID="{5C28FE56-0827-4F85-AEA2-86327DF0AA66}" presName="childNode" presStyleLbl="node1" presStyleIdx="7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112820-55A2-4CA4-A93B-2630AD59C170}" type="pres">
      <dgm:prSet presAssocID="{47C6A2B9-45F9-4F7B-AE4C-0F8431A63C2C}" presName="aSpace" presStyleCnt="0"/>
      <dgm:spPr/>
    </dgm:pt>
    <dgm:pt modelId="{094E1C65-B4ED-419C-ACAF-A8A291B9C646}" type="pres">
      <dgm:prSet presAssocID="{F3E18F9B-E15B-4B41-966D-75FE9990A60F}" presName="compNode" presStyleCnt="0"/>
      <dgm:spPr/>
    </dgm:pt>
    <dgm:pt modelId="{EAEB3628-5F0E-40B6-9068-30136B602A78}" type="pres">
      <dgm:prSet presAssocID="{F3E18F9B-E15B-4B41-966D-75FE9990A60F}" presName="aNode" presStyleLbl="bgShp" presStyleIdx="2" presStyleCnt="4" custLinFactNeighborX="164"/>
      <dgm:spPr/>
      <dgm:t>
        <a:bodyPr/>
        <a:lstStyle/>
        <a:p>
          <a:endParaRPr lang="ru-RU"/>
        </a:p>
      </dgm:t>
    </dgm:pt>
    <dgm:pt modelId="{F315CAD9-6B74-441D-9CBB-1184463FD6A2}" type="pres">
      <dgm:prSet presAssocID="{F3E18F9B-E15B-4B41-966D-75FE9990A60F}" presName="textNode" presStyleLbl="bgShp" presStyleIdx="2" presStyleCnt="4"/>
      <dgm:spPr/>
      <dgm:t>
        <a:bodyPr/>
        <a:lstStyle/>
        <a:p>
          <a:endParaRPr lang="ru-RU"/>
        </a:p>
      </dgm:t>
    </dgm:pt>
    <dgm:pt modelId="{3B7BAC42-4C2E-4D39-9677-4931AC71B3F5}" type="pres">
      <dgm:prSet presAssocID="{F3E18F9B-E15B-4B41-966D-75FE9990A60F}" presName="compChildNode" presStyleCnt="0"/>
      <dgm:spPr/>
    </dgm:pt>
    <dgm:pt modelId="{F75CC267-7D4C-4D24-864E-42298A737892}" type="pres">
      <dgm:prSet presAssocID="{F3E18F9B-E15B-4B41-966D-75FE9990A60F}" presName="theInnerList" presStyleCnt="0"/>
      <dgm:spPr/>
    </dgm:pt>
    <dgm:pt modelId="{4E31FF01-E484-40F3-B1BB-FEEAC4582ACC}" type="pres">
      <dgm:prSet presAssocID="{FD1D16EF-D964-401C-B24B-8AD46CAFC81A}" presName="childNode" presStyleLbl="node1" presStyleIdx="8" presStyleCnt="13" custScaleY="816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39FA50-7B7C-4C55-A52C-F2171EF12B04}" type="pres">
      <dgm:prSet presAssocID="{FD1D16EF-D964-401C-B24B-8AD46CAFC81A}" presName="aSpace2" presStyleCnt="0"/>
      <dgm:spPr/>
    </dgm:pt>
    <dgm:pt modelId="{2577EE25-4F91-45AC-9589-AC8DFC9B45C7}" type="pres">
      <dgm:prSet presAssocID="{08C6CD3F-8DA2-44F2-A17B-9DEB03D1484C}" presName="childNode" presStyleLbl="node1" presStyleIdx="9" presStyleCnt="13" custScaleY="800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BFD388-7567-4DF9-81D8-F92E57CFC3EF}" type="pres">
      <dgm:prSet presAssocID="{08C6CD3F-8DA2-44F2-A17B-9DEB03D1484C}" presName="aSpace2" presStyleCnt="0"/>
      <dgm:spPr/>
    </dgm:pt>
    <dgm:pt modelId="{333C41C7-1DB9-49BA-A223-566B1815B468}" type="pres">
      <dgm:prSet presAssocID="{D55DEDF1-CA21-48D9-85C2-1CB0E6BC872E}" presName="childNode" presStyleLbl="node1" presStyleIdx="10" presStyleCnt="13" custScaleY="79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02E07E-E1FD-4D07-939A-A5F21222B22A}" type="pres">
      <dgm:prSet presAssocID="{D55DEDF1-CA21-48D9-85C2-1CB0E6BC872E}" presName="aSpace2" presStyleCnt="0"/>
      <dgm:spPr/>
    </dgm:pt>
    <dgm:pt modelId="{5273E526-F109-491E-AA99-283795F123FD}" type="pres">
      <dgm:prSet presAssocID="{1A81AB9B-6086-4D3D-95B6-00C9D12C5590}" presName="childNode" presStyleLbl="node1" presStyleIdx="11" presStyleCnt="13" custScaleY="707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FC73D9-D455-4119-9B56-8D9FE2A98B0F}" type="pres">
      <dgm:prSet presAssocID="{F3E18F9B-E15B-4B41-966D-75FE9990A60F}" presName="aSpace" presStyleCnt="0"/>
      <dgm:spPr/>
    </dgm:pt>
    <dgm:pt modelId="{8749CFDF-33C2-4B48-9B2E-DA195CBCB9E3}" type="pres">
      <dgm:prSet presAssocID="{AFDDC75B-6A89-48E6-8DEF-9049F43CB0B7}" presName="compNode" presStyleCnt="0"/>
      <dgm:spPr/>
    </dgm:pt>
    <dgm:pt modelId="{BB90706A-5DA0-4D3C-B51F-C78C195988F8}" type="pres">
      <dgm:prSet presAssocID="{AFDDC75B-6A89-48E6-8DEF-9049F43CB0B7}" presName="aNode" presStyleLbl="bgShp" presStyleIdx="3" presStyleCnt="4" custLinFactNeighborX="1951" custLinFactNeighborY="5071"/>
      <dgm:spPr/>
      <dgm:t>
        <a:bodyPr/>
        <a:lstStyle/>
        <a:p>
          <a:endParaRPr lang="ru-RU"/>
        </a:p>
      </dgm:t>
    </dgm:pt>
    <dgm:pt modelId="{4BEB1EC3-69FF-4DBA-90BD-C4B0516FC472}" type="pres">
      <dgm:prSet presAssocID="{AFDDC75B-6A89-48E6-8DEF-9049F43CB0B7}" presName="textNode" presStyleLbl="bgShp" presStyleIdx="3" presStyleCnt="4"/>
      <dgm:spPr/>
      <dgm:t>
        <a:bodyPr/>
        <a:lstStyle/>
        <a:p>
          <a:endParaRPr lang="ru-RU"/>
        </a:p>
      </dgm:t>
    </dgm:pt>
    <dgm:pt modelId="{1FE29594-DBAD-4423-BB3E-D5A5306796C0}" type="pres">
      <dgm:prSet presAssocID="{AFDDC75B-6A89-48E6-8DEF-9049F43CB0B7}" presName="compChildNode" presStyleCnt="0"/>
      <dgm:spPr/>
    </dgm:pt>
    <dgm:pt modelId="{1F5C9227-99FA-4CCD-898F-D9F66E80CA13}" type="pres">
      <dgm:prSet presAssocID="{AFDDC75B-6A89-48E6-8DEF-9049F43CB0B7}" presName="theInnerList" presStyleCnt="0"/>
      <dgm:spPr/>
    </dgm:pt>
    <dgm:pt modelId="{FEEC8648-3CF1-418B-A592-75A93D7AD89D}" type="pres">
      <dgm:prSet presAssocID="{3EA747AE-A4C4-41B5-BA86-8B60BA503323}" presName="childNode" presStyleLbl="node1" presStyleIdx="12" presStyleCnt="13" custScaleX="109785" custScaleY="120998" custLinFactNeighborX="-1716" custLinFactNeighborY="-24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E6F870-7C70-48C2-A0B8-C147BE06D29F}" type="presOf" srcId="{47C6A2B9-45F9-4F7B-AE4C-0F8431A63C2C}" destId="{A3C0B91A-D148-4987-9054-7FE037F23323}" srcOrd="0" destOrd="0" presId="urn:microsoft.com/office/officeart/2005/8/layout/lProcess2"/>
    <dgm:cxn modelId="{8B36EF71-AA82-4E2A-A2C4-A0396690FF65}" type="presOf" srcId="{60F0F0F1-DC0C-495B-AD1B-E5F40B15C933}" destId="{323C2575-1004-4BDC-B9C9-D90159A1D0C7}" srcOrd="0" destOrd="0" presId="urn:microsoft.com/office/officeart/2005/8/layout/lProcess2"/>
    <dgm:cxn modelId="{A488EFFB-C312-4E70-9AF5-17A54518330C}" type="presOf" srcId="{4EF71B4D-7097-4383-BBDF-E1E2C632BBF9}" destId="{F72391C2-1E57-4CD5-8973-B4891A06F2FE}" srcOrd="0" destOrd="0" presId="urn:microsoft.com/office/officeart/2005/8/layout/lProcess2"/>
    <dgm:cxn modelId="{4B783A05-43E4-4BA3-ADF0-2AC8DDFB29DF}" srcId="{4EF71B4D-7097-4383-BBDF-E1E2C632BBF9}" destId="{543BE222-7E48-4C11-A48C-ACD6B184B669}" srcOrd="3" destOrd="0" parTransId="{F465DA2A-2B03-4B40-8742-164546FC888C}" sibTransId="{A967836B-6636-46B2-8EB8-0ECF130FBAB9}"/>
    <dgm:cxn modelId="{C344B480-4D96-4798-B763-B883B1A865C9}" type="presOf" srcId="{3EA747AE-A4C4-41B5-BA86-8B60BA503323}" destId="{FEEC8648-3CF1-418B-A592-75A93D7AD89D}" srcOrd="0" destOrd="0" presId="urn:microsoft.com/office/officeart/2005/8/layout/lProcess2"/>
    <dgm:cxn modelId="{F6B58B5B-0FCA-4ACA-A214-9894EA1556B0}" type="presOf" srcId="{543BE222-7E48-4C11-A48C-ACD6B184B669}" destId="{65F4E205-1CA5-425C-B23F-F00ACD2AE2E7}" srcOrd="0" destOrd="0" presId="urn:microsoft.com/office/officeart/2005/8/layout/lProcess2"/>
    <dgm:cxn modelId="{1BC34A02-5464-483A-96D7-FEDF2E712852}" srcId="{4EF71B4D-7097-4383-BBDF-E1E2C632BBF9}" destId="{8E5F1374-FC8D-420E-94AA-2CC00A80D814}" srcOrd="1" destOrd="0" parTransId="{73718ABA-B1EC-4C4B-B505-D422D7B10CE9}" sibTransId="{1685E921-6662-4F75-AF4C-B5C1E91C8AFE}"/>
    <dgm:cxn modelId="{ABB94FA2-353D-4CF1-9C92-A2E9370D2DEF}" type="presOf" srcId="{AFDDC75B-6A89-48E6-8DEF-9049F43CB0B7}" destId="{4BEB1EC3-69FF-4DBA-90BD-C4B0516FC472}" srcOrd="1" destOrd="0" presId="urn:microsoft.com/office/officeart/2005/8/layout/lProcess2"/>
    <dgm:cxn modelId="{B984CA5A-A81D-4808-BC71-9673914AAE20}" srcId="{F3E18F9B-E15B-4B41-966D-75FE9990A60F}" destId="{D55DEDF1-CA21-48D9-85C2-1CB0E6BC872E}" srcOrd="2" destOrd="0" parTransId="{7E668A0B-51CE-4CCD-BF4E-B63FF59AA4B4}" sibTransId="{17160403-6747-49CA-B0FF-5F40149B9CB5}"/>
    <dgm:cxn modelId="{7455348E-6AA0-404A-BAF6-113D7EED0C52}" type="presOf" srcId="{F3E18F9B-E15B-4B41-966D-75FE9990A60F}" destId="{F315CAD9-6B74-441D-9CBB-1184463FD6A2}" srcOrd="1" destOrd="0" presId="urn:microsoft.com/office/officeart/2005/8/layout/lProcess2"/>
    <dgm:cxn modelId="{0DFEDF0D-AEE8-4625-841B-83826E3A93AD}" srcId="{47C6A2B9-45F9-4F7B-AE4C-0F8431A63C2C}" destId="{48E0073B-A9C2-45E5-A52B-BE68DE463576}" srcOrd="0" destOrd="0" parTransId="{3584A3DB-D865-42AD-B31F-80DF53B10790}" sibTransId="{39EFF3C7-33D1-4DF2-9DC3-156DE9AA8446}"/>
    <dgm:cxn modelId="{A0E8D50D-959F-47A0-BCBA-E7ACE2007719}" srcId="{AFDDC75B-6A89-48E6-8DEF-9049F43CB0B7}" destId="{3EA747AE-A4C4-41B5-BA86-8B60BA503323}" srcOrd="0" destOrd="0" parTransId="{4DE99BC6-FFE3-4F08-9ADD-B26A9C87DF5C}" sibTransId="{A0BE461C-00F5-40BE-B817-95370C0231D0}"/>
    <dgm:cxn modelId="{75BBD5AF-47F7-4C1F-88C5-2F93925465DD}" srcId="{90CC898C-E8C3-4E1E-9C63-3A7F3BAF9194}" destId="{47C6A2B9-45F9-4F7B-AE4C-0F8431A63C2C}" srcOrd="1" destOrd="0" parTransId="{1ABDDAF8-DC38-4A7A-BCE5-A13EA2228349}" sibTransId="{10B5E2A0-8ACB-4AB3-A350-251BE043B772}"/>
    <dgm:cxn modelId="{CA7CA5DA-D089-4BD5-AB0B-FDFEF872CF99}" type="presOf" srcId="{B2C25D74-DDCC-4287-B0FA-AA04A5AD1C2B}" destId="{16F331BE-8EC3-499E-88E8-157A97724EED}" srcOrd="0" destOrd="0" presId="urn:microsoft.com/office/officeart/2005/8/layout/lProcess2"/>
    <dgm:cxn modelId="{EA233F83-B3D9-4B12-8553-002BD9C4F6C0}" srcId="{47C6A2B9-45F9-4F7B-AE4C-0F8431A63C2C}" destId="{4993948D-03CE-4625-8A73-23A7E777D7FF}" srcOrd="2" destOrd="0" parTransId="{C92AD223-D05C-4BC1-8DA9-191B4D4879FD}" sibTransId="{55D97839-AD19-449F-81E5-11901EB489AD}"/>
    <dgm:cxn modelId="{7856BC6D-2C00-4141-86E3-1BD2331EBE25}" type="presOf" srcId="{4993948D-03CE-4625-8A73-23A7E777D7FF}" destId="{20CAF53B-201B-4CA7-863D-57F18E06DC5B}" srcOrd="0" destOrd="0" presId="urn:microsoft.com/office/officeart/2005/8/layout/lProcess2"/>
    <dgm:cxn modelId="{486491B2-29CE-4D10-ADF7-FF2AD830B978}" type="presOf" srcId="{48E0073B-A9C2-45E5-A52B-BE68DE463576}" destId="{B85A8431-588E-47D8-8774-A69E749C0F9D}" srcOrd="0" destOrd="0" presId="urn:microsoft.com/office/officeart/2005/8/layout/lProcess2"/>
    <dgm:cxn modelId="{2BB6FBE9-FE18-4C5A-954D-BB4678F1BF29}" type="presOf" srcId="{56E52B88-0882-4453-83B9-6CB9FB64E033}" destId="{55D55162-EAC3-4390-977B-38CA2FCDEE04}" srcOrd="0" destOrd="0" presId="urn:microsoft.com/office/officeart/2005/8/layout/lProcess2"/>
    <dgm:cxn modelId="{BBE46C85-F5E1-40B2-8763-0383AA57F980}" type="presOf" srcId="{FD1D16EF-D964-401C-B24B-8AD46CAFC81A}" destId="{4E31FF01-E484-40F3-B1BB-FEEAC4582ACC}" srcOrd="0" destOrd="0" presId="urn:microsoft.com/office/officeart/2005/8/layout/lProcess2"/>
    <dgm:cxn modelId="{FAD66FA9-7103-47E1-A304-CAD4837419DA}" srcId="{47C6A2B9-45F9-4F7B-AE4C-0F8431A63C2C}" destId="{5C28FE56-0827-4F85-AEA2-86327DF0AA66}" srcOrd="3" destOrd="0" parTransId="{74E3F79C-DA66-4FA1-8C9D-8F3AB4FF8B9E}" sibTransId="{25809D60-DD62-4B2A-B6DD-683DC9D9360F}"/>
    <dgm:cxn modelId="{CB7B9BF7-CC6C-4D2F-9536-D7B95C7FEBA3}" type="presOf" srcId="{08C6CD3F-8DA2-44F2-A17B-9DEB03D1484C}" destId="{2577EE25-4F91-45AC-9589-AC8DFC9B45C7}" srcOrd="0" destOrd="0" presId="urn:microsoft.com/office/officeart/2005/8/layout/lProcess2"/>
    <dgm:cxn modelId="{36DABF9A-DB68-428A-9E71-854CEF9D90B4}" type="presOf" srcId="{AFDDC75B-6A89-48E6-8DEF-9049F43CB0B7}" destId="{BB90706A-5DA0-4D3C-B51F-C78C195988F8}" srcOrd="0" destOrd="0" presId="urn:microsoft.com/office/officeart/2005/8/layout/lProcess2"/>
    <dgm:cxn modelId="{6377C8B3-2122-48EF-B0BD-D81234750A14}" srcId="{4EF71B4D-7097-4383-BBDF-E1E2C632BBF9}" destId="{B2C25D74-DDCC-4287-B0FA-AA04A5AD1C2B}" srcOrd="2" destOrd="0" parTransId="{90BCD7F5-684A-4367-963A-DA69F6659474}" sibTransId="{4BB0E589-7AE2-417D-A785-D3C3A05B8DAC}"/>
    <dgm:cxn modelId="{CDCB9C42-7305-4335-B504-EAFFB11CC7EB}" type="presOf" srcId="{47C6A2B9-45F9-4F7B-AE4C-0F8431A63C2C}" destId="{BED617CD-45B7-4337-932C-4D4A41469FF5}" srcOrd="1" destOrd="0" presId="urn:microsoft.com/office/officeart/2005/8/layout/lProcess2"/>
    <dgm:cxn modelId="{B4FA4982-F5DA-4FF2-B2D2-AC2ED01C1928}" srcId="{F3E18F9B-E15B-4B41-966D-75FE9990A60F}" destId="{1A81AB9B-6086-4D3D-95B6-00C9D12C5590}" srcOrd="3" destOrd="0" parTransId="{96B2A3FE-DA62-4BBD-9554-5274481622D9}" sibTransId="{740FBBBB-BEFD-48E6-B9B5-65495B6564EE}"/>
    <dgm:cxn modelId="{83079BD3-D321-43AC-8140-2CFC1D013AA4}" srcId="{F3E18F9B-E15B-4B41-966D-75FE9990A60F}" destId="{08C6CD3F-8DA2-44F2-A17B-9DEB03D1484C}" srcOrd="1" destOrd="0" parTransId="{2006CDDD-F2C9-40B0-BDCB-9CE85D7096A7}" sibTransId="{8F28B45C-19BE-462E-98F6-34D3C00EC28F}"/>
    <dgm:cxn modelId="{DAC2871F-E8FE-450F-83E0-EABBEE8B548F}" type="presOf" srcId="{1A81AB9B-6086-4D3D-95B6-00C9D12C5590}" destId="{5273E526-F109-491E-AA99-283795F123FD}" srcOrd="0" destOrd="0" presId="urn:microsoft.com/office/officeart/2005/8/layout/lProcess2"/>
    <dgm:cxn modelId="{4D160DDB-5B07-43C4-B5FF-6C88840009A9}" srcId="{90CC898C-E8C3-4E1E-9C63-3A7F3BAF9194}" destId="{4EF71B4D-7097-4383-BBDF-E1E2C632BBF9}" srcOrd="0" destOrd="0" parTransId="{73583F0C-85D3-4FE0-BA81-E7265C95BB7B}" sibTransId="{925BE125-54F4-459A-91DF-141DAF99FBD9}"/>
    <dgm:cxn modelId="{00349167-EC4E-4F52-9738-C4F5A8AAE6B6}" type="presOf" srcId="{F3E18F9B-E15B-4B41-966D-75FE9990A60F}" destId="{EAEB3628-5F0E-40B6-9068-30136B602A78}" srcOrd="0" destOrd="0" presId="urn:microsoft.com/office/officeart/2005/8/layout/lProcess2"/>
    <dgm:cxn modelId="{00ABEEFA-652E-4F6D-8C3E-312559856ABE}" srcId="{90CC898C-E8C3-4E1E-9C63-3A7F3BAF9194}" destId="{F3E18F9B-E15B-4B41-966D-75FE9990A60F}" srcOrd="2" destOrd="0" parTransId="{AA16C34F-D518-4E0B-A079-C84CD5707A78}" sibTransId="{1A079298-FB22-4F2E-BF7C-894709E9A2D9}"/>
    <dgm:cxn modelId="{6D73C515-672D-4CA3-BCDA-44E7E25FFC80}" srcId="{47C6A2B9-45F9-4F7B-AE4C-0F8431A63C2C}" destId="{56E52B88-0882-4453-83B9-6CB9FB64E033}" srcOrd="1" destOrd="0" parTransId="{88D9409D-079B-4DB8-8F6D-7335D0FDA98C}" sibTransId="{6955B47C-90E8-4B16-ACB5-4C24981845D8}"/>
    <dgm:cxn modelId="{4D655FF5-AADE-48E2-85A7-95D8D010D1E2}" type="presOf" srcId="{5C28FE56-0827-4F85-AEA2-86327DF0AA66}" destId="{2ED2C37C-6612-488E-AF5A-C9C8F4E8C568}" srcOrd="0" destOrd="0" presId="urn:microsoft.com/office/officeart/2005/8/layout/lProcess2"/>
    <dgm:cxn modelId="{1B1819EE-E30F-4A23-8419-F8A7DA202FD0}" srcId="{F3E18F9B-E15B-4B41-966D-75FE9990A60F}" destId="{FD1D16EF-D964-401C-B24B-8AD46CAFC81A}" srcOrd="0" destOrd="0" parTransId="{011AA239-B2EE-44C2-B04F-BE16BF74FA78}" sibTransId="{C0AFAA9F-1F93-4112-B996-D87B0A726325}"/>
    <dgm:cxn modelId="{8D4F8AD6-EAF8-4A4D-B923-7067E917C913}" type="presOf" srcId="{D55DEDF1-CA21-48D9-85C2-1CB0E6BC872E}" destId="{333C41C7-1DB9-49BA-A223-566B1815B468}" srcOrd="0" destOrd="0" presId="urn:microsoft.com/office/officeart/2005/8/layout/lProcess2"/>
    <dgm:cxn modelId="{C974A228-5169-42B3-B99C-4BD07F3C9083}" type="presOf" srcId="{4EF71B4D-7097-4383-BBDF-E1E2C632BBF9}" destId="{D7608D2A-0455-4EF0-A98B-3986090E62CD}" srcOrd="1" destOrd="0" presId="urn:microsoft.com/office/officeart/2005/8/layout/lProcess2"/>
    <dgm:cxn modelId="{8885531A-2C78-46AB-B2F8-A387A8203142}" srcId="{4EF71B4D-7097-4383-BBDF-E1E2C632BBF9}" destId="{60F0F0F1-DC0C-495B-AD1B-E5F40B15C933}" srcOrd="0" destOrd="0" parTransId="{4F6504D5-548A-4814-93DD-53C3FE02253E}" sibTransId="{66D29DC1-078E-456E-9B4D-38F6CD81E336}"/>
    <dgm:cxn modelId="{6DF31807-6835-4442-9A4A-F41CA0872BFF}" srcId="{90CC898C-E8C3-4E1E-9C63-3A7F3BAF9194}" destId="{AFDDC75B-6A89-48E6-8DEF-9049F43CB0B7}" srcOrd="3" destOrd="0" parTransId="{4A1CD55B-167A-44BA-AE7D-C166461C201A}" sibTransId="{AC147467-48A8-44A8-AEC5-4C9FBBD335AE}"/>
    <dgm:cxn modelId="{016A9DEF-E38A-4BF1-A1D4-F3994CC17DF9}" type="presOf" srcId="{8E5F1374-FC8D-420E-94AA-2CC00A80D814}" destId="{A6B23BC8-2CFA-403C-80C0-37BB3881C546}" srcOrd="0" destOrd="0" presId="urn:microsoft.com/office/officeart/2005/8/layout/lProcess2"/>
    <dgm:cxn modelId="{53AA9E93-2004-4088-BC4C-901D4BA7B8FE}" type="presOf" srcId="{90CC898C-E8C3-4E1E-9C63-3A7F3BAF9194}" destId="{EEC72D01-5018-4689-83CE-07B4BC4B01D1}" srcOrd="0" destOrd="0" presId="urn:microsoft.com/office/officeart/2005/8/layout/lProcess2"/>
    <dgm:cxn modelId="{EE353C96-70E6-42BC-BE65-8FCE26B9197A}" type="presParOf" srcId="{EEC72D01-5018-4689-83CE-07B4BC4B01D1}" destId="{D24CD9A7-67E8-40AC-BC41-CEE9653FC58C}" srcOrd="0" destOrd="0" presId="urn:microsoft.com/office/officeart/2005/8/layout/lProcess2"/>
    <dgm:cxn modelId="{52A2421F-FFD1-413E-B3F0-C83AD5EDC9C9}" type="presParOf" srcId="{D24CD9A7-67E8-40AC-BC41-CEE9653FC58C}" destId="{F72391C2-1E57-4CD5-8973-B4891A06F2FE}" srcOrd="0" destOrd="0" presId="urn:microsoft.com/office/officeart/2005/8/layout/lProcess2"/>
    <dgm:cxn modelId="{37BA343F-4304-4CC5-9BCF-F521E29012A7}" type="presParOf" srcId="{D24CD9A7-67E8-40AC-BC41-CEE9653FC58C}" destId="{D7608D2A-0455-4EF0-A98B-3986090E62CD}" srcOrd="1" destOrd="0" presId="urn:microsoft.com/office/officeart/2005/8/layout/lProcess2"/>
    <dgm:cxn modelId="{454A2BAE-C094-47E0-B695-23F07729473B}" type="presParOf" srcId="{D24CD9A7-67E8-40AC-BC41-CEE9653FC58C}" destId="{EC14ABDC-B78C-46C5-83B0-7C5EF1AF4C90}" srcOrd="2" destOrd="0" presId="urn:microsoft.com/office/officeart/2005/8/layout/lProcess2"/>
    <dgm:cxn modelId="{AE3B14B4-A194-4C73-932F-290257F84443}" type="presParOf" srcId="{EC14ABDC-B78C-46C5-83B0-7C5EF1AF4C90}" destId="{40F53AF0-DC73-4C89-94CD-F5F791D35FAB}" srcOrd="0" destOrd="0" presId="urn:microsoft.com/office/officeart/2005/8/layout/lProcess2"/>
    <dgm:cxn modelId="{4EA84005-3927-4FB5-9690-72C21169F811}" type="presParOf" srcId="{40F53AF0-DC73-4C89-94CD-F5F791D35FAB}" destId="{323C2575-1004-4BDC-B9C9-D90159A1D0C7}" srcOrd="0" destOrd="0" presId="urn:microsoft.com/office/officeart/2005/8/layout/lProcess2"/>
    <dgm:cxn modelId="{3E9E847A-9567-41C6-9373-EF7A2DC3F57D}" type="presParOf" srcId="{40F53AF0-DC73-4C89-94CD-F5F791D35FAB}" destId="{F7F83492-8613-4B0E-8CE9-7B9F19363771}" srcOrd="1" destOrd="0" presId="urn:microsoft.com/office/officeart/2005/8/layout/lProcess2"/>
    <dgm:cxn modelId="{979C4D63-089B-4363-9BE6-ADF340920ECD}" type="presParOf" srcId="{40F53AF0-DC73-4C89-94CD-F5F791D35FAB}" destId="{A6B23BC8-2CFA-403C-80C0-37BB3881C546}" srcOrd="2" destOrd="0" presId="urn:microsoft.com/office/officeart/2005/8/layout/lProcess2"/>
    <dgm:cxn modelId="{060CAF9D-1E99-49BA-832F-66855F421889}" type="presParOf" srcId="{40F53AF0-DC73-4C89-94CD-F5F791D35FAB}" destId="{BBDE82C4-3A87-4C7B-BA5E-0073B71EB180}" srcOrd="3" destOrd="0" presId="urn:microsoft.com/office/officeart/2005/8/layout/lProcess2"/>
    <dgm:cxn modelId="{D0E54C25-29C4-4613-B67E-79EC7815C18C}" type="presParOf" srcId="{40F53AF0-DC73-4C89-94CD-F5F791D35FAB}" destId="{16F331BE-8EC3-499E-88E8-157A97724EED}" srcOrd="4" destOrd="0" presId="urn:microsoft.com/office/officeart/2005/8/layout/lProcess2"/>
    <dgm:cxn modelId="{083A7F13-950F-47B5-9A90-B172002DAE4D}" type="presParOf" srcId="{40F53AF0-DC73-4C89-94CD-F5F791D35FAB}" destId="{8D22CBD9-F436-4F4D-888E-94B138DB9F88}" srcOrd="5" destOrd="0" presId="urn:microsoft.com/office/officeart/2005/8/layout/lProcess2"/>
    <dgm:cxn modelId="{3CD866AA-6DF5-41CE-AE68-E66A215A8B74}" type="presParOf" srcId="{40F53AF0-DC73-4C89-94CD-F5F791D35FAB}" destId="{65F4E205-1CA5-425C-B23F-F00ACD2AE2E7}" srcOrd="6" destOrd="0" presId="urn:microsoft.com/office/officeart/2005/8/layout/lProcess2"/>
    <dgm:cxn modelId="{F445D6C8-9753-4EAB-89EB-8062FD5A8DB3}" type="presParOf" srcId="{EEC72D01-5018-4689-83CE-07B4BC4B01D1}" destId="{253B40F6-1C20-4C19-8F6E-D4C01FD3FF8E}" srcOrd="1" destOrd="0" presId="urn:microsoft.com/office/officeart/2005/8/layout/lProcess2"/>
    <dgm:cxn modelId="{C5D7B160-6E57-435D-A7DD-AA354B35A58A}" type="presParOf" srcId="{EEC72D01-5018-4689-83CE-07B4BC4B01D1}" destId="{77B72AFF-1379-4824-8DCD-0178746C7FFA}" srcOrd="2" destOrd="0" presId="urn:microsoft.com/office/officeart/2005/8/layout/lProcess2"/>
    <dgm:cxn modelId="{736AAF95-805F-4274-A2BD-C32C669EE6C6}" type="presParOf" srcId="{77B72AFF-1379-4824-8DCD-0178746C7FFA}" destId="{A3C0B91A-D148-4987-9054-7FE037F23323}" srcOrd="0" destOrd="0" presId="urn:microsoft.com/office/officeart/2005/8/layout/lProcess2"/>
    <dgm:cxn modelId="{2FBADA95-F671-44AB-8CED-4D437C44C62C}" type="presParOf" srcId="{77B72AFF-1379-4824-8DCD-0178746C7FFA}" destId="{BED617CD-45B7-4337-932C-4D4A41469FF5}" srcOrd="1" destOrd="0" presId="urn:microsoft.com/office/officeart/2005/8/layout/lProcess2"/>
    <dgm:cxn modelId="{CD9ACFB4-A7A9-4BBF-99F7-89EF3B6FBFDC}" type="presParOf" srcId="{77B72AFF-1379-4824-8DCD-0178746C7FFA}" destId="{BF379AA6-0C2A-4CBB-AA0A-7ECDF09300C2}" srcOrd="2" destOrd="0" presId="urn:microsoft.com/office/officeart/2005/8/layout/lProcess2"/>
    <dgm:cxn modelId="{54A109A3-D725-4465-B712-C8DB3E1983D6}" type="presParOf" srcId="{BF379AA6-0C2A-4CBB-AA0A-7ECDF09300C2}" destId="{3A881AD2-EC1C-412D-852A-8963AC474C70}" srcOrd="0" destOrd="0" presId="urn:microsoft.com/office/officeart/2005/8/layout/lProcess2"/>
    <dgm:cxn modelId="{13B0214E-BD80-4DDA-9FF0-66629BCC73DE}" type="presParOf" srcId="{3A881AD2-EC1C-412D-852A-8963AC474C70}" destId="{B85A8431-588E-47D8-8774-A69E749C0F9D}" srcOrd="0" destOrd="0" presId="urn:microsoft.com/office/officeart/2005/8/layout/lProcess2"/>
    <dgm:cxn modelId="{2F4325B4-F51A-4D3C-9582-D19B754CFB73}" type="presParOf" srcId="{3A881AD2-EC1C-412D-852A-8963AC474C70}" destId="{A82F60D0-3B0A-4197-8257-462B1F7BFA98}" srcOrd="1" destOrd="0" presId="urn:microsoft.com/office/officeart/2005/8/layout/lProcess2"/>
    <dgm:cxn modelId="{55C8AD5F-324D-433D-A70A-AE9D701C4E9E}" type="presParOf" srcId="{3A881AD2-EC1C-412D-852A-8963AC474C70}" destId="{55D55162-EAC3-4390-977B-38CA2FCDEE04}" srcOrd="2" destOrd="0" presId="urn:microsoft.com/office/officeart/2005/8/layout/lProcess2"/>
    <dgm:cxn modelId="{00BB22FC-ED76-4720-9687-E566C7BAA32B}" type="presParOf" srcId="{3A881AD2-EC1C-412D-852A-8963AC474C70}" destId="{28634E93-AD00-470B-9C7E-377CC073F1D9}" srcOrd="3" destOrd="0" presId="urn:microsoft.com/office/officeart/2005/8/layout/lProcess2"/>
    <dgm:cxn modelId="{14BF235E-A767-4034-BD74-CA0CEC678538}" type="presParOf" srcId="{3A881AD2-EC1C-412D-852A-8963AC474C70}" destId="{20CAF53B-201B-4CA7-863D-57F18E06DC5B}" srcOrd="4" destOrd="0" presId="urn:microsoft.com/office/officeart/2005/8/layout/lProcess2"/>
    <dgm:cxn modelId="{52755757-A6DA-4EB9-982E-769F4779F930}" type="presParOf" srcId="{3A881AD2-EC1C-412D-852A-8963AC474C70}" destId="{B0B99A88-FA30-4719-BC1B-B133F8711628}" srcOrd="5" destOrd="0" presId="urn:microsoft.com/office/officeart/2005/8/layout/lProcess2"/>
    <dgm:cxn modelId="{CB437031-79BF-41F9-8065-1354C8A609C8}" type="presParOf" srcId="{3A881AD2-EC1C-412D-852A-8963AC474C70}" destId="{2ED2C37C-6612-488E-AF5A-C9C8F4E8C568}" srcOrd="6" destOrd="0" presId="urn:microsoft.com/office/officeart/2005/8/layout/lProcess2"/>
    <dgm:cxn modelId="{510A275B-4168-40AB-BB0B-41EA84237F59}" type="presParOf" srcId="{EEC72D01-5018-4689-83CE-07B4BC4B01D1}" destId="{33112820-55A2-4CA4-A93B-2630AD59C170}" srcOrd="3" destOrd="0" presId="urn:microsoft.com/office/officeart/2005/8/layout/lProcess2"/>
    <dgm:cxn modelId="{51BF1DC0-F46A-4FFF-B399-F00B597FF87F}" type="presParOf" srcId="{EEC72D01-5018-4689-83CE-07B4BC4B01D1}" destId="{094E1C65-B4ED-419C-ACAF-A8A291B9C646}" srcOrd="4" destOrd="0" presId="urn:microsoft.com/office/officeart/2005/8/layout/lProcess2"/>
    <dgm:cxn modelId="{5D108D4E-E0D1-4DF3-90A3-FB37053B8894}" type="presParOf" srcId="{094E1C65-B4ED-419C-ACAF-A8A291B9C646}" destId="{EAEB3628-5F0E-40B6-9068-30136B602A78}" srcOrd="0" destOrd="0" presId="urn:microsoft.com/office/officeart/2005/8/layout/lProcess2"/>
    <dgm:cxn modelId="{4275B32F-946E-4909-AD10-004982AFD2D3}" type="presParOf" srcId="{094E1C65-B4ED-419C-ACAF-A8A291B9C646}" destId="{F315CAD9-6B74-441D-9CBB-1184463FD6A2}" srcOrd="1" destOrd="0" presId="urn:microsoft.com/office/officeart/2005/8/layout/lProcess2"/>
    <dgm:cxn modelId="{C7450407-9FD1-4483-8557-C8A2E2E3C054}" type="presParOf" srcId="{094E1C65-B4ED-419C-ACAF-A8A291B9C646}" destId="{3B7BAC42-4C2E-4D39-9677-4931AC71B3F5}" srcOrd="2" destOrd="0" presId="urn:microsoft.com/office/officeart/2005/8/layout/lProcess2"/>
    <dgm:cxn modelId="{4C331193-98AB-4345-BE1B-A84993F1F12E}" type="presParOf" srcId="{3B7BAC42-4C2E-4D39-9677-4931AC71B3F5}" destId="{F75CC267-7D4C-4D24-864E-42298A737892}" srcOrd="0" destOrd="0" presId="urn:microsoft.com/office/officeart/2005/8/layout/lProcess2"/>
    <dgm:cxn modelId="{626C9197-996B-41B2-895C-BCA718C258BE}" type="presParOf" srcId="{F75CC267-7D4C-4D24-864E-42298A737892}" destId="{4E31FF01-E484-40F3-B1BB-FEEAC4582ACC}" srcOrd="0" destOrd="0" presId="urn:microsoft.com/office/officeart/2005/8/layout/lProcess2"/>
    <dgm:cxn modelId="{EA82262E-EE82-4BC4-A05D-665D7A83AC42}" type="presParOf" srcId="{F75CC267-7D4C-4D24-864E-42298A737892}" destId="{6E39FA50-7B7C-4C55-A52C-F2171EF12B04}" srcOrd="1" destOrd="0" presId="urn:microsoft.com/office/officeart/2005/8/layout/lProcess2"/>
    <dgm:cxn modelId="{621F9BFA-A0A8-429C-9E59-C5DF87786769}" type="presParOf" srcId="{F75CC267-7D4C-4D24-864E-42298A737892}" destId="{2577EE25-4F91-45AC-9589-AC8DFC9B45C7}" srcOrd="2" destOrd="0" presId="urn:microsoft.com/office/officeart/2005/8/layout/lProcess2"/>
    <dgm:cxn modelId="{6E86CAD6-C700-4C35-8942-731EF14DDC83}" type="presParOf" srcId="{F75CC267-7D4C-4D24-864E-42298A737892}" destId="{BCBFD388-7567-4DF9-81D8-F92E57CFC3EF}" srcOrd="3" destOrd="0" presId="urn:microsoft.com/office/officeart/2005/8/layout/lProcess2"/>
    <dgm:cxn modelId="{3C87E9EF-0A1C-437B-A369-C6A1B9E20773}" type="presParOf" srcId="{F75CC267-7D4C-4D24-864E-42298A737892}" destId="{333C41C7-1DB9-49BA-A223-566B1815B468}" srcOrd="4" destOrd="0" presId="urn:microsoft.com/office/officeart/2005/8/layout/lProcess2"/>
    <dgm:cxn modelId="{939DD596-50A0-4E4E-9C82-624C60039603}" type="presParOf" srcId="{F75CC267-7D4C-4D24-864E-42298A737892}" destId="{7802E07E-E1FD-4D07-939A-A5F21222B22A}" srcOrd="5" destOrd="0" presId="urn:microsoft.com/office/officeart/2005/8/layout/lProcess2"/>
    <dgm:cxn modelId="{22D888C4-9F8F-43CA-B8CD-8DAC38D466B2}" type="presParOf" srcId="{F75CC267-7D4C-4D24-864E-42298A737892}" destId="{5273E526-F109-491E-AA99-283795F123FD}" srcOrd="6" destOrd="0" presId="urn:microsoft.com/office/officeart/2005/8/layout/lProcess2"/>
    <dgm:cxn modelId="{7B0F07E8-A842-449C-BF86-5F958C8BE7A0}" type="presParOf" srcId="{EEC72D01-5018-4689-83CE-07B4BC4B01D1}" destId="{8EFC73D9-D455-4119-9B56-8D9FE2A98B0F}" srcOrd="5" destOrd="0" presId="urn:microsoft.com/office/officeart/2005/8/layout/lProcess2"/>
    <dgm:cxn modelId="{71C31FE0-D9BF-4739-9D0E-38D2C16CD6D1}" type="presParOf" srcId="{EEC72D01-5018-4689-83CE-07B4BC4B01D1}" destId="{8749CFDF-33C2-4B48-9B2E-DA195CBCB9E3}" srcOrd="6" destOrd="0" presId="urn:microsoft.com/office/officeart/2005/8/layout/lProcess2"/>
    <dgm:cxn modelId="{DD8A7852-095A-496C-BC17-02B27ACC7E03}" type="presParOf" srcId="{8749CFDF-33C2-4B48-9B2E-DA195CBCB9E3}" destId="{BB90706A-5DA0-4D3C-B51F-C78C195988F8}" srcOrd="0" destOrd="0" presId="urn:microsoft.com/office/officeart/2005/8/layout/lProcess2"/>
    <dgm:cxn modelId="{CC942C53-3A2E-430F-986A-49D290F046C5}" type="presParOf" srcId="{8749CFDF-33C2-4B48-9B2E-DA195CBCB9E3}" destId="{4BEB1EC3-69FF-4DBA-90BD-C4B0516FC472}" srcOrd="1" destOrd="0" presId="urn:microsoft.com/office/officeart/2005/8/layout/lProcess2"/>
    <dgm:cxn modelId="{BCCCE349-4E1D-4615-82D4-3C96E5EBE851}" type="presParOf" srcId="{8749CFDF-33C2-4B48-9B2E-DA195CBCB9E3}" destId="{1FE29594-DBAD-4423-BB3E-D5A5306796C0}" srcOrd="2" destOrd="0" presId="urn:microsoft.com/office/officeart/2005/8/layout/lProcess2"/>
    <dgm:cxn modelId="{BC7F3126-241C-42C8-A90D-05116DB0D25E}" type="presParOf" srcId="{1FE29594-DBAD-4423-BB3E-D5A5306796C0}" destId="{1F5C9227-99FA-4CCD-898F-D9F66E80CA13}" srcOrd="0" destOrd="0" presId="urn:microsoft.com/office/officeart/2005/8/layout/lProcess2"/>
    <dgm:cxn modelId="{2FD76EDB-DD70-49CA-8A0C-C0735B5D123D}" type="presParOf" srcId="{1F5C9227-99FA-4CCD-898F-D9F66E80CA13}" destId="{FEEC8648-3CF1-418B-A592-75A93D7AD89D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65BFD0E-9D4D-4C24-A8D7-E0FE7E404D86}">
      <dsp:nvSpPr>
        <dsp:cNvPr id="0" name=""/>
        <dsp:cNvSpPr/>
      </dsp:nvSpPr>
      <dsp:spPr>
        <a:xfrm rot="5400000">
          <a:off x="1105294" y="1342984"/>
          <a:ext cx="1744340" cy="210499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595D6B-645C-4088-880D-E02FA1B83909}">
      <dsp:nvSpPr>
        <dsp:cNvPr id="0" name=""/>
        <dsp:cNvSpPr/>
      </dsp:nvSpPr>
      <dsp:spPr>
        <a:xfrm>
          <a:off x="4309" y="144342"/>
          <a:ext cx="2338888" cy="140333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n>
                <a:solidFill>
                  <a:srgbClr val="3333FF"/>
                </a:solidFill>
              </a:ln>
              <a:solidFill>
                <a:srgbClr val="3333FF"/>
              </a:solidFill>
            </a:rPr>
            <a:t>Активизация физкультурно-спортивной работы</a:t>
          </a:r>
          <a:endParaRPr lang="ru-RU" sz="1300" kern="1200" dirty="0">
            <a:ln>
              <a:solidFill>
                <a:srgbClr val="3333FF"/>
              </a:solidFill>
            </a:ln>
            <a:solidFill>
              <a:srgbClr val="3333FF"/>
            </a:solidFill>
          </a:endParaRPr>
        </a:p>
      </dsp:txBody>
      <dsp:txXfrm>
        <a:off x="4309" y="144342"/>
        <a:ext cx="2338888" cy="1403333"/>
      </dsp:txXfrm>
    </dsp:sp>
    <dsp:sp modelId="{02568033-2196-4447-99F2-3D04A714CD42}">
      <dsp:nvSpPr>
        <dsp:cNvPr id="0" name=""/>
        <dsp:cNvSpPr/>
      </dsp:nvSpPr>
      <dsp:spPr>
        <a:xfrm rot="5408743">
          <a:off x="-371187" y="2988257"/>
          <a:ext cx="1692071" cy="210499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498387-5FB8-412E-A25C-D1200694D31F}">
      <dsp:nvSpPr>
        <dsp:cNvPr id="0" name=""/>
        <dsp:cNvSpPr/>
      </dsp:nvSpPr>
      <dsp:spPr>
        <a:xfrm>
          <a:off x="4309" y="1898509"/>
          <a:ext cx="2338888" cy="140333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kern="1200" dirty="0" smtClean="0">
              <a:ln>
                <a:solidFill>
                  <a:srgbClr val="3333FF"/>
                </a:solidFill>
              </a:ln>
              <a:solidFill>
                <a:srgbClr val="3333FF"/>
              </a:solidFill>
            </a:rPr>
            <a:t>Привлечение всех обучающихся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n>
                <a:solidFill>
                  <a:srgbClr val="3333FF"/>
                </a:solidFill>
              </a:ln>
              <a:solidFill>
                <a:srgbClr val="3333FF"/>
              </a:solidFill>
            </a:rPr>
            <a:t> к участию в спортивной жизни школы</a:t>
          </a:r>
          <a:endParaRPr lang="ru-RU" sz="1300" kern="1200" dirty="0">
            <a:ln>
              <a:solidFill>
                <a:srgbClr val="3333FF"/>
              </a:solidFill>
            </a:ln>
            <a:solidFill>
              <a:srgbClr val="3333FF"/>
            </a:solidFill>
          </a:endParaRPr>
        </a:p>
      </dsp:txBody>
      <dsp:txXfrm>
        <a:off x="4309" y="1898509"/>
        <a:ext cx="2338888" cy="1403333"/>
      </dsp:txXfrm>
    </dsp:sp>
    <dsp:sp modelId="{BF68FFC4-4759-4BF9-8C32-8F409B92E92E}">
      <dsp:nvSpPr>
        <dsp:cNvPr id="0" name=""/>
        <dsp:cNvSpPr/>
      </dsp:nvSpPr>
      <dsp:spPr>
        <a:xfrm rot="21547654">
          <a:off x="1021476" y="4651927"/>
          <a:ext cx="3158526" cy="210499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782957-D6BB-4FDC-A5BC-04A051441D6B}">
      <dsp:nvSpPr>
        <dsp:cNvPr id="0" name=""/>
        <dsp:cNvSpPr/>
      </dsp:nvSpPr>
      <dsp:spPr>
        <a:xfrm>
          <a:off x="6" y="3600401"/>
          <a:ext cx="2338888" cy="140333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n>
                <a:solidFill>
                  <a:srgbClr val="3333FF"/>
                </a:solidFill>
              </a:ln>
              <a:solidFill>
                <a:srgbClr val="3333FF"/>
              </a:solidFill>
            </a:rPr>
            <a:t>Укрепление здоровья  и физического совершенствования обучающихся</a:t>
          </a:r>
          <a:endParaRPr lang="ru-RU" sz="1300" kern="1200" dirty="0">
            <a:ln>
              <a:solidFill>
                <a:srgbClr val="3333FF"/>
              </a:solidFill>
            </a:ln>
            <a:solidFill>
              <a:srgbClr val="3333FF"/>
            </a:solidFill>
          </a:endParaRPr>
        </a:p>
      </dsp:txBody>
      <dsp:txXfrm>
        <a:off x="6" y="3600401"/>
        <a:ext cx="2338888" cy="1403333"/>
      </dsp:txXfrm>
    </dsp:sp>
    <dsp:sp modelId="{450CE0C1-A7D6-44DC-9E97-E8554339A73F}">
      <dsp:nvSpPr>
        <dsp:cNvPr id="0" name=""/>
        <dsp:cNvSpPr/>
      </dsp:nvSpPr>
      <dsp:spPr>
        <a:xfrm rot="16091693">
          <a:off x="2792547" y="3306989"/>
          <a:ext cx="1692906" cy="262663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3F321A-427B-4957-94F0-F1CFA5B63042}">
      <dsp:nvSpPr>
        <dsp:cNvPr id="0" name=""/>
        <dsp:cNvSpPr/>
      </dsp:nvSpPr>
      <dsp:spPr>
        <a:xfrm>
          <a:off x="3168358" y="3600401"/>
          <a:ext cx="2338888" cy="140333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n>
                <a:solidFill>
                  <a:srgbClr val="3333FF"/>
                </a:solidFill>
              </a:ln>
              <a:solidFill>
                <a:srgbClr val="3333FF"/>
              </a:solidFill>
            </a:rPr>
            <a:t>Воспитание общественной активности и трудолюбия, развитие творческих и организаторских способностей</a:t>
          </a:r>
          <a:endParaRPr lang="ru-RU" sz="1300" kern="1200" dirty="0">
            <a:ln>
              <a:solidFill>
                <a:srgbClr val="3333FF"/>
              </a:solidFill>
            </a:ln>
            <a:solidFill>
              <a:srgbClr val="3333FF"/>
            </a:solidFill>
          </a:endParaRPr>
        </a:p>
      </dsp:txBody>
      <dsp:txXfrm>
        <a:off x="3168358" y="3600401"/>
        <a:ext cx="2338888" cy="1403333"/>
      </dsp:txXfrm>
    </dsp:sp>
    <dsp:sp modelId="{28A0C9D5-5DD7-41DA-8A91-87E497491784}">
      <dsp:nvSpPr>
        <dsp:cNvPr id="0" name=""/>
        <dsp:cNvSpPr/>
      </dsp:nvSpPr>
      <dsp:spPr>
        <a:xfrm rot="16200000">
          <a:off x="4129619" y="1559007"/>
          <a:ext cx="1744340" cy="210499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3846BD-5062-4AAD-B04F-658694BEFD75}">
      <dsp:nvSpPr>
        <dsp:cNvPr id="0" name=""/>
        <dsp:cNvSpPr/>
      </dsp:nvSpPr>
      <dsp:spPr>
        <a:xfrm>
          <a:off x="3115031" y="1898509"/>
          <a:ext cx="2338888" cy="140333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n>
                <a:solidFill>
                  <a:srgbClr val="3333FF"/>
                </a:solidFill>
              </a:ln>
              <a:solidFill>
                <a:srgbClr val="3333FF"/>
              </a:solidFill>
            </a:rPr>
            <a:t>Закрепление  умений и навыков, формирование жизненно необходимых физических качеств </a:t>
          </a:r>
          <a:endParaRPr lang="ru-RU" sz="1300" kern="1200" dirty="0">
            <a:ln>
              <a:solidFill>
                <a:srgbClr val="3333FF"/>
              </a:solidFill>
            </a:ln>
            <a:solidFill>
              <a:srgbClr val="3333FF"/>
            </a:solidFill>
          </a:endParaRPr>
        </a:p>
      </dsp:txBody>
      <dsp:txXfrm>
        <a:off x="3115031" y="1898509"/>
        <a:ext cx="2338888" cy="1403333"/>
      </dsp:txXfrm>
    </dsp:sp>
    <dsp:sp modelId="{68790A4D-30A1-47B3-B0AB-AFA8BDFBBAB2}">
      <dsp:nvSpPr>
        <dsp:cNvPr id="0" name=""/>
        <dsp:cNvSpPr/>
      </dsp:nvSpPr>
      <dsp:spPr>
        <a:xfrm>
          <a:off x="3592635" y="383144"/>
          <a:ext cx="3100895" cy="210499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AC74B0-6762-4443-8378-B759CF5A95A3}">
      <dsp:nvSpPr>
        <dsp:cNvPr id="0" name=""/>
        <dsp:cNvSpPr/>
      </dsp:nvSpPr>
      <dsp:spPr>
        <a:xfrm>
          <a:off x="3115031" y="144342"/>
          <a:ext cx="2338888" cy="140333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n>
                <a:solidFill>
                  <a:srgbClr val="3333FF"/>
                </a:solidFill>
              </a:ln>
              <a:solidFill>
                <a:srgbClr val="3333FF"/>
              </a:solidFill>
            </a:rPr>
            <a:t>Организация систематических внеклассных физкультурно-оздоровительных занятий </a:t>
          </a:r>
          <a:endParaRPr lang="ru-RU" sz="1300" kern="1200" dirty="0">
            <a:ln>
              <a:solidFill>
                <a:srgbClr val="3333FF"/>
              </a:solidFill>
            </a:ln>
            <a:solidFill>
              <a:srgbClr val="3333FF"/>
            </a:solidFill>
          </a:endParaRPr>
        </a:p>
      </dsp:txBody>
      <dsp:txXfrm>
        <a:off x="3115031" y="144342"/>
        <a:ext cx="2338888" cy="1403333"/>
      </dsp:txXfrm>
    </dsp:sp>
    <dsp:sp modelId="{11551D6D-3C67-4000-ADFD-6A2EBE093801}">
      <dsp:nvSpPr>
        <dsp:cNvPr id="0" name=""/>
        <dsp:cNvSpPr/>
      </dsp:nvSpPr>
      <dsp:spPr>
        <a:xfrm rot="5400000">
          <a:off x="7369980" y="1703025"/>
          <a:ext cx="1744340" cy="210499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355394-BEF5-497D-AB6A-627F6BEE8ED5}">
      <dsp:nvSpPr>
        <dsp:cNvPr id="0" name=""/>
        <dsp:cNvSpPr/>
      </dsp:nvSpPr>
      <dsp:spPr>
        <a:xfrm>
          <a:off x="6225753" y="144342"/>
          <a:ext cx="2338888" cy="140333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n>
                <a:solidFill>
                  <a:srgbClr val="3333FF"/>
                </a:solidFill>
              </a:ln>
              <a:solidFill>
                <a:srgbClr val="3333FF"/>
              </a:solidFill>
            </a:rPr>
            <a:t>Привлечение к спортивно-массовой работе в клубе известных спортсменов, родителей и обучающихся</a:t>
          </a:r>
          <a:endParaRPr lang="ru-RU" sz="1300" kern="1200" dirty="0">
            <a:ln>
              <a:solidFill>
                <a:srgbClr val="3333FF"/>
              </a:solidFill>
            </a:ln>
            <a:solidFill>
              <a:srgbClr val="3333FF"/>
            </a:solidFill>
          </a:endParaRPr>
        </a:p>
      </dsp:txBody>
      <dsp:txXfrm>
        <a:off x="6225753" y="144342"/>
        <a:ext cx="2338888" cy="1403333"/>
      </dsp:txXfrm>
    </dsp:sp>
    <dsp:sp modelId="{ECE8F59B-4A39-4300-9C3E-1497A8532F58}">
      <dsp:nvSpPr>
        <dsp:cNvPr id="0" name=""/>
        <dsp:cNvSpPr/>
      </dsp:nvSpPr>
      <dsp:spPr>
        <a:xfrm rot="5400000">
          <a:off x="5826274" y="3014394"/>
          <a:ext cx="1744340" cy="210499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AA3077-0F84-4E93-8252-627A362C60C6}">
      <dsp:nvSpPr>
        <dsp:cNvPr id="0" name=""/>
        <dsp:cNvSpPr/>
      </dsp:nvSpPr>
      <dsp:spPr>
        <a:xfrm>
          <a:off x="6225753" y="1898509"/>
          <a:ext cx="2338888" cy="140333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n>
                <a:solidFill>
                  <a:srgbClr val="3333FF"/>
                </a:solidFill>
              </a:ln>
              <a:solidFill>
                <a:srgbClr val="3333FF"/>
              </a:solidFill>
            </a:rPr>
            <a:t>Профилактика асоциальных проявлений в детской и подростковой среде</a:t>
          </a:r>
          <a:endParaRPr lang="ru-RU" sz="1300" kern="1200" dirty="0">
            <a:ln>
              <a:solidFill>
                <a:srgbClr val="3333FF"/>
              </a:solidFill>
            </a:ln>
            <a:solidFill>
              <a:srgbClr val="3333FF"/>
            </a:solidFill>
          </a:endParaRPr>
        </a:p>
      </dsp:txBody>
      <dsp:txXfrm>
        <a:off x="6225753" y="1898509"/>
        <a:ext cx="2338888" cy="1403333"/>
      </dsp:txXfrm>
    </dsp:sp>
    <dsp:sp modelId="{D2D3244E-83AA-4025-9EE6-25301B37545B}">
      <dsp:nvSpPr>
        <dsp:cNvPr id="0" name=""/>
        <dsp:cNvSpPr/>
      </dsp:nvSpPr>
      <dsp:spPr>
        <a:xfrm>
          <a:off x="6225753" y="3652675"/>
          <a:ext cx="2338888" cy="140333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n>
                <a:solidFill>
                  <a:srgbClr val="3333FF"/>
                </a:solidFill>
              </a:ln>
              <a:solidFill>
                <a:srgbClr val="3333FF"/>
              </a:solidFill>
            </a:rPr>
            <a:t>Выработка потребности в здоровом образе жизни</a:t>
          </a:r>
          <a:endParaRPr lang="ru-RU" sz="1300" kern="1200" dirty="0">
            <a:ln>
              <a:solidFill>
                <a:srgbClr val="3333FF"/>
              </a:solidFill>
            </a:ln>
            <a:solidFill>
              <a:srgbClr val="3333FF"/>
            </a:solidFill>
          </a:endParaRPr>
        </a:p>
      </dsp:txBody>
      <dsp:txXfrm>
        <a:off x="6225753" y="3652675"/>
        <a:ext cx="2338888" cy="1403333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31D24F2-FDF6-43A2-9C6E-EA5B4BEB8188}">
      <dsp:nvSpPr>
        <dsp:cNvPr id="0" name=""/>
        <dsp:cNvSpPr/>
      </dsp:nvSpPr>
      <dsp:spPr>
        <a:xfrm>
          <a:off x="0" y="0"/>
          <a:ext cx="6096000" cy="7840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700" kern="1200" dirty="0" smtClean="0"/>
            <a:t>КОМИТЕТ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ФИЗКУЛЬТУРНО-ОЗДОРОВИТЕЛЬНОЙ НАПРАВЛЕННОСТИ</a:t>
          </a:r>
          <a:endParaRPr lang="ru-RU" sz="1700" kern="1200" dirty="0"/>
        </a:p>
      </dsp:txBody>
      <dsp:txXfrm>
        <a:off x="0" y="0"/>
        <a:ext cx="6096000" cy="784088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2391C2-1E57-4CD5-8973-B4891A06F2FE}">
      <dsp:nvSpPr>
        <dsp:cNvPr id="0" name=""/>
        <dsp:cNvSpPr/>
      </dsp:nvSpPr>
      <dsp:spPr>
        <a:xfrm>
          <a:off x="9" y="0"/>
          <a:ext cx="2125431" cy="396044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ИГРОВЫЕ ВИДЫ СПОРТА</a:t>
          </a:r>
          <a:endParaRPr lang="ru-RU" sz="1600" kern="1200" dirty="0"/>
        </a:p>
      </dsp:txBody>
      <dsp:txXfrm>
        <a:off x="9" y="0"/>
        <a:ext cx="2125431" cy="1188132"/>
      </dsp:txXfrm>
    </dsp:sp>
    <dsp:sp modelId="{323C2575-1004-4BDC-B9C9-D90159A1D0C7}">
      <dsp:nvSpPr>
        <dsp:cNvPr id="0" name=""/>
        <dsp:cNvSpPr/>
      </dsp:nvSpPr>
      <dsp:spPr>
        <a:xfrm>
          <a:off x="237318" y="1206823"/>
          <a:ext cx="1700345" cy="4607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СОСТАВЛЯЕТ ИГРОВЫЕ ТАБЛИЦЫ </a:t>
          </a:r>
          <a:endParaRPr lang="ru-RU" sz="900" kern="1200" dirty="0"/>
        </a:p>
      </dsp:txBody>
      <dsp:txXfrm>
        <a:off x="237318" y="1206823"/>
        <a:ext cx="1700345" cy="460750"/>
      </dsp:txXfrm>
    </dsp:sp>
    <dsp:sp modelId="{A6B23BC8-2CFA-403C-80C0-37BB3881C546}">
      <dsp:nvSpPr>
        <dsp:cNvPr id="0" name=""/>
        <dsp:cNvSpPr/>
      </dsp:nvSpPr>
      <dsp:spPr>
        <a:xfrm>
          <a:off x="237318" y="1744688"/>
          <a:ext cx="1700345" cy="4509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marR="0" lvl="0" indent="0" algn="ctr" defTabSz="4000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ru-RU" sz="800" kern="1200" dirty="0" smtClean="0"/>
        </a:p>
        <a:p>
          <a:pPr marL="0" marR="0" lvl="0" indent="0" algn="ctr" defTabSz="4000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800" kern="1200" dirty="0" smtClean="0"/>
            <a:t>СОСТАВЛЯЕТ  РАСПИСАНИЕ ИГР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237318" y="1744688"/>
        <a:ext cx="1700345" cy="450957"/>
      </dsp:txXfrm>
    </dsp:sp>
    <dsp:sp modelId="{16F331BE-8EC3-499E-88E8-157A97724EED}">
      <dsp:nvSpPr>
        <dsp:cNvPr id="0" name=""/>
        <dsp:cNvSpPr/>
      </dsp:nvSpPr>
      <dsp:spPr>
        <a:xfrm>
          <a:off x="237318" y="2231093"/>
          <a:ext cx="1700345" cy="3876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ВЫПОЛНЯЕТ  ПОДГОТОВКУ  СУДЕЙ-ИНСТРУКТОРОВ</a:t>
          </a:r>
          <a:endParaRPr lang="ru-RU" sz="800" kern="1200" dirty="0"/>
        </a:p>
      </dsp:txBody>
      <dsp:txXfrm>
        <a:off x="237318" y="2231093"/>
        <a:ext cx="1700345" cy="387672"/>
      </dsp:txXfrm>
    </dsp:sp>
    <dsp:sp modelId="{65F4E205-1CA5-425C-B23F-F00ACD2AE2E7}">
      <dsp:nvSpPr>
        <dsp:cNvPr id="0" name=""/>
        <dsp:cNvSpPr/>
      </dsp:nvSpPr>
      <dsp:spPr>
        <a:xfrm>
          <a:off x="237318" y="2641551"/>
          <a:ext cx="1700345" cy="7408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800" kern="1200" dirty="0" smtClean="0"/>
            <a:t>ПОДБИРАЕТ СУДЕЙСКИЕ БРИГАДЫ,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800" kern="1200" dirty="0" smtClean="0"/>
            <a:t>ОРГАНИЗУЕТ  И ПРОВОДИТ СОРЕВНОВАНИЯ</a:t>
          </a:r>
          <a:endParaRPr lang="ru-RU" sz="800" kern="1200" dirty="0"/>
        </a:p>
      </dsp:txBody>
      <dsp:txXfrm>
        <a:off x="237318" y="2641551"/>
        <a:ext cx="1700345" cy="740853"/>
      </dsp:txXfrm>
    </dsp:sp>
    <dsp:sp modelId="{209C7AF4-288E-45A3-A1EF-FF6ECD56D629}">
      <dsp:nvSpPr>
        <dsp:cNvPr id="0" name=""/>
        <dsp:cNvSpPr/>
      </dsp:nvSpPr>
      <dsp:spPr>
        <a:xfrm>
          <a:off x="213360" y="3431938"/>
          <a:ext cx="1700345" cy="3299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СОСТАВЛЯЕТ СБОРНЫЕ КОМАНДЫ ПО  ВИДАМ</a:t>
          </a:r>
          <a:endParaRPr lang="ru-RU" sz="900" kern="1200" dirty="0"/>
        </a:p>
      </dsp:txBody>
      <dsp:txXfrm>
        <a:off x="213360" y="3431938"/>
        <a:ext cx="1700345" cy="329956"/>
      </dsp:txXfrm>
    </dsp:sp>
    <dsp:sp modelId="{A3C0B91A-D148-4987-9054-7FE037F23323}">
      <dsp:nvSpPr>
        <dsp:cNvPr id="0" name=""/>
        <dsp:cNvSpPr/>
      </dsp:nvSpPr>
      <dsp:spPr>
        <a:xfrm>
          <a:off x="2285656" y="0"/>
          <a:ext cx="2125431" cy="396044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МАССОВЫЕ ВИДЫ СПОРТА</a:t>
          </a:r>
          <a:endParaRPr lang="ru-RU" sz="1600" kern="1200" dirty="0"/>
        </a:p>
      </dsp:txBody>
      <dsp:txXfrm>
        <a:off x="2285656" y="0"/>
        <a:ext cx="2125431" cy="1188132"/>
      </dsp:txXfrm>
    </dsp:sp>
    <dsp:sp modelId="{B85A8431-588E-47D8-8774-A69E749C0F9D}">
      <dsp:nvSpPr>
        <dsp:cNvPr id="0" name=""/>
        <dsp:cNvSpPr/>
      </dsp:nvSpPr>
      <dsp:spPr>
        <a:xfrm>
          <a:off x="2498199" y="1189517"/>
          <a:ext cx="1700345" cy="7723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9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kern="1200" dirty="0" smtClean="0"/>
            <a:t>РАЗРАБАТЫВАЕТ СОДЕРЖАНИЕ ДЛЯ НАЧАЛЬНОЙ, СРЕДНЕЙ, СТАРШЕЙ ШКОЛЫ</a:t>
          </a:r>
        </a:p>
        <a:p>
          <a:pPr lvl="0" algn="ctr">
            <a:spcBef>
              <a:spcPct val="0"/>
            </a:spcBef>
          </a:pPr>
          <a:endParaRPr lang="ru-RU" sz="900" kern="1200" dirty="0"/>
        </a:p>
      </dsp:txBody>
      <dsp:txXfrm>
        <a:off x="2498199" y="1189517"/>
        <a:ext cx="1700345" cy="772346"/>
      </dsp:txXfrm>
    </dsp:sp>
    <dsp:sp modelId="{20CAF53B-201B-4CA7-863D-57F18E06DC5B}">
      <dsp:nvSpPr>
        <dsp:cNvPr id="0" name=""/>
        <dsp:cNvSpPr/>
      </dsp:nvSpPr>
      <dsp:spPr>
        <a:xfrm>
          <a:off x="2498199" y="2041827"/>
          <a:ext cx="1700345" cy="5197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ВЫПОЛНЯЕТ ПОДГОТОВКУ СУДЕЙ-ИНСТРУКТОРОВ</a:t>
          </a:r>
          <a:endParaRPr lang="ru-RU" sz="900" kern="1200" dirty="0"/>
        </a:p>
      </dsp:txBody>
      <dsp:txXfrm>
        <a:off x="2498199" y="2041827"/>
        <a:ext cx="1700345" cy="519759"/>
      </dsp:txXfrm>
    </dsp:sp>
    <dsp:sp modelId="{2ED2C37C-6612-488E-AF5A-C9C8F4E8C568}">
      <dsp:nvSpPr>
        <dsp:cNvPr id="0" name=""/>
        <dsp:cNvSpPr/>
      </dsp:nvSpPr>
      <dsp:spPr>
        <a:xfrm>
          <a:off x="2498199" y="2641550"/>
          <a:ext cx="1700345" cy="5197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ПОДБИРАЕТ СУДЕЙСКИЕ БРИГАДЫ,ОРГАНИЗУЕТ И ПРОВОДИТ МЕРОПРИЯТИЕ</a:t>
          </a:r>
          <a:endParaRPr lang="ru-RU" sz="900" kern="1200" dirty="0"/>
        </a:p>
      </dsp:txBody>
      <dsp:txXfrm>
        <a:off x="2498199" y="2641550"/>
        <a:ext cx="1700345" cy="519759"/>
      </dsp:txXfrm>
    </dsp:sp>
    <dsp:sp modelId="{11B5767E-AC9F-4766-A101-2A90E327932E}">
      <dsp:nvSpPr>
        <dsp:cNvPr id="0" name=""/>
        <dsp:cNvSpPr/>
      </dsp:nvSpPr>
      <dsp:spPr>
        <a:xfrm>
          <a:off x="2498199" y="3241272"/>
          <a:ext cx="1700345" cy="5197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СОСТАВЛЯЕТ СБОРНЫЕ КОМАНДЫ ПО ВИДАМ</a:t>
          </a:r>
          <a:endParaRPr lang="ru-RU" sz="900" kern="1200" dirty="0"/>
        </a:p>
      </dsp:txBody>
      <dsp:txXfrm>
        <a:off x="2498199" y="3241272"/>
        <a:ext cx="1700345" cy="519759"/>
      </dsp:txXfrm>
    </dsp:sp>
    <dsp:sp modelId="{EAEB3628-5F0E-40B6-9068-30136B602A78}">
      <dsp:nvSpPr>
        <dsp:cNvPr id="0" name=""/>
        <dsp:cNvSpPr/>
      </dsp:nvSpPr>
      <dsp:spPr>
        <a:xfrm>
          <a:off x="4571312" y="0"/>
          <a:ext cx="2125431" cy="396044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ОТДЕЛ ГТО</a:t>
          </a:r>
          <a:endParaRPr lang="ru-RU" sz="1800" kern="1200" dirty="0"/>
        </a:p>
      </dsp:txBody>
      <dsp:txXfrm>
        <a:off x="4571312" y="0"/>
        <a:ext cx="2125431" cy="1188132"/>
      </dsp:txXfrm>
    </dsp:sp>
    <dsp:sp modelId="{4E31FF01-E484-40F3-B1BB-FEEAC4582ACC}">
      <dsp:nvSpPr>
        <dsp:cNvPr id="0" name=""/>
        <dsp:cNvSpPr/>
      </dsp:nvSpPr>
      <dsp:spPr>
        <a:xfrm>
          <a:off x="4783038" y="1189506"/>
          <a:ext cx="1700345" cy="444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РАЗРАБАТЫВАЕТ ПЛАН МЕРОПРИЯТИЙ НА ГОД</a:t>
          </a:r>
          <a:endParaRPr lang="ru-RU" sz="900" kern="1200" dirty="0"/>
        </a:p>
      </dsp:txBody>
      <dsp:txXfrm>
        <a:off x="4783038" y="1189506"/>
        <a:ext cx="1700345" cy="444030"/>
      </dsp:txXfrm>
    </dsp:sp>
    <dsp:sp modelId="{2577EE25-4F91-45AC-9589-AC8DFC9B45C7}">
      <dsp:nvSpPr>
        <dsp:cNvPr id="0" name=""/>
        <dsp:cNvSpPr/>
      </dsp:nvSpPr>
      <dsp:spPr>
        <a:xfrm>
          <a:off x="4783038" y="1717173"/>
          <a:ext cx="1700345" cy="4351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РАЗРАБАТЫВАЕТ СОДЕРЖАНИЕ. РЕГЛАМЕНТ </a:t>
          </a:r>
          <a:endParaRPr lang="ru-RU" sz="900" kern="1200" dirty="0"/>
        </a:p>
      </dsp:txBody>
      <dsp:txXfrm>
        <a:off x="4783038" y="1717173"/>
        <a:ext cx="1700345" cy="435141"/>
      </dsp:txXfrm>
    </dsp:sp>
    <dsp:sp modelId="{333C41C7-1DB9-49BA-A223-566B1815B468}">
      <dsp:nvSpPr>
        <dsp:cNvPr id="0" name=""/>
        <dsp:cNvSpPr/>
      </dsp:nvSpPr>
      <dsp:spPr>
        <a:xfrm>
          <a:off x="4783038" y="2235952"/>
          <a:ext cx="1700345" cy="429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9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kern="1200" dirty="0" smtClean="0"/>
            <a:t>ВЫПОЛНЯЕТ ПОДГОТОВКУ СУДЕЙ-ИНСТРУКТОРОВ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>
        <a:off x="4783038" y="2235952"/>
        <a:ext cx="1700345" cy="429792"/>
      </dsp:txXfrm>
    </dsp:sp>
    <dsp:sp modelId="{5273E526-F109-491E-AA99-283795F123FD}">
      <dsp:nvSpPr>
        <dsp:cNvPr id="0" name=""/>
        <dsp:cNvSpPr/>
      </dsp:nvSpPr>
      <dsp:spPr>
        <a:xfrm>
          <a:off x="4783038" y="2749382"/>
          <a:ext cx="1700345" cy="3843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ОРГАНИЗУЕТ И ПРОВОДИТ МЕРОПРИЯТИЯ ПО ПЛАНУ</a:t>
          </a:r>
          <a:endParaRPr lang="ru-RU" sz="900" kern="1200" dirty="0"/>
        </a:p>
      </dsp:txBody>
      <dsp:txXfrm>
        <a:off x="4783038" y="2749382"/>
        <a:ext cx="1700345" cy="384382"/>
      </dsp:txXfrm>
    </dsp:sp>
    <dsp:sp modelId="{36416684-9993-4BE5-A0F0-CC8C893C7E02}">
      <dsp:nvSpPr>
        <dsp:cNvPr id="0" name=""/>
        <dsp:cNvSpPr/>
      </dsp:nvSpPr>
      <dsp:spPr>
        <a:xfrm>
          <a:off x="4783038" y="3217401"/>
          <a:ext cx="1700345" cy="543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СОСТАВЛЯЕТ КОМАНДУ ОТ ШКОЛЫ</a:t>
          </a:r>
          <a:endParaRPr lang="ru-RU" sz="1000" kern="1200" dirty="0"/>
        </a:p>
      </dsp:txBody>
      <dsp:txXfrm>
        <a:off x="4783038" y="3217401"/>
        <a:ext cx="1700345" cy="543641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31D24F2-FDF6-43A2-9C6E-EA5B4BEB8188}">
      <dsp:nvSpPr>
        <dsp:cNvPr id="0" name=""/>
        <dsp:cNvSpPr/>
      </dsp:nvSpPr>
      <dsp:spPr>
        <a:xfrm>
          <a:off x="0" y="36665"/>
          <a:ext cx="6572296" cy="6519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/>
            <a:t>КОМИТЕТ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СПОРТИВНО-МАССОВОЙ НАПРАВЛЕННОСТИ</a:t>
          </a:r>
          <a:endParaRPr lang="ru-RU" sz="1600" kern="1200" dirty="0"/>
        </a:p>
      </dsp:txBody>
      <dsp:txXfrm>
        <a:off x="0" y="36665"/>
        <a:ext cx="6572296" cy="651968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2391C2-1E57-4CD5-8973-B4891A06F2FE}">
      <dsp:nvSpPr>
        <dsp:cNvPr id="0" name=""/>
        <dsp:cNvSpPr/>
      </dsp:nvSpPr>
      <dsp:spPr>
        <a:xfrm>
          <a:off x="10" y="0"/>
          <a:ext cx="2239701" cy="396044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ТЕОРИИ РАЗВИТИЯ ФИЗИЧЕСКОЙ КУЛЬТУРЫ И СПОРТА</a:t>
          </a:r>
          <a:endParaRPr lang="ru-RU" sz="1600" kern="1200" dirty="0"/>
        </a:p>
      </dsp:txBody>
      <dsp:txXfrm>
        <a:off x="10" y="0"/>
        <a:ext cx="2239701" cy="1188132"/>
      </dsp:txXfrm>
    </dsp:sp>
    <dsp:sp modelId="{323C2575-1004-4BDC-B9C9-D90159A1D0C7}">
      <dsp:nvSpPr>
        <dsp:cNvPr id="0" name=""/>
        <dsp:cNvSpPr/>
      </dsp:nvSpPr>
      <dsp:spPr>
        <a:xfrm>
          <a:off x="216016" y="1211590"/>
          <a:ext cx="1791761" cy="3692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СОСТАВЛЯЕТ ПЛАН МЕРОПРИЯТИЙ</a:t>
          </a:r>
          <a:endParaRPr lang="ru-RU" sz="900" kern="1200" dirty="0"/>
        </a:p>
      </dsp:txBody>
      <dsp:txXfrm>
        <a:off x="216016" y="1211590"/>
        <a:ext cx="1791761" cy="369214"/>
      </dsp:txXfrm>
    </dsp:sp>
    <dsp:sp modelId="{A6B23BC8-2CFA-403C-80C0-37BB3881C546}">
      <dsp:nvSpPr>
        <dsp:cNvPr id="0" name=""/>
        <dsp:cNvSpPr/>
      </dsp:nvSpPr>
      <dsp:spPr>
        <a:xfrm>
          <a:off x="216016" y="1656184"/>
          <a:ext cx="1791761" cy="5789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marR="0" lvl="0" indent="0" algn="ctr" defTabSz="4000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ru-RU" sz="800" kern="1200" dirty="0" smtClean="0"/>
        </a:p>
        <a:p>
          <a:pPr marL="0" marR="0" lvl="0" indent="0" algn="ctr" defTabSz="4000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800" kern="1200" dirty="0" smtClean="0"/>
            <a:t>ОРГАНИЗУЕТ И ПРОВОДИТ ВИКТОРИНЫ, КОНКУРСЫ, ФЕСТИВАЛИ, ПОСЕЩЕНИЕ МУЗЕЕВ  ПО  </a:t>
          </a:r>
          <a:r>
            <a:rPr lang="ru-RU" sz="800" kern="1200" dirty="0" err="1" smtClean="0"/>
            <a:t>ФКиС</a:t>
          </a:r>
          <a:endParaRPr lang="ru-RU" sz="8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216016" y="1656184"/>
        <a:ext cx="1791761" cy="578943"/>
      </dsp:txXfrm>
    </dsp:sp>
    <dsp:sp modelId="{16F331BE-8EC3-499E-88E8-157A97724EED}">
      <dsp:nvSpPr>
        <dsp:cNvPr id="0" name=""/>
        <dsp:cNvSpPr/>
      </dsp:nvSpPr>
      <dsp:spPr>
        <a:xfrm>
          <a:off x="216016" y="2304256"/>
          <a:ext cx="1791761" cy="4335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ОРГАНИЗУЕ И ПРОВОДИТ ОЛИМПИАДЫ ПО  </a:t>
          </a:r>
          <a:r>
            <a:rPr lang="ru-RU" sz="800" kern="1200" dirty="0" err="1" smtClean="0"/>
            <a:t>ФКиС</a:t>
          </a:r>
          <a:endParaRPr lang="ru-RU" sz="800" kern="1200" dirty="0"/>
        </a:p>
      </dsp:txBody>
      <dsp:txXfrm>
        <a:off x="216016" y="2304256"/>
        <a:ext cx="1791761" cy="433563"/>
      </dsp:txXfrm>
    </dsp:sp>
    <dsp:sp modelId="{65F4E205-1CA5-425C-B23F-F00ACD2AE2E7}">
      <dsp:nvSpPr>
        <dsp:cNvPr id="0" name=""/>
        <dsp:cNvSpPr/>
      </dsp:nvSpPr>
      <dsp:spPr>
        <a:xfrm>
          <a:off x="216016" y="2808312"/>
          <a:ext cx="1791761" cy="50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800" kern="1200" dirty="0" smtClean="0"/>
            <a:t>ОРГАНИЗУЕТ  И ПРОВОДИТ  ВСТРЕЧИ С ИЗВЕСТНЫМИ СПОРТСМЕНАМИ, ЗАНЯТИЯ СО ЗНАТОКАМИ  </a:t>
          </a:r>
          <a:r>
            <a:rPr lang="ru-RU" sz="800" kern="1200" dirty="0" err="1" smtClean="0"/>
            <a:t>ФКиС</a:t>
          </a:r>
          <a:endParaRPr lang="ru-RU" sz="800" kern="1200" dirty="0"/>
        </a:p>
      </dsp:txBody>
      <dsp:txXfrm>
        <a:off x="216016" y="2808312"/>
        <a:ext cx="1791761" cy="508020"/>
      </dsp:txXfrm>
    </dsp:sp>
    <dsp:sp modelId="{209C7AF4-288E-45A3-A1EF-FF6ECD56D629}">
      <dsp:nvSpPr>
        <dsp:cNvPr id="0" name=""/>
        <dsp:cNvSpPr/>
      </dsp:nvSpPr>
      <dsp:spPr>
        <a:xfrm>
          <a:off x="224831" y="3338684"/>
          <a:ext cx="1791761" cy="423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СОСТАВЛЯЕТ СБОРНЫЕ КОМАНДЫ</a:t>
          </a:r>
          <a:endParaRPr lang="ru-RU" sz="900" kern="1200" dirty="0"/>
        </a:p>
      </dsp:txBody>
      <dsp:txXfrm>
        <a:off x="224831" y="3338684"/>
        <a:ext cx="1791761" cy="423600"/>
      </dsp:txXfrm>
    </dsp:sp>
    <dsp:sp modelId="{A3C0B91A-D148-4987-9054-7FE037F23323}">
      <dsp:nvSpPr>
        <dsp:cNvPr id="0" name=""/>
        <dsp:cNvSpPr/>
      </dsp:nvSpPr>
      <dsp:spPr>
        <a:xfrm>
          <a:off x="2408541" y="0"/>
          <a:ext cx="2239701" cy="396044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ПРОФИЛАКТИКИ АССОЦИАЛЬНЫХ ПРОЯВЛЕНИЙ</a:t>
          </a:r>
          <a:endParaRPr lang="ru-RU" sz="1600" kern="1200" dirty="0"/>
        </a:p>
      </dsp:txBody>
      <dsp:txXfrm>
        <a:off x="2408541" y="0"/>
        <a:ext cx="2239701" cy="1188132"/>
      </dsp:txXfrm>
    </dsp:sp>
    <dsp:sp modelId="{B85A8431-588E-47D8-8774-A69E749C0F9D}">
      <dsp:nvSpPr>
        <dsp:cNvPr id="0" name=""/>
        <dsp:cNvSpPr/>
      </dsp:nvSpPr>
      <dsp:spPr>
        <a:xfrm>
          <a:off x="2632511" y="1189517"/>
          <a:ext cx="1791761" cy="7723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9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kern="1200" dirty="0" smtClean="0"/>
            <a:t>РАЗРАБАТЫВАЕТ СОДЕРЖАНИЕ МЕРОПРИЯТИЙ ДЛЯ НАЧАЛЬНОЙ, СРЕДНЕЙ, СТАРШЕЙ ШКОЛЫ</a:t>
          </a:r>
        </a:p>
        <a:p>
          <a:pPr lvl="0" algn="ctr">
            <a:spcBef>
              <a:spcPct val="0"/>
            </a:spcBef>
          </a:pPr>
          <a:endParaRPr lang="ru-RU" sz="900" kern="1200" dirty="0"/>
        </a:p>
      </dsp:txBody>
      <dsp:txXfrm>
        <a:off x="2632511" y="1189517"/>
        <a:ext cx="1791761" cy="772346"/>
      </dsp:txXfrm>
    </dsp:sp>
    <dsp:sp modelId="{20CAF53B-201B-4CA7-863D-57F18E06DC5B}">
      <dsp:nvSpPr>
        <dsp:cNvPr id="0" name=""/>
        <dsp:cNvSpPr/>
      </dsp:nvSpPr>
      <dsp:spPr>
        <a:xfrm>
          <a:off x="2632511" y="2041827"/>
          <a:ext cx="1791761" cy="5197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РАЗРАБАТЫВАЕТ ПЛАН ДЕЙСТВИЙ СОВМЕСТНО С ПСИХЛОГОМ  И ДЕТСКОЙ КОМНАТОЙ ПОЛИЦИИ</a:t>
          </a:r>
          <a:endParaRPr lang="ru-RU" sz="900" kern="1200" dirty="0"/>
        </a:p>
      </dsp:txBody>
      <dsp:txXfrm>
        <a:off x="2632511" y="2041827"/>
        <a:ext cx="1791761" cy="519759"/>
      </dsp:txXfrm>
    </dsp:sp>
    <dsp:sp modelId="{2ED2C37C-6612-488E-AF5A-C9C8F4E8C568}">
      <dsp:nvSpPr>
        <dsp:cNvPr id="0" name=""/>
        <dsp:cNvSpPr/>
      </dsp:nvSpPr>
      <dsp:spPr>
        <a:xfrm>
          <a:off x="2632511" y="2641550"/>
          <a:ext cx="1791761" cy="5197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РАЗРАБАТЫВАЕТСЯ ПЛАН МЕРОПРИЯТИЙ  ПО ЗОЖ</a:t>
          </a:r>
          <a:endParaRPr lang="ru-RU" sz="900" kern="1200" dirty="0"/>
        </a:p>
      </dsp:txBody>
      <dsp:txXfrm>
        <a:off x="2632511" y="2641550"/>
        <a:ext cx="1791761" cy="519759"/>
      </dsp:txXfrm>
    </dsp:sp>
    <dsp:sp modelId="{11B5767E-AC9F-4766-A101-2A90E327932E}">
      <dsp:nvSpPr>
        <dsp:cNvPr id="0" name=""/>
        <dsp:cNvSpPr/>
      </dsp:nvSpPr>
      <dsp:spPr>
        <a:xfrm>
          <a:off x="2632511" y="3241272"/>
          <a:ext cx="1791761" cy="5197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9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kern="1200" dirty="0" smtClean="0"/>
            <a:t>ВЗАИМОДЕЙСТВИЕ С АССОЦИАЛЬНЫМИ ПОДРОСТКАМИ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2632511" y="3241272"/>
        <a:ext cx="1791761" cy="519759"/>
      </dsp:txXfrm>
    </dsp:sp>
    <dsp:sp modelId="{EAEB3628-5F0E-40B6-9068-30136B602A78}">
      <dsp:nvSpPr>
        <dsp:cNvPr id="0" name=""/>
        <dsp:cNvSpPr/>
      </dsp:nvSpPr>
      <dsp:spPr>
        <a:xfrm>
          <a:off x="4817082" y="0"/>
          <a:ext cx="2239701" cy="396044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ОРГ.ОТДЕЛ КУЛЬТУРНО-МАССОВЫХ МЕРОПРИЯТИЙ</a:t>
          </a:r>
          <a:endParaRPr lang="ru-RU" sz="1400" kern="1200" dirty="0"/>
        </a:p>
      </dsp:txBody>
      <dsp:txXfrm>
        <a:off x="4817082" y="0"/>
        <a:ext cx="2239701" cy="1188132"/>
      </dsp:txXfrm>
    </dsp:sp>
    <dsp:sp modelId="{4E31FF01-E484-40F3-B1BB-FEEAC4582ACC}">
      <dsp:nvSpPr>
        <dsp:cNvPr id="0" name=""/>
        <dsp:cNvSpPr/>
      </dsp:nvSpPr>
      <dsp:spPr>
        <a:xfrm>
          <a:off x="5040190" y="1189506"/>
          <a:ext cx="1791761" cy="444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РАЗРАБАТЫВАЕТ ПЛАН МЕРОПРИЯТИЙ НА ГОД</a:t>
          </a:r>
          <a:endParaRPr lang="ru-RU" sz="900" kern="1200" dirty="0"/>
        </a:p>
      </dsp:txBody>
      <dsp:txXfrm>
        <a:off x="5040190" y="1189506"/>
        <a:ext cx="1791761" cy="444030"/>
      </dsp:txXfrm>
    </dsp:sp>
    <dsp:sp modelId="{2577EE25-4F91-45AC-9589-AC8DFC9B45C7}">
      <dsp:nvSpPr>
        <dsp:cNvPr id="0" name=""/>
        <dsp:cNvSpPr/>
      </dsp:nvSpPr>
      <dsp:spPr>
        <a:xfrm>
          <a:off x="5040190" y="1717173"/>
          <a:ext cx="1791761" cy="4351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РАЗРАБАТЫВАЕТ СОДЕРЖАНИЕ. СЦЕНАРИЙ </a:t>
          </a:r>
          <a:endParaRPr lang="ru-RU" sz="900" kern="1200" dirty="0"/>
        </a:p>
      </dsp:txBody>
      <dsp:txXfrm>
        <a:off x="5040190" y="1717173"/>
        <a:ext cx="1791761" cy="435141"/>
      </dsp:txXfrm>
    </dsp:sp>
    <dsp:sp modelId="{333C41C7-1DB9-49BA-A223-566B1815B468}">
      <dsp:nvSpPr>
        <dsp:cNvPr id="0" name=""/>
        <dsp:cNvSpPr/>
      </dsp:nvSpPr>
      <dsp:spPr>
        <a:xfrm>
          <a:off x="5040567" y="2232248"/>
          <a:ext cx="1791761" cy="429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ОРГАНИЗУЕТ ПРАЗДНИКИ, ФЕСТИВАЛИ, ВИКТОРИНЫ</a:t>
          </a:r>
          <a:r>
            <a:rPr lang="ru-RU" sz="700" kern="1200" dirty="0" smtClean="0"/>
            <a:t> </a:t>
          </a:r>
          <a:endParaRPr lang="ru-RU" sz="700" kern="1200" dirty="0"/>
        </a:p>
      </dsp:txBody>
      <dsp:txXfrm>
        <a:off x="5040567" y="2232248"/>
        <a:ext cx="1791761" cy="429792"/>
      </dsp:txXfrm>
    </dsp:sp>
    <dsp:sp modelId="{5273E526-F109-491E-AA99-283795F123FD}">
      <dsp:nvSpPr>
        <dsp:cNvPr id="0" name=""/>
        <dsp:cNvSpPr/>
      </dsp:nvSpPr>
      <dsp:spPr>
        <a:xfrm>
          <a:off x="5040190" y="2749382"/>
          <a:ext cx="1791761" cy="3843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ОРГАНИЗУЕТ И ПРОВОДИТ ПОЕЗДКИ НА СПОРТИВНЫЕ СОРЕВНОВАНИЯ, МУЗЕИ, ВЫСТАВКИ</a:t>
          </a:r>
          <a:endParaRPr lang="ru-RU" sz="800" kern="1200" dirty="0"/>
        </a:p>
      </dsp:txBody>
      <dsp:txXfrm>
        <a:off x="5040190" y="2749382"/>
        <a:ext cx="1791761" cy="384382"/>
      </dsp:txXfrm>
    </dsp:sp>
    <dsp:sp modelId="{36416684-9993-4BE5-A0F0-CC8C893C7E02}">
      <dsp:nvSpPr>
        <dsp:cNvPr id="0" name=""/>
        <dsp:cNvSpPr/>
      </dsp:nvSpPr>
      <dsp:spPr>
        <a:xfrm>
          <a:off x="5040190" y="3217401"/>
          <a:ext cx="1791761" cy="543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ПРОВОДИТ КОНФЕРЕНЦИИ, ВСТРЕЧИ С ИЗВЕСТНЫМИ СПОРТСМЕНАМИ </a:t>
          </a:r>
          <a:endParaRPr lang="ru-RU" sz="900" kern="1200" dirty="0"/>
        </a:p>
      </dsp:txBody>
      <dsp:txXfrm>
        <a:off x="5040190" y="3217401"/>
        <a:ext cx="1791761" cy="543641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31D24F2-FDF6-43A2-9C6E-EA5B4BEB8188}">
      <dsp:nvSpPr>
        <dsp:cNvPr id="0" name=""/>
        <dsp:cNvSpPr/>
      </dsp:nvSpPr>
      <dsp:spPr>
        <a:xfrm>
          <a:off x="0" y="47576"/>
          <a:ext cx="7000924" cy="832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100" kern="1200" dirty="0" smtClean="0"/>
            <a:t>КОМИТЕТ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КУЛЬТУРНО-ЭСТЕТИЧЕСКОЙ НАПРАВЛЕННОСТИ</a:t>
          </a:r>
          <a:endParaRPr lang="ru-RU" sz="2100" kern="1200" dirty="0"/>
        </a:p>
      </dsp:txBody>
      <dsp:txXfrm>
        <a:off x="0" y="47576"/>
        <a:ext cx="7000924" cy="83229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2998F77-3873-4747-9471-B436E741755C}">
      <dsp:nvSpPr>
        <dsp:cNvPr id="0" name=""/>
        <dsp:cNvSpPr/>
      </dsp:nvSpPr>
      <dsp:spPr>
        <a:xfrm rot="5400000">
          <a:off x="1240670" y="1818527"/>
          <a:ext cx="1744340" cy="210499"/>
        </a:xfrm>
        <a:prstGeom prst="rect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790A3C-92B1-4DFC-91B8-96EA6F2DD0B1}">
      <dsp:nvSpPr>
        <dsp:cNvPr id="0" name=""/>
        <dsp:cNvSpPr/>
      </dsp:nvSpPr>
      <dsp:spPr>
        <a:xfrm>
          <a:off x="71412" y="307832"/>
          <a:ext cx="2338888" cy="1403333"/>
        </a:xfrm>
        <a:prstGeom prst="roundRect">
          <a:avLst>
            <a:gd name="adj" fmla="val 10000"/>
          </a:avLst>
        </a:prstGeom>
        <a:solidFill>
          <a:schemeClr val="accent2"/>
        </a:solidFill>
        <a:ln w="1587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Обеспечение проведения регулярных физкультурно-оздоровительных мероприятий в режиме учебного дня</a:t>
          </a:r>
          <a:endParaRPr lang="ru-RU" sz="1200" kern="1200" dirty="0">
            <a:ln>
              <a:solidFill>
                <a:srgbClr val="4F22F4"/>
              </a:solidFill>
            </a:ln>
            <a:solidFill>
              <a:srgbClr val="4F22F4"/>
            </a:solidFill>
          </a:endParaRPr>
        </a:p>
      </dsp:txBody>
      <dsp:txXfrm>
        <a:off x="71412" y="307832"/>
        <a:ext cx="2338888" cy="1403333"/>
      </dsp:txXfrm>
    </dsp:sp>
    <dsp:sp modelId="{DABFCA4B-E8B4-496D-9DD5-0FA7DF76A6BF}">
      <dsp:nvSpPr>
        <dsp:cNvPr id="0" name=""/>
        <dsp:cNvSpPr/>
      </dsp:nvSpPr>
      <dsp:spPr>
        <a:xfrm rot="5400000">
          <a:off x="-328067" y="3177884"/>
          <a:ext cx="1744340" cy="210499"/>
        </a:xfrm>
        <a:prstGeom prst="rect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77751C-5D3D-455D-A943-6910F7D6E4AC}">
      <dsp:nvSpPr>
        <dsp:cNvPr id="0" name=""/>
        <dsp:cNvSpPr/>
      </dsp:nvSpPr>
      <dsp:spPr>
        <a:xfrm>
          <a:off x="71412" y="2061999"/>
          <a:ext cx="2338888" cy="1403333"/>
        </a:xfrm>
        <a:prstGeom prst="roundRect">
          <a:avLst>
            <a:gd name="adj" fmla="val 10000"/>
          </a:avLst>
        </a:prstGeom>
        <a:solidFill>
          <a:schemeClr val="accent2"/>
        </a:solidFill>
        <a:ln w="1587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Систематическое проведение внеклассных физкультурно-оздоровительных мероприятий (занятия в СМГ и группах оздоровительной гимнастики)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/2-3 </a:t>
          </a:r>
          <a:r>
            <a:rPr lang="ru-RU" sz="1200" kern="1200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раза в неделю</a:t>
          </a:r>
          <a:r>
            <a:rPr lang="en-US" sz="1200" kern="1200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/</a:t>
          </a:r>
          <a:endParaRPr lang="ru-RU" sz="1200" kern="1200" dirty="0">
            <a:solidFill>
              <a:srgbClr val="4F22F4"/>
            </a:solidFill>
          </a:endParaRPr>
        </a:p>
      </dsp:txBody>
      <dsp:txXfrm>
        <a:off x="71412" y="2061999"/>
        <a:ext cx="2338888" cy="1403333"/>
      </dsp:txXfrm>
    </dsp:sp>
    <dsp:sp modelId="{C7BBB6C7-686A-4849-85EC-016D250B9AF6}">
      <dsp:nvSpPr>
        <dsp:cNvPr id="0" name=""/>
        <dsp:cNvSpPr/>
      </dsp:nvSpPr>
      <dsp:spPr>
        <a:xfrm rot="21572060">
          <a:off x="864789" y="4895245"/>
          <a:ext cx="3038806" cy="210499"/>
        </a:xfrm>
        <a:prstGeom prst="rect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3C273C-17F3-43E4-90DE-76D97866E3B2}">
      <dsp:nvSpPr>
        <dsp:cNvPr id="0" name=""/>
        <dsp:cNvSpPr/>
      </dsp:nvSpPr>
      <dsp:spPr>
        <a:xfrm>
          <a:off x="71412" y="3816165"/>
          <a:ext cx="2338888" cy="1403333"/>
        </a:xfrm>
        <a:prstGeom prst="roundRect">
          <a:avLst>
            <a:gd name="adj" fmla="val 10000"/>
          </a:avLst>
        </a:prstGeom>
        <a:solidFill>
          <a:schemeClr val="accent2"/>
        </a:solidFill>
        <a:ln w="1587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Проведение школьной спартакиады, организация товарищеских встреч с командами других клубов</a:t>
          </a:r>
          <a:endParaRPr lang="ru-RU" sz="1200" kern="1200" dirty="0">
            <a:solidFill>
              <a:srgbClr val="4F22F4"/>
            </a:solidFill>
          </a:endParaRPr>
        </a:p>
      </dsp:txBody>
      <dsp:txXfrm>
        <a:off x="71412" y="3816165"/>
        <a:ext cx="2338888" cy="1403333"/>
      </dsp:txXfrm>
    </dsp:sp>
    <dsp:sp modelId="{6FBBD282-CA00-45DF-98E6-5F6CBEEEFCDC}">
      <dsp:nvSpPr>
        <dsp:cNvPr id="0" name=""/>
        <dsp:cNvSpPr/>
      </dsp:nvSpPr>
      <dsp:spPr>
        <a:xfrm rot="16200000">
          <a:off x="2715552" y="3148274"/>
          <a:ext cx="1744340" cy="210499"/>
        </a:xfrm>
        <a:prstGeom prst="rect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821357-7140-47F6-8478-AC66C3B6F90E}">
      <dsp:nvSpPr>
        <dsp:cNvPr id="0" name=""/>
        <dsp:cNvSpPr/>
      </dsp:nvSpPr>
      <dsp:spPr>
        <a:xfrm>
          <a:off x="3115031" y="3786555"/>
          <a:ext cx="2338888" cy="1403333"/>
        </a:xfrm>
        <a:prstGeom prst="roundRect">
          <a:avLst>
            <a:gd name="adj" fmla="val 10000"/>
          </a:avLst>
        </a:prstGeom>
        <a:solidFill>
          <a:schemeClr val="accent2"/>
        </a:solidFill>
        <a:ln w="1587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Проведение целенаправленной пропаганды физической культуры и спорта, здорового образа жизни</a:t>
          </a:r>
          <a:endParaRPr lang="ru-RU" sz="1200" kern="1200" dirty="0">
            <a:solidFill>
              <a:srgbClr val="4F22F4"/>
            </a:solidFill>
          </a:endParaRPr>
        </a:p>
      </dsp:txBody>
      <dsp:txXfrm>
        <a:off x="3115031" y="3786555"/>
        <a:ext cx="2338888" cy="1403333"/>
      </dsp:txXfrm>
    </dsp:sp>
    <dsp:sp modelId="{009D742A-4D8A-4CAA-A7C3-BF1D80588BF1}">
      <dsp:nvSpPr>
        <dsp:cNvPr id="0" name=""/>
        <dsp:cNvSpPr/>
      </dsp:nvSpPr>
      <dsp:spPr>
        <a:xfrm rot="16200000">
          <a:off x="4303006" y="1788915"/>
          <a:ext cx="1744340" cy="210499"/>
        </a:xfrm>
        <a:prstGeom prst="rect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46C99B-619C-4740-AF82-78AE4C616253}">
      <dsp:nvSpPr>
        <dsp:cNvPr id="0" name=""/>
        <dsp:cNvSpPr/>
      </dsp:nvSpPr>
      <dsp:spPr>
        <a:xfrm>
          <a:off x="3115031" y="2032389"/>
          <a:ext cx="2338888" cy="1403333"/>
        </a:xfrm>
        <a:prstGeom prst="roundRect">
          <a:avLst>
            <a:gd name="adj" fmla="val 10000"/>
          </a:avLst>
        </a:prstGeom>
        <a:solidFill>
          <a:schemeClr val="accent2"/>
        </a:solidFill>
        <a:ln w="1587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Организация творческих встреч с известными спортсменами</a:t>
          </a:r>
          <a:endParaRPr lang="ru-RU" sz="1200" kern="1200" dirty="0">
            <a:solidFill>
              <a:srgbClr val="4F22F4"/>
            </a:solidFill>
          </a:endParaRPr>
        </a:p>
      </dsp:txBody>
      <dsp:txXfrm>
        <a:off x="3115031" y="2032389"/>
        <a:ext cx="2338888" cy="1403333"/>
      </dsp:txXfrm>
    </dsp:sp>
    <dsp:sp modelId="{3B55B32A-FF2E-4EB1-9400-1896C68E5A6B}">
      <dsp:nvSpPr>
        <dsp:cNvPr id="0" name=""/>
        <dsp:cNvSpPr/>
      </dsp:nvSpPr>
      <dsp:spPr>
        <a:xfrm rot="21595231">
          <a:off x="3592634" y="514884"/>
          <a:ext cx="3085111" cy="210499"/>
        </a:xfrm>
        <a:prstGeom prst="rect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B3A824-1167-4F16-9BBF-1D0D5A1A96B3}">
      <dsp:nvSpPr>
        <dsp:cNvPr id="0" name=""/>
        <dsp:cNvSpPr/>
      </dsp:nvSpPr>
      <dsp:spPr>
        <a:xfrm>
          <a:off x="3115031" y="278222"/>
          <a:ext cx="2338888" cy="1403333"/>
        </a:xfrm>
        <a:prstGeom prst="roundRect">
          <a:avLst>
            <a:gd name="adj" fmla="val 10000"/>
          </a:avLst>
        </a:prstGeom>
        <a:solidFill>
          <a:schemeClr val="accent2"/>
        </a:solidFill>
        <a:ln w="1587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Организация и проведение спортивных праздников, викторин, фестивалей</a:t>
          </a:r>
          <a:endParaRPr lang="ru-RU" sz="1200" kern="1200" dirty="0">
            <a:solidFill>
              <a:srgbClr val="4F22F4"/>
            </a:solidFill>
          </a:endParaRPr>
        </a:p>
      </dsp:txBody>
      <dsp:txXfrm>
        <a:off x="3115031" y="278222"/>
        <a:ext cx="2338888" cy="1403333"/>
      </dsp:txXfrm>
    </dsp:sp>
    <dsp:sp modelId="{4B565C61-2A60-42A3-920D-2ECD174F5513}">
      <dsp:nvSpPr>
        <dsp:cNvPr id="0" name=""/>
        <dsp:cNvSpPr/>
      </dsp:nvSpPr>
      <dsp:spPr>
        <a:xfrm rot="5377798">
          <a:off x="7337876" y="1759315"/>
          <a:ext cx="1683809" cy="210499"/>
        </a:xfrm>
        <a:prstGeom prst="rect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F78C1F-06B7-46D4-A4D0-097B7C301611}">
      <dsp:nvSpPr>
        <dsp:cNvPr id="0" name=""/>
        <dsp:cNvSpPr/>
      </dsp:nvSpPr>
      <dsp:spPr>
        <a:xfrm>
          <a:off x="6209966" y="273942"/>
          <a:ext cx="2338888" cy="1403333"/>
        </a:xfrm>
        <a:prstGeom prst="roundRect">
          <a:avLst>
            <a:gd name="adj" fmla="val 10000"/>
          </a:avLst>
        </a:prstGeom>
        <a:solidFill>
          <a:schemeClr val="accent2"/>
        </a:solidFill>
        <a:ln w="1587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Непосредственное участие в сохранности спортивной, материально-технической базы</a:t>
          </a:r>
          <a:endParaRPr lang="ru-RU" sz="1200" kern="1200" dirty="0">
            <a:solidFill>
              <a:srgbClr val="4F22F4"/>
            </a:solidFill>
          </a:endParaRPr>
        </a:p>
      </dsp:txBody>
      <dsp:txXfrm>
        <a:off x="6209966" y="273942"/>
        <a:ext cx="2338888" cy="1403333"/>
      </dsp:txXfrm>
    </dsp:sp>
    <dsp:sp modelId="{BF2C6B05-08D1-4226-9D0A-107DA20E158B}">
      <dsp:nvSpPr>
        <dsp:cNvPr id="0" name=""/>
        <dsp:cNvSpPr/>
      </dsp:nvSpPr>
      <dsp:spPr>
        <a:xfrm rot="5400000">
          <a:off x="5826274" y="3078514"/>
          <a:ext cx="1744340" cy="210499"/>
        </a:xfrm>
        <a:prstGeom prst="rect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D0EF73-C6C5-4E2F-ADE5-E81DAE3B53A9}">
      <dsp:nvSpPr>
        <dsp:cNvPr id="0" name=""/>
        <dsp:cNvSpPr/>
      </dsp:nvSpPr>
      <dsp:spPr>
        <a:xfrm>
          <a:off x="6225753" y="1962629"/>
          <a:ext cx="2338888" cy="1403333"/>
        </a:xfrm>
        <a:prstGeom prst="roundRect">
          <a:avLst>
            <a:gd name="adj" fmla="val 10000"/>
          </a:avLst>
        </a:prstGeom>
        <a:solidFill>
          <a:schemeClr val="accent2"/>
        </a:solidFill>
        <a:ln w="1587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Формирование сборных команд, подготовка их к соревнованиям</a:t>
          </a:r>
          <a:endParaRPr lang="ru-RU" sz="1200" kern="1200" dirty="0">
            <a:solidFill>
              <a:srgbClr val="4F22F4"/>
            </a:solidFill>
          </a:endParaRPr>
        </a:p>
      </dsp:txBody>
      <dsp:txXfrm>
        <a:off x="6225753" y="1962629"/>
        <a:ext cx="2338888" cy="1403333"/>
      </dsp:txXfrm>
    </dsp:sp>
    <dsp:sp modelId="{A3C6CEF8-3D15-4D91-A1D9-C06069C4D275}">
      <dsp:nvSpPr>
        <dsp:cNvPr id="0" name=""/>
        <dsp:cNvSpPr/>
      </dsp:nvSpPr>
      <dsp:spPr>
        <a:xfrm>
          <a:off x="6225753" y="3716795"/>
          <a:ext cx="2338888" cy="1403333"/>
        </a:xfrm>
        <a:prstGeom prst="roundRect">
          <a:avLst>
            <a:gd name="adj" fmla="val 10000"/>
          </a:avLst>
        </a:prstGeom>
        <a:solidFill>
          <a:schemeClr val="accent2"/>
        </a:solidFill>
        <a:ln w="1587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Участие в соревнованиях, проводимые органами образования и др. структурами</a:t>
          </a:r>
          <a:endParaRPr lang="ru-RU" sz="1200" kern="1200" dirty="0">
            <a:solidFill>
              <a:srgbClr val="4F22F4"/>
            </a:solidFill>
          </a:endParaRPr>
        </a:p>
      </dsp:txBody>
      <dsp:txXfrm>
        <a:off x="6225753" y="3716795"/>
        <a:ext cx="2338888" cy="140333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2998F77-3873-4747-9471-B436E741755C}">
      <dsp:nvSpPr>
        <dsp:cNvPr id="0" name=""/>
        <dsp:cNvSpPr/>
      </dsp:nvSpPr>
      <dsp:spPr>
        <a:xfrm rot="5400000">
          <a:off x="1240670" y="1746519"/>
          <a:ext cx="1744340" cy="210499"/>
        </a:xfrm>
        <a:prstGeom prst="rect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790A3C-92B1-4DFC-91B8-96EA6F2DD0B1}">
      <dsp:nvSpPr>
        <dsp:cNvPr id="0" name=""/>
        <dsp:cNvSpPr/>
      </dsp:nvSpPr>
      <dsp:spPr>
        <a:xfrm>
          <a:off x="71412" y="235824"/>
          <a:ext cx="2338888" cy="1403333"/>
        </a:xfrm>
        <a:prstGeom prst="roundRect">
          <a:avLst>
            <a:gd name="adj" fmla="val 10000"/>
          </a:avLst>
        </a:prstGeom>
        <a:solidFill>
          <a:schemeClr val="accent2"/>
        </a:solidFill>
        <a:ln w="1587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Посещать спортивные секции по избранному виду спорта</a:t>
          </a:r>
          <a:endParaRPr lang="ru-RU" sz="1400" kern="1200" dirty="0">
            <a:ln>
              <a:solidFill>
                <a:srgbClr val="4F22F4"/>
              </a:solidFill>
            </a:ln>
            <a:solidFill>
              <a:srgbClr val="4F22F4"/>
            </a:solidFill>
          </a:endParaRPr>
        </a:p>
      </dsp:txBody>
      <dsp:txXfrm>
        <a:off x="71412" y="235824"/>
        <a:ext cx="2338888" cy="1403333"/>
      </dsp:txXfrm>
    </dsp:sp>
    <dsp:sp modelId="{DABFCA4B-E8B4-496D-9DD5-0FA7DF76A6BF}">
      <dsp:nvSpPr>
        <dsp:cNvPr id="0" name=""/>
        <dsp:cNvSpPr/>
      </dsp:nvSpPr>
      <dsp:spPr>
        <a:xfrm rot="5400000">
          <a:off x="-328067" y="3105876"/>
          <a:ext cx="1744340" cy="210499"/>
        </a:xfrm>
        <a:prstGeom prst="rect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77751C-5D3D-455D-A943-6910F7D6E4AC}">
      <dsp:nvSpPr>
        <dsp:cNvPr id="0" name=""/>
        <dsp:cNvSpPr/>
      </dsp:nvSpPr>
      <dsp:spPr>
        <a:xfrm>
          <a:off x="71412" y="1989991"/>
          <a:ext cx="2338888" cy="1403333"/>
        </a:xfrm>
        <a:prstGeom prst="roundRect">
          <a:avLst>
            <a:gd name="adj" fmla="val 10000"/>
          </a:avLst>
        </a:prstGeom>
        <a:solidFill>
          <a:schemeClr val="accent2"/>
        </a:solidFill>
        <a:ln w="1587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Принимать активное участие в спортивных и физкультурно-оздоровительных мероприятиях</a:t>
          </a:r>
          <a:endParaRPr lang="ru-RU" sz="1400" kern="1200" dirty="0">
            <a:solidFill>
              <a:srgbClr val="4F22F4"/>
            </a:solidFill>
          </a:endParaRPr>
        </a:p>
      </dsp:txBody>
      <dsp:txXfrm>
        <a:off x="71412" y="1989991"/>
        <a:ext cx="2338888" cy="1403333"/>
      </dsp:txXfrm>
    </dsp:sp>
    <dsp:sp modelId="{C7BBB6C7-686A-4849-85EC-016D250B9AF6}">
      <dsp:nvSpPr>
        <dsp:cNvPr id="0" name=""/>
        <dsp:cNvSpPr/>
      </dsp:nvSpPr>
      <dsp:spPr>
        <a:xfrm rot="281">
          <a:off x="869860" y="4835712"/>
          <a:ext cx="3087119" cy="210499"/>
        </a:xfrm>
        <a:prstGeom prst="rect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3C273C-17F3-43E4-90DE-76D97866E3B2}">
      <dsp:nvSpPr>
        <dsp:cNvPr id="0" name=""/>
        <dsp:cNvSpPr/>
      </dsp:nvSpPr>
      <dsp:spPr>
        <a:xfrm>
          <a:off x="71412" y="3744157"/>
          <a:ext cx="2338888" cy="1403333"/>
        </a:xfrm>
        <a:prstGeom prst="roundRect">
          <a:avLst>
            <a:gd name="adj" fmla="val 10000"/>
          </a:avLst>
        </a:prstGeom>
        <a:solidFill>
          <a:schemeClr val="accent2"/>
        </a:solidFill>
        <a:ln w="1587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Повышать уровень физических качеств</a:t>
          </a:r>
          <a:endParaRPr lang="ru-RU" sz="1400" kern="1200" dirty="0">
            <a:solidFill>
              <a:srgbClr val="4F22F4"/>
            </a:solidFill>
          </a:endParaRPr>
        </a:p>
      </dsp:txBody>
      <dsp:txXfrm>
        <a:off x="71412" y="3744157"/>
        <a:ext cx="2338888" cy="1403333"/>
      </dsp:txXfrm>
    </dsp:sp>
    <dsp:sp modelId="{6FBBD282-CA00-45DF-98E6-5F6CBEEEFCDC}">
      <dsp:nvSpPr>
        <dsp:cNvPr id="0" name=""/>
        <dsp:cNvSpPr/>
      </dsp:nvSpPr>
      <dsp:spPr>
        <a:xfrm>
          <a:off x="4277134" y="444523"/>
          <a:ext cx="3518560" cy="210499"/>
        </a:xfrm>
        <a:prstGeom prst="rect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821357-7140-47F6-8478-AC66C3B6F90E}">
      <dsp:nvSpPr>
        <dsp:cNvPr id="0" name=""/>
        <dsp:cNvSpPr/>
      </dsp:nvSpPr>
      <dsp:spPr>
        <a:xfrm>
          <a:off x="3168358" y="3744410"/>
          <a:ext cx="2338888" cy="1403333"/>
        </a:xfrm>
        <a:prstGeom prst="roundRect">
          <a:avLst>
            <a:gd name="adj" fmla="val 10000"/>
          </a:avLst>
        </a:prstGeom>
        <a:solidFill>
          <a:schemeClr val="accent2"/>
        </a:solidFill>
        <a:ln w="1587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Своими спортивными успехами и поведением участвовать в пропаганде физической культуры и спорта, здорового образа жизни</a:t>
          </a:r>
          <a:endParaRPr lang="ru-RU" sz="1400" kern="1200" dirty="0">
            <a:solidFill>
              <a:srgbClr val="4F22F4"/>
            </a:solidFill>
          </a:endParaRPr>
        </a:p>
      </dsp:txBody>
      <dsp:txXfrm>
        <a:off x="3168358" y="3744410"/>
        <a:ext cx="2338888" cy="1403333"/>
      </dsp:txXfrm>
    </dsp:sp>
    <dsp:sp modelId="{009D742A-4D8A-4CAA-A7C3-BF1D80588BF1}">
      <dsp:nvSpPr>
        <dsp:cNvPr id="0" name=""/>
        <dsp:cNvSpPr/>
      </dsp:nvSpPr>
      <dsp:spPr>
        <a:xfrm rot="5405339">
          <a:off x="4121174" y="1798743"/>
          <a:ext cx="1791817" cy="210499"/>
        </a:xfrm>
        <a:prstGeom prst="rect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46C99B-619C-4740-AF82-78AE4C616253}">
      <dsp:nvSpPr>
        <dsp:cNvPr id="0" name=""/>
        <dsp:cNvSpPr/>
      </dsp:nvSpPr>
      <dsp:spPr>
        <a:xfrm>
          <a:off x="3168358" y="216023"/>
          <a:ext cx="2338888" cy="1403333"/>
        </a:xfrm>
        <a:prstGeom prst="roundRect">
          <a:avLst>
            <a:gd name="adj" fmla="val 10000"/>
          </a:avLst>
        </a:prstGeom>
        <a:solidFill>
          <a:schemeClr val="accent2"/>
        </a:solidFill>
        <a:ln w="1587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n>
                <a:solidFill>
                  <a:srgbClr val="4F22F4"/>
                </a:solidFill>
              </a:ln>
              <a:solidFill>
                <a:srgbClr val="3333FF"/>
              </a:solidFill>
            </a:rPr>
            <a:t>Выполнять  рекомендации тренера, врача по соблюдению правил личной гигиены и самоконтроля   </a:t>
          </a:r>
          <a:endParaRPr lang="ru-RU" sz="1400" kern="1200" dirty="0">
            <a:ln>
              <a:solidFill>
                <a:srgbClr val="4F22F4"/>
              </a:solidFill>
            </a:ln>
            <a:solidFill>
              <a:srgbClr val="3333FF"/>
            </a:solidFill>
          </a:endParaRPr>
        </a:p>
      </dsp:txBody>
      <dsp:txXfrm>
        <a:off x="3168358" y="216023"/>
        <a:ext cx="2338888" cy="1403333"/>
      </dsp:txXfrm>
    </dsp:sp>
    <dsp:sp modelId="{3B55B32A-FF2E-4EB1-9400-1896C68E5A6B}">
      <dsp:nvSpPr>
        <dsp:cNvPr id="0" name=""/>
        <dsp:cNvSpPr/>
      </dsp:nvSpPr>
      <dsp:spPr>
        <a:xfrm rot="16258890">
          <a:off x="3497598" y="3395838"/>
          <a:ext cx="455874" cy="221574"/>
        </a:xfrm>
        <a:prstGeom prst="rect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B3A824-1167-4F16-9BBF-1D0D5A1A96B3}">
      <dsp:nvSpPr>
        <dsp:cNvPr id="0" name=""/>
        <dsp:cNvSpPr/>
      </dsp:nvSpPr>
      <dsp:spPr>
        <a:xfrm>
          <a:off x="3096343" y="2016219"/>
          <a:ext cx="2338888" cy="1403333"/>
        </a:xfrm>
        <a:prstGeom prst="roundRect">
          <a:avLst>
            <a:gd name="adj" fmla="val 10000"/>
          </a:avLst>
        </a:prstGeom>
        <a:solidFill>
          <a:schemeClr val="accent2"/>
        </a:solidFill>
        <a:ln w="1587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Совершенствовать свое спортивное мастерство в избранном виде спорта</a:t>
          </a:r>
          <a:endParaRPr lang="ru-RU" sz="1400" kern="1200" dirty="0">
            <a:solidFill>
              <a:srgbClr val="4F22F4"/>
            </a:solidFill>
          </a:endParaRPr>
        </a:p>
      </dsp:txBody>
      <dsp:txXfrm>
        <a:off x="3096343" y="2016219"/>
        <a:ext cx="2338888" cy="1403333"/>
      </dsp:txXfrm>
    </dsp:sp>
    <dsp:sp modelId="{4B565C61-2A60-42A3-920D-2ECD174F5513}">
      <dsp:nvSpPr>
        <dsp:cNvPr id="0" name=""/>
        <dsp:cNvSpPr/>
      </dsp:nvSpPr>
      <dsp:spPr>
        <a:xfrm rot="5432928">
          <a:off x="7370387" y="1747650"/>
          <a:ext cx="1804541" cy="210499"/>
        </a:xfrm>
        <a:prstGeom prst="rect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F78C1F-06B7-46D4-A4D0-097B7C301611}">
      <dsp:nvSpPr>
        <dsp:cNvPr id="0" name=""/>
        <dsp:cNvSpPr/>
      </dsp:nvSpPr>
      <dsp:spPr>
        <a:xfrm>
          <a:off x="6209966" y="201934"/>
          <a:ext cx="2338888" cy="1403333"/>
        </a:xfrm>
        <a:prstGeom prst="roundRect">
          <a:avLst>
            <a:gd name="adj" fmla="val 10000"/>
          </a:avLst>
        </a:prstGeom>
        <a:solidFill>
          <a:schemeClr val="accent2"/>
        </a:solidFill>
        <a:ln w="1587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С достоинством защищать честь клуба, школы на спортивных соревнованиях</a:t>
          </a:r>
          <a:endParaRPr lang="ru-RU" sz="1400" kern="1200" dirty="0">
            <a:solidFill>
              <a:srgbClr val="4F22F4"/>
            </a:solidFill>
          </a:endParaRPr>
        </a:p>
      </dsp:txBody>
      <dsp:txXfrm>
        <a:off x="6209966" y="201934"/>
        <a:ext cx="2338888" cy="1403333"/>
      </dsp:txXfrm>
    </dsp:sp>
    <dsp:sp modelId="{BF2C6B05-08D1-4226-9D0A-107DA20E158B}">
      <dsp:nvSpPr>
        <dsp:cNvPr id="0" name=""/>
        <dsp:cNvSpPr/>
      </dsp:nvSpPr>
      <dsp:spPr>
        <a:xfrm rot="5335237">
          <a:off x="5819814" y="3121573"/>
          <a:ext cx="1723583" cy="210499"/>
        </a:xfrm>
        <a:prstGeom prst="rect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D0EF73-C6C5-4E2F-ADE5-E81DAE3B53A9}">
      <dsp:nvSpPr>
        <dsp:cNvPr id="0" name=""/>
        <dsp:cNvSpPr/>
      </dsp:nvSpPr>
      <dsp:spPr>
        <a:xfrm>
          <a:off x="6192681" y="2016219"/>
          <a:ext cx="2338888" cy="1403333"/>
        </a:xfrm>
        <a:prstGeom prst="roundRect">
          <a:avLst>
            <a:gd name="adj" fmla="val 10000"/>
          </a:avLst>
        </a:prstGeom>
        <a:solidFill>
          <a:schemeClr val="accent2"/>
        </a:solidFill>
        <a:ln w="1587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Проявлять физические  усилия и спортивное мастерство для зачисления в состав сборной команды клуба</a:t>
          </a:r>
          <a:endParaRPr lang="ru-RU" sz="1400" kern="1200" dirty="0">
            <a:solidFill>
              <a:srgbClr val="4F22F4"/>
            </a:solidFill>
          </a:endParaRPr>
        </a:p>
      </dsp:txBody>
      <dsp:txXfrm>
        <a:off x="6192681" y="2016219"/>
        <a:ext cx="2338888" cy="1403333"/>
      </dsp:txXfrm>
    </dsp:sp>
    <dsp:sp modelId="{A3C6CEF8-3D15-4D91-A1D9-C06069C4D275}">
      <dsp:nvSpPr>
        <dsp:cNvPr id="0" name=""/>
        <dsp:cNvSpPr/>
      </dsp:nvSpPr>
      <dsp:spPr>
        <a:xfrm>
          <a:off x="6230063" y="3744410"/>
          <a:ext cx="2338888" cy="1403333"/>
        </a:xfrm>
        <a:prstGeom prst="roundRect">
          <a:avLst>
            <a:gd name="adj" fmla="val 10000"/>
          </a:avLst>
        </a:prstGeom>
        <a:solidFill>
          <a:schemeClr val="accent2"/>
        </a:solidFill>
        <a:ln w="1587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Всесторонне поддерживать команды и</a:t>
          </a:r>
          <a:endParaRPr lang="ru-RU" sz="1400" kern="1200" dirty="0" smtClean="0">
            <a:solidFill>
              <a:srgbClr val="4F22F4"/>
            </a:solidFill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n>
                <a:solidFill>
                  <a:srgbClr val="4F22F4"/>
                </a:solidFill>
              </a:ln>
              <a:solidFill>
                <a:srgbClr val="4F22F4"/>
              </a:solidFill>
            </a:rPr>
            <a:t>спортсменов клуба на соревнованиях различного уровня</a:t>
          </a:r>
          <a:endParaRPr lang="ru-RU" sz="1400" kern="1200" dirty="0">
            <a:solidFill>
              <a:srgbClr val="4F22F4"/>
            </a:solidFill>
          </a:endParaRPr>
        </a:p>
      </dsp:txBody>
      <dsp:txXfrm>
        <a:off x="6230063" y="3744410"/>
        <a:ext cx="2338888" cy="140333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09B227D-6362-46B5-A31B-52CF942DEE37}">
      <dsp:nvSpPr>
        <dsp:cNvPr id="0" name=""/>
        <dsp:cNvSpPr/>
      </dsp:nvSpPr>
      <dsp:spPr>
        <a:xfrm>
          <a:off x="1394237" y="5510"/>
          <a:ext cx="6557873" cy="1577636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ЦЕНТР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ГБОУ ГСГ  здание №1</a:t>
          </a:r>
          <a:endParaRPr lang="en-US" sz="2000" b="1" u="sng" kern="1200" cap="none" spc="0" dirty="0" smtClean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/</a:t>
          </a:r>
          <a:r>
            <a:rPr lang="ru-RU" sz="1600" kern="1200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3</a:t>
          </a:r>
          <a:r>
            <a:rPr lang="en-US" sz="1600" kern="1200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 </a:t>
          </a:r>
          <a:r>
            <a:rPr lang="ru-RU" sz="1600" kern="1200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УЧИТЕЛЯ ФК</a:t>
          </a:r>
          <a:r>
            <a:rPr lang="en-US" sz="1600" kern="1200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/</a:t>
          </a:r>
          <a:endParaRPr lang="ru-RU" sz="1600" kern="1200" dirty="0" smtClean="0">
            <a:ln>
              <a:solidFill>
                <a:srgbClr val="FF3399"/>
              </a:solidFill>
            </a:ln>
            <a:solidFill>
              <a:srgbClr val="FF000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 </a:t>
          </a:r>
          <a:endParaRPr lang="ru-RU" sz="1700" kern="1200" dirty="0"/>
        </a:p>
      </dsp:txBody>
      <dsp:txXfrm>
        <a:off x="1394237" y="5510"/>
        <a:ext cx="6557873" cy="1577636"/>
      </dsp:txXfrm>
    </dsp:sp>
    <dsp:sp modelId="{5CE1E0B7-5DB4-494B-A1F8-ABE39C85BB6C}">
      <dsp:nvSpPr>
        <dsp:cNvPr id="0" name=""/>
        <dsp:cNvSpPr/>
      </dsp:nvSpPr>
      <dsp:spPr>
        <a:xfrm>
          <a:off x="212397" y="1728065"/>
          <a:ext cx="4137873" cy="1577636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accent6">
                  <a:lumMod val="75000"/>
                </a:schemeClr>
              </a:solidFill>
            </a:rPr>
            <a:t>ЗДАНИЕ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accent6">
                  <a:lumMod val="75000"/>
                </a:schemeClr>
              </a:solidFill>
            </a:rPr>
            <a:t>№2 </a:t>
          </a:r>
          <a:endParaRPr lang="ru-RU" sz="1900" b="1" kern="1200" cap="none" spc="0" dirty="0" smtClean="0">
            <a:ln w="18415" cmpd="sng">
              <a:noFill/>
              <a:prstDash val="solid"/>
            </a:ln>
            <a:solidFill>
              <a:srgbClr val="FFFFFF"/>
            </a:solidFill>
            <a:effectLst/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 smtClean="0">
            <a:solidFill>
              <a:schemeClr val="accent6">
                <a:lumMod val="75000"/>
              </a:schemeClr>
            </a:solidFill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/</a:t>
          </a:r>
          <a:r>
            <a:rPr lang="ru-RU" sz="1900" kern="1200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3 УЧИТЕЛЯ ФК</a:t>
          </a:r>
          <a:r>
            <a:rPr lang="en-US" sz="1900" kern="1200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/</a:t>
          </a:r>
          <a:endParaRPr lang="ru-RU" sz="1900" kern="1200" dirty="0">
            <a:ln>
              <a:solidFill>
                <a:srgbClr val="FF3399"/>
              </a:solidFill>
            </a:ln>
            <a:solidFill>
              <a:srgbClr val="FF0000"/>
            </a:solidFill>
          </a:endParaRPr>
        </a:p>
      </dsp:txBody>
      <dsp:txXfrm>
        <a:off x="212397" y="1728065"/>
        <a:ext cx="4137873" cy="1577636"/>
      </dsp:txXfrm>
    </dsp:sp>
    <dsp:sp modelId="{523221C7-76D7-4577-AF76-46C21C8B1D9E}">
      <dsp:nvSpPr>
        <dsp:cNvPr id="0" name=""/>
        <dsp:cNvSpPr/>
      </dsp:nvSpPr>
      <dsp:spPr>
        <a:xfrm>
          <a:off x="212390" y="3457001"/>
          <a:ext cx="4195136" cy="1577636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accent6">
                  <a:lumMod val="75000"/>
                </a:schemeClr>
              </a:solidFill>
            </a:rPr>
            <a:t>ЗДАНИЕ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accent6">
                  <a:lumMod val="75000"/>
                </a:schemeClr>
              </a:solidFill>
            </a:rPr>
            <a:t>№10</a:t>
          </a:r>
          <a:endParaRPr lang="ru-RU" sz="1900" b="1" kern="1200" cap="none" spc="0" dirty="0" smtClean="0">
            <a:ln w="18415" cmpd="sng">
              <a:noFill/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 smtClean="0">
            <a:solidFill>
              <a:schemeClr val="accent6">
                <a:lumMod val="75000"/>
              </a:schemeClr>
            </a:solidFill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/</a:t>
          </a:r>
          <a:r>
            <a:rPr lang="ru-RU" sz="1900" kern="1200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3 УЧИТЕЛЯ ФК</a:t>
          </a:r>
          <a:r>
            <a:rPr lang="en-US" sz="1900" kern="1200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/</a:t>
          </a:r>
          <a:endParaRPr lang="ru-RU" sz="1900" kern="1200" dirty="0">
            <a:ln>
              <a:solidFill>
                <a:srgbClr val="FF3399"/>
              </a:solidFill>
            </a:ln>
            <a:solidFill>
              <a:srgbClr val="FF0000"/>
            </a:solidFill>
          </a:endParaRPr>
        </a:p>
      </dsp:txBody>
      <dsp:txXfrm>
        <a:off x="212390" y="3457001"/>
        <a:ext cx="4195136" cy="1577636"/>
      </dsp:txXfrm>
    </dsp:sp>
    <dsp:sp modelId="{E406F995-6A45-44DD-A291-E984B514E1E4}">
      <dsp:nvSpPr>
        <dsp:cNvPr id="0" name=""/>
        <dsp:cNvSpPr/>
      </dsp:nvSpPr>
      <dsp:spPr>
        <a:xfrm>
          <a:off x="4575094" y="1728065"/>
          <a:ext cx="4137873" cy="1577636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accent6">
                  <a:lumMod val="75000"/>
                </a:schemeClr>
              </a:solidFill>
            </a:rPr>
            <a:t>ЗДАНИЕ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accent6">
                  <a:lumMod val="75000"/>
                </a:schemeClr>
              </a:solidFill>
            </a:rPr>
            <a:t>№3</a:t>
          </a:r>
          <a:endParaRPr lang="ru-RU" sz="1900" b="1" kern="1200" cap="none" spc="0" dirty="0" smtClean="0">
            <a:ln w="18415" cmpd="sng">
              <a:noFill/>
              <a:prstDash val="solid"/>
            </a:ln>
            <a:solidFill>
              <a:schemeClr val="bg1"/>
            </a:solidFill>
            <a:effectLst/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 smtClean="0">
            <a:solidFill>
              <a:schemeClr val="accent6">
                <a:lumMod val="75000"/>
              </a:schemeClr>
            </a:solidFill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/</a:t>
          </a:r>
          <a:r>
            <a:rPr lang="ru-RU" sz="1900" kern="1200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3 УЧИТЕЛЯ ФК</a:t>
          </a:r>
          <a:r>
            <a:rPr lang="en-US" sz="1900" kern="1200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/</a:t>
          </a:r>
          <a:endParaRPr lang="ru-RU" sz="1900" kern="1200" dirty="0">
            <a:ln>
              <a:solidFill>
                <a:srgbClr val="FF3399"/>
              </a:solidFill>
            </a:ln>
            <a:solidFill>
              <a:srgbClr val="FF0000"/>
            </a:solidFill>
          </a:endParaRPr>
        </a:p>
      </dsp:txBody>
      <dsp:txXfrm>
        <a:off x="4575094" y="1728065"/>
        <a:ext cx="4137873" cy="1577636"/>
      </dsp:txXfrm>
    </dsp:sp>
    <dsp:sp modelId="{E1722CF0-58B6-4298-B0AE-100AFB1C9FE0}">
      <dsp:nvSpPr>
        <dsp:cNvPr id="0" name=""/>
        <dsp:cNvSpPr/>
      </dsp:nvSpPr>
      <dsp:spPr>
        <a:xfrm>
          <a:off x="4517831" y="3457001"/>
          <a:ext cx="4195136" cy="1577636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accent6">
                  <a:lumMod val="75000"/>
                </a:schemeClr>
              </a:solidFill>
            </a:rPr>
            <a:t>ЗДАНИЕ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accent6">
                  <a:lumMod val="75000"/>
                </a:schemeClr>
              </a:solidFill>
            </a:rPr>
            <a:t>№11</a:t>
          </a:r>
          <a:endParaRPr lang="ru-RU" sz="1900" b="1" kern="1200" cap="none" spc="0" dirty="0" smtClean="0">
            <a:ln w="18415" cmpd="sng">
              <a:noFill/>
              <a:prstDash val="solid"/>
            </a:ln>
            <a:solidFill>
              <a:srgbClr val="FFFFFF"/>
            </a:solidFill>
            <a:effectLst/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 smtClean="0">
            <a:solidFill>
              <a:schemeClr val="accent6">
                <a:lumMod val="75000"/>
              </a:schemeClr>
            </a:solidFill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/</a:t>
          </a:r>
          <a:r>
            <a:rPr lang="ru-RU" sz="1900" kern="1200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3 УЧИТЕЛЯ ФК</a:t>
          </a:r>
          <a:r>
            <a:rPr lang="en-US" sz="1900" kern="1200" dirty="0" smtClean="0">
              <a:ln>
                <a:solidFill>
                  <a:srgbClr val="FF3399"/>
                </a:solidFill>
              </a:ln>
              <a:solidFill>
                <a:srgbClr val="FF0000"/>
              </a:solidFill>
            </a:rPr>
            <a:t>/</a:t>
          </a:r>
          <a:endParaRPr lang="ru-RU" sz="1900" kern="1200" dirty="0">
            <a:ln>
              <a:solidFill>
                <a:srgbClr val="FF3399"/>
              </a:solidFill>
            </a:ln>
            <a:solidFill>
              <a:srgbClr val="FF0000"/>
            </a:solidFill>
          </a:endParaRPr>
        </a:p>
      </dsp:txBody>
      <dsp:txXfrm>
        <a:off x="4517831" y="3457001"/>
        <a:ext cx="4195136" cy="1577636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46B4ECA-8DC5-4E4E-8DA9-27ECE6431116}">
      <dsp:nvSpPr>
        <dsp:cNvPr id="0" name=""/>
        <dsp:cNvSpPr/>
      </dsp:nvSpPr>
      <dsp:spPr>
        <a:xfrm>
          <a:off x="-5836303" y="-825533"/>
          <a:ext cx="6920132" cy="6896962"/>
        </a:xfrm>
        <a:prstGeom prst="blockArc">
          <a:avLst>
            <a:gd name="adj1" fmla="val 18900000"/>
            <a:gd name="adj2" fmla="val 2700000"/>
            <a:gd name="adj3" fmla="val 309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25B485-3775-4463-925E-BB4FA20A0C12}">
      <dsp:nvSpPr>
        <dsp:cNvPr id="0" name=""/>
        <dsp:cNvSpPr/>
      </dsp:nvSpPr>
      <dsp:spPr>
        <a:xfrm>
          <a:off x="358075" y="267223"/>
          <a:ext cx="8206730" cy="472607"/>
        </a:xfrm>
        <a:prstGeom prst="rect">
          <a:avLst/>
        </a:prstGeom>
        <a:solidFill>
          <a:srgbClr val="0070C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13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n>
                <a:solidFill>
                  <a:srgbClr val="FF3399"/>
                </a:solidFill>
              </a:ln>
              <a:solidFill>
                <a:srgbClr val="FFCC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РУКОВОДИТЕЛЬ ШКОЛЬНОГО СПОРТИВНОГО КЛУБА «ПУМА-ЮНИОР»</a:t>
          </a:r>
          <a:endParaRPr lang="ru-RU" sz="1800" kern="1200" dirty="0">
            <a:ln>
              <a:solidFill>
                <a:srgbClr val="FF3399"/>
              </a:solidFill>
            </a:ln>
            <a:solidFill>
              <a:srgbClr val="FFCC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358075" y="267223"/>
        <a:ext cx="8206730" cy="472607"/>
      </dsp:txXfrm>
    </dsp:sp>
    <dsp:sp modelId="{24DF9744-BD7B-4B1F-87C6-DBB6A02B7451}">
      <dsp:nvSpPr>
        <dsp:cNvPr id="0" name=""/>
        <dsp:cNvSpPr/>
      </dsp:nvSpPr>
      <dsp:spPr>
        <a:xfrm>
          <a:off x="72009" y="88323"/>
          <a:ext cx="585590" cy="81432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F09B3E-EB88-4F34-9A05-1C9EFC913C9D}">
      <dsp:nvSpPr>
        <dsp:cNvPr id="0" name=""/>
        <dsp:cNvSpPr/>
      </dsp:nvSpPr>
      <dsp:spPr>
        <a:xfrm>
          <a:off x="772257" y="991552"/>
          <a:ext cx="7778741" cy="472607"/>
        </a:xfrm>
        <a:prstGeom prst="rect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133" tIns="45720" rIns="45720" bIns="45720" numCol="1" spcCol="1270" anchor="ctr" anchorCtr="0">
          <a:noAutofit/>
          <a:sp3d extrusionH="57150">
            <a:bevelT w="38100" h="38100"/>
          </a:sp3d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rPr>
            <a:t>РУКОВОДИТЕЛЬ АДАПТИВНОГО СПОРТА</a:t>
          </a:r>
          <a:endParaRPr lang="ru-RU" sz="1800" b="1" kern="1200" cap="none" spc="50" dirty="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</a:endParaRPr>
        </a:p>
      </dsp:txBody>
      <dsp:txXfrm>
        <a:off x="772257" y="991552"/>
        <a:ext cx="7778741" cy="472607"/>
      </dsp:txXfrm>
    </dsp:sp>
    <dsp:sp modelId="{B4830676-638F-414F-9866-2D0C2C30B3E1}">
      <dsp:nvSpPr>
        <dsp:cNvPr id="0" name=""/>
        <dsp:cNvSpPr/>
      </dsp:nvSpPr>
      <dsp:spPr>
        <a:xfrm>
          <a:off x="445166" y="830636"/>
          <a:ext cx="562947" cy="74835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9E8D01-229D-45A6-94F1-AD2F585A1BB1}">
      <dsp:nvSpPr>
        <dsp:cNvPr id="0" name=""/>
        <dsp:cNvSpPr/>
      </dsp:nvSpPr>
      <dsp:spPr>
        <a:xfrm>
          <a:off x="1007035" y="1700360"/>
          <a:ext cx="7544205" cy="472607"/>
        </a:xfrm>
        <a:prstGeom prst="rect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133" tIns="45720" rIns="45720" bIns="45720" numCol="1" spcCol="1270" anchor="ctr" anchorCtr="0">
          <a:noAutofit/>
          <a:sp3d extrusionH="57150">
            <a:bevelT w="38100" h="38100"/>
          </a:sp3d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n>
                <a:solidFill>
                  <a:srgbClr val="4F22F4"/>
                </a:solidFill>
              </a:ln>
              <a:solidFill>
                <a:srgbClr val="3333FF"/>
              </a:solidFill>
            </a:rPr>
            <a:t>РУКОВОДИТЕЛЬ ОТДЕЛА СПОРТИВНЫХ ИГР и ВФСК «ГТО»</a:t>
          </a:r>
          <a:endParaRPr lang="ru-RU" sz="1800" kern="1200" dirty="0">
            <a:ln>
              <a:solidFill>
                <a:srgbClr val="4F22F4"/>
              </a:solidFill>
            </a:ln>
            <a:solidFill>
              <a:srgbClr val="3333FF"/>
            </a:solidFill>
          </a:endParaRPr>
        </a:p>
      </dsp:txBody>
      <dsp:txXfrm>
        <a:off x="1007035" y="1700360"/>
        <a:ext cx="7544205" cy="472607"/>
      </dsp:txXfrm>
    </dsp:sp>
    <dsp:sp modelId="{6B1FD1DD-8E91-42B7-B2CF-B5AA99ADF1C8}">
      <dsp:nvSpPr>
        <dsp:cNvPr id="0" name=""/>
        <dsp:cNvSpPr/>
      </dsp:nvSpPr>
      <dsp:spPr>
        <a:xfrm>
          <a:off x="731949" y="1556440"/>
          <a:ext cx="590759" cy="71435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E8B165-D585-42B7-8BD2-05B417DFA4B4}">
      <dsp:nvSpPr>
        <dsp:cNvPr id="0" name=""/>
        <dsp:cNvSpPr/>
      </dsp:nvSpPr>
      <dsp:spPr>
        <a:xfrm>
          <a:off x="1102737" y="2386468"/>
          <a:ext cx="7469320" cy="472607"/>
        </a:xfrm>
        <a:prstGeom prst="rect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133" tIns="45720" rIns="45720" bIns="45720" numCol="1" spcCol="1270" anchor="ctr" anchorCtr="0">
          <a:noAutofit/>
          <a:sp3d extrusionH="57150">
            <a:bevelT w="38100" h="38100"/>
          </a:sp3d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n>
                <a:solidFill>
                  <a:srgbClr val="4F22F4"/>
                </a:solidFill>
              </a:ln>
              <a:solidFill>
                <a:srgbClr val="3333FF"/>
              </a:solidFill>
            </a:rPr>
            <a:t>РУКОВОДИТЕЛЬ ОТДЕЛА СИЛОВЫХ ВИДОВ СПОРТА</a:t>
          </a:r>
          <a:endParaRPr lang="ru-RU" sz="1800" kern="1200" dirty="0">
            <a:ln>
              <a:solidFill>
                <a:srgbClr val="4F22F4"/>
              </a:solidFill>
            </a:ln>
            <a:solidFill>
              <a:srgbClr val="3333FF"/>
            </a:solidFill>
          </a:endParaRPr>
        </a:p>
      </dsp:txBody>
      <dsp:txXfrm>
        <a:off x="1102737" y="2386468"/>
        <a:ext cx="7469320" cy="472607"/>
      </dsp:txXfrm>
    </dsp:sp>
    <dsp:sp modelId="{9B0E46C7-8EDA-459D-B78F-B048D423E14B}">
      <dsp:nvSpPr>
        <dsp:cNvPr id="0" name=""/>
        <dsp:cNvSpPr/>
      </dsp:nvSpPr>
      <dsp:spPr>
        <a:xfrm>
          <a:off x="815155" y="2320032"/>
          <a:ext cx="574118" cy="60583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BAC026-5918-42DD-B9A7-832088AC5B54}">
      <dsp:nvSpPr>
        <dsp:cNvPr id="0" name=""/>
        <dsp:cNvSpPr/>
      </dsp:nvSpPr>
      <dsp:spPr>
        <a:xfrm>
          <a:off x="1152110" y="3095971"/>
          <a:ext cx="7294643" cy="472607"/>
        </a:xfrm>
        <a:prstGeom prst="rect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133" tIns="45720" rIns="45720" bIns="45720" numCol="1" spcCol="1270" anchor="ctr" anchorCtr="0">
          <a:noAutofit/>
          <a:sp3d extrusionH="57150">
            <a:bevelT w="38100" h="38100"/>
          </a:sp3d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n>
                <a:solidFill>
                  <a:srgbClr val="4F22F4"/>
                </a:solidFill>
              </a:ln>
              <a:solidFill>
                <a:srgbClr val="3333FF"/>
              </a:solidFill>
            </a:rPr>
            <a:t>РУКОВОДИТЕЛЬ ОТДЕЛА ЛЁГКОЙ АТЛЕТИКИ , ЛЫЖНЫЕ ГОНКИ</a:t>
          </a:r>
          <a:endParaRPr lang="ru-RU" sz="1800" kern="1200" dirty="0">
            <a:ln>
              <a:solidFill>
                <a:srgbClr val="4F22F4"/>
              </a:solidFill>
            </a:ln>
            <a:solidFill>
              <a:srgbClr val="3333FF"/>
            </a:solidFill>
          </a:endParaRPr>
        </a:p>
      </dsp:txBody>
      <dsp:txXfrm>
        <a:off x="1152110" y="3095971"/>
        <a:ext cx="7294643" cy="472607"/>
      </dsp:txXfrm>
    </dsp:sp>
    <dsp:sp modelId="{A29B7098-2539-4EBB-A8B0-4555CF4EC17A}">
      <dsp:nvSpPr>
        <dsp:cNvPr id="0" name=""/>
        <dsp:cNvSpPr/>
      </dsp:nvSpPr>
      <dsp:spPr>
        <a:xfrm>
          <a:off x="758513" y="2976366"/>
          <a:ext cx="537632" cy="711818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B3E2EC-B81B-4BA7-8BE4-086C3F6465F2}">
      <dsp:nvSpPr>
        <dsp:cNvPr id="0" name=""/>
        <dsp:cNvSpPr/>
      </dsp:nvSpPr>
      <dsp:spPr>
        <a:xfrm>
          <a:off x="792793" y="3804779"/>
          <a:ext cx="7778741" cy="472607"/>
        </a:xfrm>
        <a:prstGeom prst="rect">
          <a:avLst/>
        </a:prstGeom>
        <a:solidFill>
          <a:srgbClr val="00B0F0"/>
        </a:solidFill>
        <a:ln w="15875" cap="flat" cmpd="sng" algn="ctr">
          <a:solidFill>
            <a:srgbClr val="00B0F0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13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3333FF"/>
              </a:solidFill>
            </a:rPr>
            <a:t>РУКОВОДИТЕЛЬ ДОШКОЛЬНОГО ОТДЕЛЕНИЯ-СЕМЕЙНОГО КЛУБА</a:t>
          </a:r>
          <a:endParaRPr lang="ru-RU" sz="1800" kern="1200" dirty="0">
            <a:solidFill>
              <a:srgbClr val="3333FF"/>
            </a:solidFill>
          </a:endParaRPr>
        </a:p>
      </dsp:txBody>
      <dsp:txXfrm>
        <a:off x="792793" y="3804779"/>
        <a:ext cx="7778741" cy="472607"/>
      </dsp:txXfrm>
    </dsp:sp>
    <dsp:sp modelId="{7A145ED0-9BC8-4B1A-8F65-24FE6247351F}">
      <dsp:nvSpPr>
        <dsp:cNvPr id="0" name=""/>
        <dsp:cNvSpPr/>
      </dsp:nvSpPr>
      <dsp:spPr>
        <a:xfrm>
          <a:off x="432049" y="3760195"/>
          <a:ext cx="574649" cy="561777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7C4292-0CB2-4455-8BEB-26B409F17418}">
      <dsp:nvSpPr>
        <dsp:cNvPr id="0" name=""/>
        <dsp:cNvSpPr/>
      </dsp:nvSpPr>
      <dsp:spPr>
        <a:xfrm>
          <a:off x="364804" y="4514107"/>
          <a:ext cx="8206730" cy="472607"/>
        </a:xfrm>
        <a:prstGeom prst="rect">
          <a:avLst/>
        </a:prstGeom>
        <a:solidFill>
          <a:srgbClr val="00B0F0"/>
        </a:solidFill>
        <a:ln w="15875" cap="flat" cmpd="sng" algn="ctr">
          <a:solidFill>
            <a:schemeClr val="accent2">
              <a:lumMod val="40000"/>
              <a:lumOff val="6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13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4F22F4"/>
              </a:solidFill>
            </a:rPr>
            <a:t>РУКОВОДИТЕЛЬ ИНФОРМАЦИОННО-ПРОПАГАНДИСТСКОГО ОТДЕЛА</a:t>
          </a:r>
          <a:endParaRPr lang="ru-RU" sz="1800" kern="1200" dirty="0">
            <a:solidFill>
              <a:srgbClr val="4F22F4"/>
            </a:solidFill>
          </a:endParaRPr>
        </a:p>
      </dsp:txBody>
      <dsp:txXfrm>
        <a:off x="364804" y="4514107"/>
        <a:ext cx="8206730" cy="472607"/>
      </dsp:txXfrm>
    </dsp:sp>
    <dsp:sp modelId="{E5430EF8-FDF7-4125-8929-0505AC2F138C}">
      <dsp:nvSpPr>
        <dsp:cNvPr id="0" name=""/>
        <dsp:cNvSpPr/>
      </dsp:nvSpPr>
      <dsp:spPr>
        <a:xfrm>
          <a:off x="69424" y="4455031"/>
          <a:ext cx="590759" cy="5907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2391C2-1E57-4CD5-8973-B4891A06F2FE}">
      <dsp:nvSpPr>
        <dsp:cNvPr id="0" name=""/>
        <dsp:cNvSpPr/>
      </dsp:nvSpPr>
      <dsp:spPr>
        <a:xfrm>
          <a:off x="1088" y="0"/>
          <a:ext cx="1703509" cy="41490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СУДЕЙСКАЯ КОЛЛЕГИЯ</a:t>
          </a:r>
          <a:endParaRPr lang="ru-RU" sz="1600" kern="1200" dirty="0"/>
        </a:p>
      </dsp:txBody>
      <dsp:txXfrm>
        <a:off x="1088" y="0"/>
        <a:ext cx="1703509" cy="1244724"/>
      </dsp:txXfrm>
    </dsp:sp>
    <dsp:sp modelId="{323C2575-1004-4BDC-B9C9-D90159A1D0C7}">
      <dsp:nvSpPr>
        <dsp:cNvPr id="0" name=""/>
        <dsp:cNvSpPr/>
      </dsp:nvSpPr>
      <dsp:spPr>
        <a:xfrm>
          <a:off x="216023" y="1224136"/>
          <a:ext cx="1362807" cy="893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РАЗРАБАТЫВАЕТ ПОЛОЖЕНИЯ, РЕГЛАМЕНТ МЕРОПРИЯТИЙ</a:t>
          </a:r>
          <a:endParaRPr lang="ru-RU" sz="900" kern="1200" dirty="0"/>
        </a:p>
      </dsp:txBody>
      <dsp:txXfrm>
        <a:off x="216023" y="1224136"/>
        <a:ext cx="1362807" cy="893666"/>
      </dsp:txXfrm>
    </dsp:sp>
    <dsp:sp modelId="{16F331BE-8EC3-499E-88E8-157A97724EED}">
      <dsp:nvSpPr>
        <dsp:cNvPr id="0" name=""/>
        <dsp:cNvSpPr/>
      </dsp:nvSpPr>
      <dsp:spPr>
        <a:xfrm>
          <a:off x="216023" y="2160240"/>
          <a:ext cx="1362807" cy="7056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ПРОВОДИТ  ПОДГОТОВКУ  ЮННЫХ СУДЕЙ </a:t>
          </a:r>
        </a:p>
      </dsp:txBody>
      <dsp:txXfrm>
        <a:off x="216023" y="2160240"/>
        <a:ext cx="1362807" cy="705613"/>
      </dsp:txXfrm>
    </dsp:sp>
    <dsp:sp modelId="{65F4E205-1CA5-425C-B23F-F00ACD2AE2E7}">
      <dsp:nvSpPr>
        <dsp:cNvPr id="0" name=""/>
        <dsp:cNvSpPr/>
      </dsp:nvSpPr>
      <dsp:spPr>
        <a:xfrm>
          <a:off x="216023" y="2952328"/>
          <a:ext cx="1362807" cy="10134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kern="1200" dirty="0" smtClean="0"/>
            <a:t>НАЗНАЧАЕТ  ГЛАВНЫХ СУДЕЙ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kern="1200" dirty="0" smtClean="0"/>
            <a:t>УТВЕРЖДАЕТ  СОСТАВЫ СУДЕЙСКИХ БРИГАД </a:t>
          </a:r>
        </a:p>
        <a:p>
          <a:pPr lvl="0" algn="ctr">
            <a:spcBef>
              <a:spcPct val="0"/>
            </a:spcBef>
          </a:pPr>
          <a:endParaRPr lang="ru-RU" sz="800" kern="1200" dirty="0"/>
        </a:p>
      </dsp:txBody>
      <dsp:txXfrm>
        <a:off x="216023" y="2952328"/>
        <a:ext cx="1362807" cy="1013499"/>
      </dsp:txXfrm>
    </dsp:sp>
    <dsp:sp modelId="{A3C0B91A-D148-4987-9054-7FE037F23323}">
      <dsp:nvSpPr>
        <dsp:cNvPr id="0" name=""/>
        <dsp:cNvSpPr/>
      </dsp:nvSpPr>
      <dsp:spPr>
        <a:xfrm>
          <a:off x="1833008" y="0"/>
          <a:ext cx="1703509" cy="41490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ВНЕШНИЕ </a:t>
          </a:r>
          <a:r>
            <a:rPr lang="ru-RU" sz="1600" kern="1200" dirty="0" smtClean="0"/>
            <a:t>СВЯЗИ </a:t>
          </a:r>
          <a:endParaRPr lang="ru-RU" sz="1600" kern="1200" dirty="0"/>
        </a:p>
      </dsp:txBody>
      <dsp:txXfrm>
        <a:off x="1833008" y="0"/>
        <a:ext cx="1703509" cy="1244724"/>
      </dsp:txXfrm>
    </dsp:sp>
    <dsp:sp modelId="{B85A8431-588E-47D8-8774-A69E749C0F9D}">
      <dsp:nvSpPr>
        <dsp:cNvPr id="0" name=""/>
        <dsp:cNvSpPr/>
      </dsp:nvSpPr>
      <dsp:spPr>
        <a:xfrm>
          <a:off x="2003359" y="1245923"/>
          <a:ext cx="1362807" cy="8559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ОТДЕЛ ПО СВЯЗЯМ СО ШКОЛАМИ и школьными спортивными клубами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РОССИИ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 </a:t>
          </a:r>
          <a:endParaRPr lang="ru-RU" sz="1000" kern="1200" dirty="0"/>
        </a:p>
      </dsp:txBody>
      <dsp:txXfrm>
        <a:off x="2003359" y="1245923"/>
        <a:ext cx="1362807" cy="855982"/>
      </dsp:txXfrm>
    </dsp:sp>
    <dsp:sp modelId="{E01FFD62-634F-4415-9866-C8FB7D0BE3FA}">
      <dsp:nvSpPr>
        <dsp:cNvPr id="0" name=""/>
        <dsp:cNvSpPr/>
      </dsp:nvSpPr>
      <dsp:spPr>
        <a:xfrm>
          <a:off x="2003359" y="2224473"/>
          <a:ext cx="1362807" cy="7966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ОТДЕЛ ПО СВЯЗЯМ С ИЗВЕСТНЫМИ СПОРТСМЕНАМИ</a:t>
          </a:r>
          <a:endParaRPr lang="ru-RU" sz="900" kern="1200" dirty="0"/>
        </a:p>
      </dsp:txBody>
      <dsp:txXfrm>
        <a:off x="2003359" y="2224473"/>
        <a:ext cx="1362807" cy="796692"/>
      </dsp:txXfrm>
    </dsp:sp>
    <dsp:sp modelId="{2ED2C37C-6612-488E-AF5A-C9C8F4E8C568}">
      <dsp:nvSpPr>
        <dsp:cNvPr id="0" name=""/>
        <dsp:cNvSpPr/>
      </dsp:nvSpPr>
      <dsp:spPr>
        <a:xfrm>
          <a:off x="2003359" y="3143734"/>
          <a:ext cx="1362807" cy="7966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ОТДЕЛ ПО СВЯЗЯМ  С ФИЗКУЛЬТУРНЫМИ ОРГАНИЗАЦИЯМИ</a:t>
          </a:r>
          <a:endParaRPr lang="ru-RU" sz="900" kern="1200" dirty="0"/>
        </a:p>
      </dsp:txBody>
      <dsp:txXfrm>
        <a:off x="2003359" y="3143734"/>
        <a:ext cx="1362807" cy="796692"/>
      </dsp:txXfrm>
    </dsp:sp>
    <dsp:sp modelId="{7C074B7E-F2C7-4886-97D7-2DA3CC3C6D24}">
      <dsp:nvSpPr>
        <dsp:cNvPr id="0" name=""/>
        <dsp:cNvSpPr/>
      </dsp:nvSpPr>
      <dsp:spPr>
        <a:xfrm>
          <a:off x="3664281" y="0"/>
          <a:ext cx="1703509" cy="41490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ПЛАНИРОВАНИЕ, КОНТРОЛЬ И УЧЕТ</a:t>
          </a:r>
          <a:endParaRPr lang="ru-RU" sz="1500" kern="1200" dirty="0"/>
        </a:p>
      </dsp:txBody>
      <dsp:txXfrm>
        <a:off x="3664281" y="0"/>
        <a:ext cx="1703509" cy="1244724"/>
      </dsp:txXfrm>
    </dsp:sp>
    <dsp:sp modelId="{5B22AF01-E402-4F05-A4D8-81CF93867EAA}">
      <dsp:nvSpPr>
        <dsp:cNvPr id="0" name=""/>
        <dsp:cNvSpPr/>
      </dsp:nvSpPr>
      <dsp:spPr>
        <a:xfrm>
          <a:off x="3739072" y="2643735"/>
          <a:ext cx="1517513" cy="5188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ОТДЕЛ ИНТЕЛЛЕКТУАЛЬНЫХ ВИДОВ СПОРТА</a:t>
          </a:r>
          <a:endParaRPr lang="ru-RU" sz="900" kern="1200" dirty="0"/>
        </a:p>
      </dsp:txBody>
      <dsp:txXfrm>
        <a:off x="3739072" y="2643735"/>
        <a:ext cx="1517513" cy="518898"/>
      </dsp:txXfrm>
    </dsp:sp>
    <dsp:sp modelId="{3F7D5774-EC82-4B0F-88F7-9D182CDC759F}">
      <dsp:nvSpPr>
        <dsp:cNvPr id="0" name=""/>
        <dsp:cNvSpPr/>
      </dsp:nvSpPr>
      <dsp:spPr>
        <a:xfrm>
          <a:off x="3744414" y="1224141"/>
          <a:ext cx="1517513" cy="483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ОТДЕЛ ФИЗКУЛЬТУРНО-ОЗДОРОВИТЕЛЬНЫХ МЕРОПРИЯТИЙ</a:t>
          </a:r>
          <a:endParaRPr lang="ru-RU" sz="900" kern="1200" dirty="0"/>
        </a:p>
      </dsp:txBody>
      <dsp:txXfrm>
        <a:off x="3744414" y="1224141"/>
        <a:ext cx="1517513" cy="483765"/>
      </dsp:txXfrm>
    </dsp:sp>
    <dsp:sp modelId="{01BC720F-851C-42A2-A7AB-9BD8A9B3E414}">
      <dsp:nvSpPr>
        <dsp:cNvPr id="0" name=""/>
        <dsp:cNvSpPr/>
      </dsp:nvSpPr>
      <dsp:spPr>
        <a:xfrm>
          <a:off x="3739072" y="1872210"/>
          <a:ext cx="1517513" cy="596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ОТДЕЛ СПОРТИВНО-МАССОВЫХ МЕРОПРИЯТИЙ</a:t>
          </a:r>
          <a:endParaRPr lang="ru-RU" sz="900" kern="1200" dirty="0"/>
        </a:p>
      </dsp:txBody>
      <dsp:txXfrm>
        <a:off x="3739072" y="1872210"/>
        <a:ext cx="1517513" cy="596494"/>
      </dsp:txXfrm>
    </dsp:sp>
    <dsp:sp modelId="{8D1327FB-6E5C-4D5E-93A1-C74EC51C3157}">
      <dsp:nvSpPr>
        <dsp:cNvPr id="0" name=""/>
        <dsp:cNvSpPr/>
      </dsp:nvSpPr>
      <dsp:spPr>
        <a:xfrm>
          <a:off x="3739072" y="3304245"/>
          <a:ext cx="1517513" cy="6204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ОТДЕЛ ПРОЕКТНО-ИССЛЕДОВАТЕЛЬСКОЙЙ ДЕЯТЕЛЬНОСТИ</a:t>
          </a:r>
          <a:endParaRPr lang="ru-RU" sz="900" kern="1200" dirty="0"/>
        </a:p>
      </dsp:txBody>
      <dsp:txXfrm>
        <a:off x="3739072" y="3304245"/>
        <a:ext cx="1517513" cy="620415"/>
      </dsp:txXfrm>
    </dsp:sp>
    <dsp:sp modelId="{EAEB3628-5F0E-40B6-9068-30136B602A78}">
      <dsp:nvSpPr>
        <dsp:cNvPr id="0" name=""/>
        <dsp:cNvSpPr/>
      </dsp:nvSpPr>
      <dsp:spPr>
        <a:xfrm>
          <a:off x="5497290" y="0"/>
          <a:ext cx="1703509" cy="41490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АГИТАЦИЯ И ПРОПАГАНДА </a:t>
          </a:r>
          <a:endParaRPr lang="ru-RU" sz="1600" kern="1200" dirty="0"/>
        </a:p>
      </dsp:txBody>
      <dsp:txXfrm>
        <a:off x="5497290" y="0"/>
        <a:ext cx="1703509" cy="1244724"/>
      </dsp:txXfrm>
    </dsp:sp>
    <dsp:sp modelId="{4E31FF01-E484-40F3-B1BB-FEEAC4582ACC}">
      <dsp:nvSpPr>
        <dsp:cNvPr id="0" name=""/>
        <dsp:cNvSpPr/>
      </dsp:nvSpPr>
      <dsp:spPr>
        <a:xfrm>
          <a:off x="5665905" y="1245414"/>
          <a:ext cx="1362807" cy="5508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КЛУБ БОЛЕЛЬЩИКОВ, ЧЕРЛИДЕРОВ</a:t>
          </a:r>
          <a:endParaRPr lang="ru-RU" sz="900" kern="1200" dirty="0"/>
        </a:p>
      </dsp:txBody>
      <dsp:txXfrm>
        <a:off x="5665905" y="1245414"/>
        <a:ext cx="1362807" cy="550885"/>
      </dsp:txXfrm>
    </dsp:sp>
    <dsp:sp modelId="{2577EE25-4F91-45AC-9589-AC8DFC9B45C7}">
      <dsp:nvSpPr>
        <dsp:cNvPr id="0" name=""/>
        <dsp:cNvSpPr/>
      </dsp:nvSpPr>
      <dsp:spPr>
        <a:xfrm>
          <a:off x="5665905" y="2148404"/>
          <a:ext cx="1362807" cy="721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ШКОЛЬНЫЙ ОТДЕЛ ИНФОРМАЦИИ  И ПЕЧАТИ</a:t>
          </a:r>
          <a:endParaRPr lang="ru-RU" sz="900" kern="1200" dirty="0"/>
        </a:p>
      </dsp:txBody>
      <dsp:txXfrm>
        <a:off x="5665905" y="2148404"/>
        <a:ext cx="1362807" cy="721757"/>
      </dsp:txXfrm>
    </dsp:sp>
    <dsp:sp modelId="{5273E526-F109-491E-AA99-283795F123FD}">
      <dsp:nvSpPr>
        <dsp:cNvPr id="0" name=""/>
        <dsp:cNvSpPr/>
      </dsp:nvSpPr>
      <dsp:spPr>
        <a:xfrm>
          <a:off x="5688636" y="3240361"/>
          <a:ext cx="1362807" cy="7186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VEB-</a:t>
          </a:r>
          <a:r>
            <a:rPr lang="ru-RU" sz="900" kern="1200" dirty="0" smtClean="0"/>
            <a:t>ОТДЕЛ</a:t>
          </a:r>
          <a:r>
            <a:rPr lang="en-US" sz="900" kern="1200" dirty="0" smtClean="0"/>
            <a:t> </a:t>
          </a:r>
          <a:r>
            <a:rPr lang="ru-RU" sz="900" kern="1200" dirty="0" smtClean="0"/>
            <a:t>ПОДДЕРЖКА  КЛУБА В ГЛОБАЛЬНОЙ СЕТИ ИНТЕРНЕТА</a:t>
          </a:r>
          <a:endParaRPr lang="ru-RU" sz="900" kern="1200" dirty="0"/>
        </a:p>
      </dsp:txBody>
      <dsp:txXfrm>
        <a:off x="5688636" y="3240361"/>
        <a:ext cx="1362807" cy="718668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31D24F2-FDF6-43A2-9C6E-EA5B4BEB8188}">
      <dsp:nvSpPr>
        <dsp:cNvPr id="0" name=""/>
        <dsp:cNvSpPr/>
      </dsp:nvSpPr>
      <dsp:spPr>
        <a:xfrm>
          <a:off x="0" y="0"/>
          <a:ext cx="6023992" cy="6480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ОРГАНИЗАЦИОННЫЙ КОМИТЕТ</a:t>
          </a:r>
          <a:endParaRPr lang="ru-RU" sz="2700" kern="1200" dirty="0"/>
        </a:p>
      </dsp:txBody>
      <dsp:txXfrm>
        <a:off x="0" y="0"/>
        <a:ext cx="6023992" cy="648068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2391C2-1E57-4CD5-8973-B4891A06F2FE}">
      <dsp:nvSpPr>
        <dsp:cNvPr id="0" name=""/>
        <dsp:cNvSpPr/>
      </dsp:nvSpPr>
      <dsp:spPr>
        <a:xfrm>
          <a:off x="1175" y="0"/>
          <a:ext cx="1839790" cy="403244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УТРЕННЕЯ ГИМНАСТИКА</a:t>
          </a:r>
          <a:endParaRPr lang="ru-RU" sz="1600" kern="1200" dirty="0"/>
        </a:p>
      </dsp:txBody>
      <dsp:txXfrm>
        <a:off x="1175" y="0"/>
        <a:ext cx="1839790" cy="1209734"/>
      </dsp:txXfrm>
    </dsp:sp>
    <dsp:sp modelId="{323C2575-1004-4BDC-B9C9-D90159A1D0C7}">
      <dsp:nvSpPr>
        <dsp:cNvPr id="0" name=""/>
        <dsp:cNvSpPr/>
      </dsp:nvSpPr>
      <dsp:spPr>
        <a:xfrm>
          <a:off x="206592" y="1226077"/>
          <a:ext cx="1471832" cy="6428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РАЗРАБАТЫВАЕТ СОДЕРЖАНИЕ</a:t>
          </a:r>
          <a:endParaRPr lang="ru-RU" sz="900" kern="1200" dirty="0"/>
        </a:p>
      </dsp:txBody>
      <dsp:txXfrm>
        <a:off x="206592" y="1226077"/>
        <a:ext cx="1471832" cy="642823"/>
      </dsp:txXfrm>
    </dsp:sp>
    <dsp:sp modelId="{A6B23BC8-2CFA-403C-80C0-37BB3881C546}">
      <dsp:nvSpPr>
        <dsp:cNvPr id="0" name=""/>
        <dsp:cNvSpPr/>
      </dsp:nvSpPr>
      <dsp:spPr>
        <a:xfrm>
          <a:off x="206592" y="1934928"/>
          <a:ext cx="1471832" cy="6178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800" kern="1200" dirty="0" smtClean="0"/>
            <a:t>РАЗРАБАТЫВАЕТ РЕГЛАМЕНТ ПРОХОЖДЕНИЯ МЕРОПРИЯТИЙ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206592" y="1934928"/>
        <a:ext cx="1471832" cy="617842"/>
      </dsp:txXfrm>
    </dsp:sp>
    <dsp:sp modelId="{16F331BE-8EC3-499E-88E8-157A97724EED}">
      <dsp:nvSpPr>
        <dsp:cNvPr id="0" name=""/>
        <dsp:cNvSpPr/>
      </dsp:nvSpPr>
      <dsp:spPr>
        <a:xfrm>
          <a:off x="206592" y="2583123"/>
          <a:ext cx="1471832" cy="5941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ВЫПОЛНЯЕТ  ПОДГОТОВКУ  ИНСТРУКТОРОВ</a:t>
          </a:r>
          <a:endParaRPr lang="ru-RU" sz="800" kern="1200" dirty="0"/>
        </a:p>
      </dsp:txBody>
      <dsp:txXfrm>
        <a:off x="206592" y="2583123"/>
        <a:ext cx="1471832" cy="594107"/>
      </dsp:txXfrm>
    </dsp:sp>
    <dsp:sp modelId="{65F4E205-1CA5-425C-B23F-F00ACD2AE2E7}">
      <dsp:nvSpPr>
        <dsp:cNvPr id="0" name=""/>
        <dsp:cNvSpPr/>
      </dsp:nvSpPr>
      <dsp:spPr>
        <a:xfrm>
          <a:off x="206592" y="3196741"/>
          <a:ext cx="1471832" cy="6343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800" kern="1200" dirty="0" smtClean="0"/>
            <a:t>ОРГАНИЗУЕТ  И ПРОВОДИТ УТРЕННЮЮ ГИМНАСТИКУ</a:t>
          </a:r>
        </a:p>
        <a:p>
          <a:pPr lvl="0" algn="ctr">
            <a:spcBef>
              <a:spcPct val="0"/>
            </a:spcBef>
          </a:pPr>
          <a:endParaRPr lang="ru-RU" sz="800" kern="1200" dirty="0"/>
        </a:p>
      </dsp:txBody>
      <dsp:txXfrm>
        <a:off x="206592" y="3196741"/>
        <a:ext cx="1471832" cy="634350"/>
      </dsp:txXfrm>
    </dsp:sp>
    <dsp:sp modelId="{A3C0B91A-D148-4987-9054-7FE037F23323}">
      <dsp:nvSpPr>
        <dsp:cNvPr id="0" name=""/>
        <dsp:cNvSpPr/>
      </dsp:nvSpPr>
      <dsp:spPr>
        <a:xfrm>
          <a:off x="1979649" y="0"/>
          <a:ext cx="1839790" cy="403244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ФИЗКУЛЬТУРНЫЕ ПАУЗЫ</a:t>
          </a:r>
          <a:endParaRPr lang="ru-RU" sz="1600" kern="1200" dirty="0"/>
        </a:p>
      </dsp:txBody>
      <dsp:txXfrm>
        <a:off x="1979649" y="0"/>
        <a:ext cx="1839790" cy="1209734"/>
      </dsp:txXfrm>
    </dsp:sp>
    <dsp:sp modelId="{B85A8431-588E-47D8-8774-A69E749C0F9D}">
      <dsp:nvSpPr>
        <dsp:cNvPr id="0" name=""/>
        <dsp:cNvSpPr/>
      </dsp:nvSpPr>
      <dsp:spPr>
        <a:xfrm>
          <a:off x="2163628" y="1209832"/>
          <a:ext cx="1471832" cy="5874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9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kern="1200" dirty="0" smtClean="0"/>
            <a:t>РАЗРАБАТЫВАЕТ СОДЕРЖАНИЕ ДЛЯ НАЧАЛЬНОЙ ШКОЛЫ</a:t>
          </a:r>
        </a:p>
        <a:p>
          <a:pPr lvl="0" algn="ctr">
            <a:spcBef>
              <a:spcPct val="0"/>
            </a:spcBef>
          </a:pPr>
          <a:endParaRPr lang="ru-RU" sz="900" kern="1200" dirty="0"/>
        </a:p>
      </dsp:txBody>
      <dsp:txXfrm>
        <a:off x="2163628" y="1209832"/>
        <a:ext cx="1471832" cy="587441"/>
      </dsp:txXfrm>
    </dsp:sp>
    <dsp:sp modelId="{55D55162-EAC3-4390-977B-38CA2FCDEE04}">
      <dsp:nvSpPr>
        <dsp:cNvPr id="0" name=""/>
        <dsp:cNvSpPr/>
      </dsp:nvSpPr>
      <dsp:spPr>
        <a:xfrm>
          <a:off x="2163628" y="1887650"/>
          <a:ext cx="1471832" cy="5874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РАЗРАБАТЫВАЕТ СОДЕРЖАНИЕ ДЛЯ СРЕДНЕЙ ШКОЛЫ</a:t>
          </a:r>
          <a:endParaRPr lang="ru-RU" sz="900" kern="1200" dirty="0"/>
        </a:p>
      </dsp:txBody>
      <dsp:txXfrm>
        <a:off x="2163628" y="1887650"/>
        <a:ext cx="1471832" cy="587441"/>
      </dsp:txXfrm>
    </dsp:sp>
    <dsp:sp modelId="{20CAF53B-201B-4CA7-863D-57F18E06DC5B}">
      <dsp:nvSpPr>
        <dsp:cNvPr id="0" name=""/>
        <dsp:cNvSpPr/>
      </dsp:nvSpPr>
      <dsp:spPr>
        <a:xfrm>
          <a:off x="2163628" y="2565467"/>
          <a:ext cx="1471832" cy="5874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ВЫПОЛНЯЕТ ПОДГОТОВКУ ИНСТРУКТОРОВ</a:t>
          </a:r>
          <a:endParaRPr lang="ru-RU" sz="900" kern="1200" dirty="0"/>
        </a:p>
      </dsp:txBody>
      <dsp:txXfrm>
        <a:off x="2163628" y="2565467"/>
        <a:ext cx="1471832" cy="587441"/>
      </dsp:txXfrm>
    </dsp:sp>
    <dsp:sp modelId="{2ED2C37C-6612-488E-AF5A-C9C8F4E8C568}">
      <dsp:nvSpPr>
        <dsp:cNvPr id="0" name=""/>
        <dsp:cNvSpPr/>
      </dsp:nvSpPr>
      <dsp:spPr>
        <a:xfrm>
          <a:off x="2163628" y="3243285"/>
          <a:ext cx="1471832" cy="5874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ОРГАНИЗУЕТ И ПРОВОДИТ ФИЗПАУЗЫ, ФИЗМИНУТКИ</a:t>
          </a:r>
          <a:endParaRPr lang="ru-RU" sz="900" kern="1200" dirty="0"/>
        </a:p>
      </dsp:txBody>
      <dsp:txXfrm>
        <a:off x="2163628" y="3243285"/>
        <a:ext cx="1471832" cy="587441"/>
      </dsp:txXfrm>
    </dsp:sp>
    <dsp:sp modelId="{EAEB3628-5F0E-40B6-9068-30136B602A78}">
      <dsp:nvSpPr>
        <dsp:cNvPr id="0" name=""/>
        <dsp:cNvSpPr/>
      </dsp:nvSpPr>
      <dsp:spPr>
        <a:xfrm>
          <a:off x="3960441" y="0"/>
          <a:ext cx="1839790" cy="403244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СПОРТИВНЫЕ МЕРОПРИЯТИЯ В РЕЖИМЕ УЧЕБНОГО ДНЯ</a:t>
          </a:r>
          <a:endParaRPr lang="ru-RU" sz="1400" kern="1200" dirty="0"/>
        </a:p>
      </dsp:txBody>
      <dsp:txXfrm>
        <a:off x="3960441" y="0"/>
        <a:ext cx="1839790" cy="1209734"/>
      </dsp:txXfrm>
    </dsp:sp>
    <dsp:sp modelId="{4E31FF01-E484-40F3-B1BB-FEEAC4582ACC}">
      <dsp:nvSpPr>
        <dsp:cNvPr id="0" name=""/>
        <dsp:cNvSpPr/>
      </dsp:nvSpPr>
      <dsp:spPr>
        <a:xfrm>
          <a:off x="4141403" y="1211220"/>
          <a:ext cx="1471832" cy="5979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РАЗРАБАТЫВАЕТ ПЛАН МЕРОПРИЯТИЙ НА МЕСЯЦ, ЧЕТВЕРТЬ, СЕМЕСТР</a:t>
          </a:r>
          <a:endParaRPr lang="ru-RU" sz="900" kern="1200" dirty="0"/>
        </a:p>
      </dsp:txBody>
      <dsp:txXfrm>
        <a:off x="4141403" y="1211220"/>
        <a:ext cx="1471832" cy="597926"/>
      </dsp:txXfrm>
    </dsp:sp>
    <dsp:sp modelId="{2577EE25-4F91-45AC-9589-AC8DFC9B45C7}">
      <dsp:nvSpPr>
        <dsp:cNvPr id="0" name=""/>
        <dsp:cNvSpPr/>
      </dsp:nvSpPr>
      <dsp:spPr>
        <a:xfrm>
          <a:off x="4141403" y="1921772"/>
          <a:ext cx="1471832" cy="5859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РАЗРАБАТЫВАЕТ СОДЕРЖАНИЕ. РЕГЛАМЕНТ </a:t>
          </a:r>
          <a:endParaRPr lang="ru-RU" sz="900" kern="1200" dirty="0"/>
        </a:p>
      </dsp:txBody>
      <dsp:txXfrm>
        <a:off x="4141403" y="1921772"/>
        <a:ext cx="1471832" cy="585957"/>
      </dsp:txXfrm>
    </dsp:sp>
    <dsp:sp modelId="{333C41C7-1DB9-49BA-A223-566B1815B468}">
      <dsp:nvSpPr>
        <dsp:cNvPr id="0" name=""/>
        <dsp:cNvSpPr/>
      </dsp:nvSpPr>
      <dsp:spPr>
        <a:xfrm>
          <a:off x="4141403" y="2620355"/>
          <a:ext cx="1471832" cy="5787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9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kern="1200" dirty="0" smtClean="0"/>
            <a:t>ВЫПОЛНЯЕТ ПОДГОТОВКУ ИНСТРУКТОРОВ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>
        <a:off x="4141403" y="2620355"/>
        <a:ext cx="1471832" cy="578754"/>
      </dsp:txXfrm>
    </dsp:sp>
    <dsp:sp modelId="{5273E526-F109-491E-AA99-283795F123FD}">
      <dsp:nvSpPr>
        <dsp:cNvPr id="0" name=""/>
        <dsp:cNvSpPr/>
      </dsp:nvSpPr>
      <dsp:spPr>
        <a:xfrm>
          <a:off x="4141403" y="3311734"/>
          <a:ext cx="1471832" cy="5176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ОРГАНИЗУЕТ И ПРОВОДИТ МЕРОПРИЯТИЯ ПО ПЛАНУ</a:t>
          </a:r>
          <a:endParaRPr lang="ru-RU" sz="900" kern="1200" dirty="0"/>
        </a:p>
      </dsp:txBody>
      <dsp:txXfrm>
        <a:off x="4141403" y="3311734"/>
        <a:ext cx="1471832" cy="517604"/>
      </dsp:txXfrm>
    </dsp:sp>
    <dsp:sp modelId="{BB90706A-5DA0-4D3C-B51F-C78C195988F8}">
      <dsp:nvSpPr>
        <dsp:cNvPr id="0" name=""/>
        <dsp:cNvSpPr/>
      </dsp:nvSpPr>
      <dsp:spPr>
        <a:xfrm>
          <a:off x="5937073" y="0"/>
          <a:ext cx="1839790" cy="403244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ОТДЕЛ ЛФК+ СМГ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/</a:t>
          </a:r>
          <a:r>
            <a:rPr lang="ru-RU" sz="1200" kern="1200" dirty="0" smtClean="0"/>
            <a:t>ИНСТРУКТОРЫ ЛФК СОВМЕСТНО С МЕДИЦИНСКИМ РАБОТНИКОМ</a:t>
          </a:r>
          <a:r>
            <a:rPr lang="en-US" sz="1200" kern="1200" dirty="0" smtClean="0"/>
            <a:t>/</a:t>
          </a:r>
          <a:endParaRPr lang="ru-RU" sz="1200" kern="1200" dirty="0"/>
        </a:p>
      </dsp:txBody>
      <dsp:txXfrm>
        <a:off x="5937073" y="0"/>
        <a:ext cx="1839790" cy="1209734"/>
      </dsp:txXfrm>
    </dsp:sp>
    <dsp:sp modelId="{FEEC8648-3CF1-418B-A592-75A93D7AD89D}">
      <dsp:nvSpPr>
        <dsp:cNvPr id="0" name=""/>
        <dsp:cNvSpPr/>
      </dsp:nvSpPr>
      <dsp:spPr>
        <a:xfrm>
          <a:off x="6021911" y="1156963"/>
          <a:ext cx="1615851" cy="26201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ПРОГРАММА,РАСПИСАНИЕ ЗАНЯТИЙ, РАСПРЕДЕЛЕНИЕТ ПО ГРУППАМ ЗДОРОВЬЯ, МЕДИЦИНСКИЙ КОНТРОЛЬ </a:t>
          </a:r>
          <a:endParaRPr lang="ru-RU" sz="900" kern="1200" dirty="0"/>
        </a:p>
      </dsp:txBody>
      <dsp:txXfrm>
        <a:off x="6021911" y="1156963"/>
        <a:ext cx="1615851" cy="26201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ictureOrgChart+Icon">
  <dgm:title val="Организационная диаграмма с рисунками"/>
  <dgm:desc val="Служит для отображения иерархических сведений или отношений подотчетности в организации с помощью соответствующих рисунков. С этим макетом доступны фигуры помощника, подчиненного и коллеги."/>
  <dgm:catLst>
    <dgm:cat type="hierarchy" pri="1050"/>
    <dgm:cat type="officeonline" pri="1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Pict1" styleLbl="alignImgPlace1">
              <dgm:alg type="sp"/>
              <dgm:shape xmlns:r="http://schemas.openxmlformats.org/officeDocument/2006/relationships" type="rect" r:blip="" blipPhldr="1">
                <dgm:adjLst/>
              </dgm:shape>
              <dgm:presOf/>
              <dgm:constrLst/>
              <dgm:ruleLst/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3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1B505E-45F7-476F-9440-043E20549476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9F65D-F1A9-4C90-BB40-B64CE904C6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62633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9F65D-F1A9-4C90-BB40-B64CE904C67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3231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9F65D-F1A9-4C90-BB40-B64CE904C67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0795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C3D3-C547-4A18-B512-90BCC1D1CDC1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0926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9F65D-F1A9-4C90-BB40-B64CE904C67B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644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9F65D-F1A9-4C90-BB40-B64CE904C67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85203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9F65D-F1A9-4C90-BB40-B64CE904C67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0795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9F65D-F1A9-4C90-BB40-B64CE904C67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0795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9F65D-F1A9-4C90-BB40-B64CE904C67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0795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9F65D-F1A9-4C90-BB40-B64CE904C67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0795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9F65D-F1A9-4C90-BB40-B64CE904C67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0795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9F65D-F1A9-4C90-BB40-B64CE904C67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0795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9F65D-F1A9-4C90-BB40-B64CE904C67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0795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pPr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pPr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pPr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90408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36329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6045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16953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28548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7961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7820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1246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pPr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35939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8321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1654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pPr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pPr/>
              <a:t>4/12/2017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pPr/>
              <a:t>4/12/2017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pPr/>
              <a:t>4/12/2017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pPr/>
              <a:t>4/12/2017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pPr/>
              <a:t>4/12/2017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pPr/>
              <a:t>4/12/2017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EAB0777-4C60-462E-A92C-CDAFD498799C}" type="datetimeFigureOut">
              <a:rPr lang="en-US" smtClean="0"/>
              <a:pPr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215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Shampion\Desktop\&#1087;&#1088;&#1077;&#1079;&#1077;&#1085;&#1090;&#1072;&#1094;&#1080;&#1080;%20&#1076;&#1083;&#1103;%20&#1060;&#1062;&#1054;&#1052;&#1054;&#1060;&#1042;\Puma.mp4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14.emf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10" Type="http://schemas.openxmlformats.org/officeDocument/2006/relationships/image" Target="../media/image28.png"/><Relationship Id="rId19" Type="http://schemas.openxmlformats.org/officeDocument/2006/relationships/image" Target="../media/image37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Shampion\Desktop\&#1087;&#1088;&#1077;&#1079;&#1077;&#1085;&#1090;&#1072;&#1094;&#1080;&#1080;%20&#1076;&#1083;&#1103;%20&#1060;&#1062;&#1054;&#1052;&#1054;&#1060;&#1042;\&#1042;&#1080;&#1076;&#1077;&#1086;-&#1064;&#1057;&#1050;%20&#1055;&#1091;&#1084;&#1072;-&#1070;&#1085;&#1080;&#1086;&#1088;%20&#1075;.&#1052;&#1086;&#1089;&#1082;&#1074;&#1072;%20&#1043;&#1041;&#1054;&#1059;%20&#1043;&#1057;&#1043;.mp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gsg.mskobr.ru/conditions/shkol_nyj_sportivnyj_klub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13.gif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73216"/>
            <a:ext cx="9143999" cy="1224136"/>
          </a:xfrm>
        </p:spPr>
        <p:txBody>
          <a:bodyPr/>
          <a:lstStyle/>
          <a:p>
            <a:pPr algn="ctr">
              <a:buNone/>
            </a:pPr>
            <a:r>
              <a:rPr lang="ru-RU" sz="2400" dirty="0" smtClean="0">
                <a:solidFill>
                  <a:srgbClr val="4F22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спортивный клуб </a:t>
            </a:r>
            <a:br>
              <a:rPr lang="ru-RU" sz="2400" dirty="0" smtClean="0">
                <a:solidFill>
                  <a:srgbClr val="4F22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4F22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форма личностно-ориентированной системы обучения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dirty="0"/>
          </a:p>
        </p:txBody>
      </p:sp>
      <p:pic>
        <p:nvPicPr>
          <p:cNvPr id="6" name="Puma.mp4">
            <a:hlinkClick r:id="" action="ppaction://media"/>
          </p:cNvPr>
          <p:cNvPicPr>
            <a:picLocks noGrp="1" noRot="1" noChangeAspect="1"/>
          </p:cNvPicPr>
          <p:nvPr>
            <p:ph sz="quarter" idx="13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776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043608" y="332656"/>
            <a:ext cx="7175351" cy="1152128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КОМИТЕТЫ</a:t>
            </a:r>
            <a:r>
              <a:rPr lang="ru-RU" sz="36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</a:t>
            </a:r>
            <a: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ОТДЕЛЫ СПОРТИВНОГО КЛУБА</a:t>
            </a:r>
            <a:endParaRPr lang="ru-RU" sz="3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385848690"/>
              </p:ext>
            </p:extLst>
          </p:nvPr>
        </p:nvGraphicFramePr>
        <p:xfrm>
          <a:off x="683568" y="2564904"/>
          <a:ext cx="7776864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215581157"/>
              </p:ext>
            </p:extLst>
          </p:nvPr>
        </p:nvGraphicFramePr>
        <p:xfrm>
          <a:off x="1547664" y="1556792"/>
          <a:ext cx="6096000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400997"/>
            <a:ext cx="881129" cy="836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15500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043608" y="332656"/>
            <a:ext cx="7175351" cy="1152128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КОМИТЕТЫ</a:t>
            </a:r>
            <a:r>
              <a:rPr lang="ru-RU" sz="36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</a:t>
            </a:r>
            <a: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ОТДЕЛЫ СПОРТИВНОГО КЛУБА</a:t>
            </a:r>
            <a:endParaRPr lang="ru-RU" sz="3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577008667"/>
              </p:ext>
            </p:extLst>
          </p:nvPr>
        </p:nvGraphicFramePr>
        <p:xfrm>
          <a:off x="1187624" y="2636912"/>
          <a:ext cx="6696744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3039107048"/>
              </p:ext>
            </p:extLst>
          </p:nvPr>
        </p:nvGraphicFramePr>
        <p:xfrm>
          <a:off x="1285852" y="1556792"/>
          <a:ext cx="6572296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="" xmlns:p14="http://schemas.microsoft.com/office/powerpoint/2010/main" val="12507008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043608" y="332656"/>
            <a:ext cx="7386044" cy="1152128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КОМИТЕТЫ</a:t>
            </a:r>
            <a:r>
              <a:rPr lang="ru-RU" sz="36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</a:t>
            </a:r>
            <a: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ОТДЕЛЫ СПОРТИВНОГО КЛУБА</a:t>
            </a:r>
            <a:endParaRPr lang="ru-RU" sz="3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1127883902"/>
              </p:ext>
            </p:extLst>
          </p:nvPr>
        </p:nvGraphicFramePr>
        <p:xfrm>
          <a:off x="1115616" y="2564904"/>
          <a:ext cx="7056784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3528982210"/>
              </p:ext>
            </p:extLst>
          </p:nvPr>
        </p:nvGraphicFramePr>
        <p:xfrm>
          <a:off x="1214414" y="1484784"/>
          <a:ext cx="7000924" cy="879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="" xmlns:p14="http://schemas.microsoft.com/office/powerpoint/2010/main" val="35807914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172948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2079199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prstClr val="black"/>
                </a:solidFill>
              </a:rPr>
              <a:t>Особенностью клуба является его </a:t>
            </a:r>
            <a:r>
              <a:rPr lang="ru-RU" dirty="0" err="1" smtClean="0">
                <a:solidFill>
                  <a:prstClr val="black"/>
                </a:solidFill>
              </a:rPr>
              <a:t>инклюзивность</a:t>
            </a:r>
            <a:r>
              <a:rPr lang="ru-RU" dirty="0" smtClean="0">
                <a:solidFill>
                  <a:prstClr val="black"/>
                </a:solidFill>
              </a:rPr>
              <a:t>, работа по привлечению людей с ограниченными возможностями к активному образу жизни, </a:t>
            </a:r>
          </a:p>
          <a:p>
            <a:pPr lvl="0" algn="ctr"/>
            <a:r>
              <a:rPr lang="ru-RU" dirty="0" smtClean="0">
                <a:solidFill>
                  <a:prstClr val="black"/>
                </a:solidFill>
              </a:rPr>
              <a:t>спортивной деятельности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2" name="Picture 2" descr="G:\объекты ГСГ расписание залов\0N8A35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84984"/>
            <a:ext cx="4136884" cy="2803182"/>
          </a:xfrm>
          <a:prstGeom prst="rect">
            <a:avLst/>
          </a:prstGeom>
          <a:noFill/>
        </p:spPr>
      </p:pic>
      <p:pic>
        <p:nvPicPr>
          <p:cNvPr id="1027" name="Picture 3" descr="C:\Users\user\Pictures\xEezEjuO2m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813" y="3308201"/>
            <a:ext cx="4203951" cy="28031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430897"/>
            <a:ext cx="89289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algn="ctr"/>
            <a:r>
              <a:rPr lang="ru-RU" sz="28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ИНДИВИДУАЛЬНАЯ ОСОБЕННОСТЬ</a:t>
            </a:r>
          </a:p>
          <a:p>
            <a:pPr marL="45720" lvl="0" algn="ctr"/>
            <a:r>
              <a:rPr lang="ru-RU" sz="28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ШКОЛЬНОГО СПОРТИВНОГО КЛУБА</a:t>
            </a:r>
          </a:p>
          <a:p>
            <a:pPr marL="45720" lvl="0" algn="ctr"/>
            <a:r>
              <a:rPr lang="ru-RU" sz="28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«ПУМА-ЮНИОР»</a:t>
            </a:r>
            <a:endParaRPr lang="ru-RU" sz="28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52153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HmioUCWui4Q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37752"/>
            <a:ext cx="4248472" cy="2831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Pictures\VxJkTVJwmU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4207743" cy="28040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Pictures\iUC5su1_Y8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71" y="3356992"/>
            <a:ext cx="4214114" cy="2808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Pictures\GX3EQGAjsx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350175"/>
            <a:ext cx="4207743" cy="28040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550294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ОНКУРС 2016\объекты ГСГ расписание залов\Организации с кем сотрудничаем\ГСГ.p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68760"/>
            <a:ext cx="1368152" cy="13246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68" name="Прямая со стрелкой 1367"/>
          <p:cNvCxnSpPr>
            <a:stCxn id="1031" idx="0"/>
            <a:endCxn id="1031" idx="0"/>
          </p:cNvCxnSpPr>
          <p:nvPr/>
        </p:nvCxnSpPr>
        <p:spPr>
          <a:xfrm>
            <a:off x="6674317" y="2626215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9" name="Прямая со стрелкой 1488"/>
          <p:cNvCxnSpPr/>
          <p:nvPr/>
        </p:nvCxnSpPr>
        <p:spPr>
          <a:xfrm flipH="1" flipV="1">
            <a:off x="2571205" y="2637563"/>
            <a:ext cx="1600678" cy="7940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9" name="Прямая со стрелкой 1528"/>
          <p:cNvCxnSpPr>
            <a:stCxn id="1038" idx="2"/>
            <a:endCxn id="1039" idx="0"/>
          </p:cNvCxnSpPr>
          <p:nvPr/>
        </p:nvCxnSpPr>
        <p:spPr>
          <a:xfrm>
            <a:off x="3075447" y="5367697"/>
            <a:ext cx="2497298" cy="3894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3" name="Прямая со стрелкой 1532"/>
          <p:cNvCxnSpPr>
            <a:stCxn id="1038" idx="2"/>
            <a:endCxn id="1054" idx="0"/>
          </p:cNvCxnSpPr>
          <p:nvPr/>
        </p:nvCxnSpPr>
        <p:spPr>
          <a:xfrm>
            <a:off x="3075447" y="5367697"/>
            <a:ext cx="4629369" cy="3894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0" name="Прямая со стрелкой 1549"/>
          <p:cNvCxnSpPr>
            <a:endCxn id="1037" idx="0"/>
          </p:cNvCxnSpPr>
          <p:nvPr/>
        </p:nvCxnSpPr>
        <p:spPr>
          <a:xfrm flipH="1">
            <a:off x="4813104" y="4078554"/>
            <a:ext cx="2" cy="1206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9" name="Picture 15" descr="F:\КОНКУРС 2016\объекты ГСГ расписание залов\Организации с кем сотрудничаем\image628902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852" y="5757101"/>
            <a:ext cx="857785" cy="884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16" descr="F:\КОНКУРС 2016\объекты ГСГ расписание залов\Организации с кем сотрудничаем\ФК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60" y="5743342"/>
            <a:ext cx="821795" cy="8138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17" descr="F:\КОНКУРС 2016\объекты ГСГ расписание залов\Организации с кем сотрудничаем\гиревой спрорт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816" y="5757101"/>
            <a:ext cx="755999" cy="7863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18" descr="F:\КОНКУРС 2016\объекты ГСГ расписание залов\Организации с кем сотрудничаем\iDjTeotwW-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068" y="5845441"/>
            <a:ext cx="786781" cy="7791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27" name="Прямая со стрелкой 1526"/>
          <p:cNvCxnSpPr>
            <a:stCxn id="1038" idx="2"/>
            <a:endCxn id="1047" idx="0"/>
          </p:cNvCxnSpPr>
          <p:nvPr/>
        </p:nvCxnSpPr>
        <p:spPr>
          <a:xfrm>
            <a:off x="3075447" y="5367697"/>
            <a:ext cx="1437611" cy="3756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1" name="Прямая со стрелкой 1530"/>
          <p:cNvCxnSpPr>
            <a:stCxn id="1038" idx="2"/>
            <a:endCxn id="1066" idx="0"/>
          </p:cNvCxnSpPr>
          <p:nvPr/>
        </p:nvCxnSpPr>
        <p:spPr>
          <a:xfrm>
            <a:off x="3075447" y="5367697"/>
            <a:ext cx="3574012" cy="4777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51" name="Picture 26" descr="F:\КОНКУРС 2016\объекты ГСГ расписание залов\Организации с кем сотрудничаем\бланк-супер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293" y="5637791"/>
            <a:ext cx="1126288" cy="9674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62" name="Прямая со стрелкой 1561"/>
          <p:cNvCxnSpPr>
            <a:stCxn id="1551" idx="3"/>
            <a:endCxn id="1047" idx="1"/>
          </p:cNvCxnSpPr>
          <p:nvPr/>
        </p:nvCxnSpPr>
        <p:spPr>
          <a:xfrm>
            <a:off x="3694581" y="6121513"/>
            <a:ext cx="407579" cy="28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6" name="Прямая со стрелкой 1565"/>
          <p:cNvCxnSpPr/>
          <p:nvPr/>
        </p:nvCxnSpPr>
        <p:spPr>
          <a:xfrm>
            <a:off x="2229894" y="6054730"/>
            <a:ext cx="33839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F:\КОНКУРС 2016\объекты ГСГ расписание залов\Организации с кем сотрудничаем\untitle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912" y="2612191"/>
            <a:ext cx="1107564" cy="10968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КОНКУРС 2016\объекты ГСГ расписание залов\Организации с кем сотрудничаем\11508_html_57675de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911" y="1268760"/>
            <a:ext cx="1091073" cy="11834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КОНКУРС 2016\объекты ГСГ расписание залов\Организации с кем сотрудничаем\паралимпийский комитет россии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5481577"/>
            <a:ext cx="1186285" cy="11463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:\КОНКУРС 2016\объекты ГСГ расписание залов\Организации с кем сотрудничаем\Олимпийский комитет россии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141019"/>
            <a:ext cx="1170544" cy="12266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:\КОНКУРС 2016\объекты ГСГ расписание залов\Организации с кем сотрудничаем\Минспорта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257" y="4086720"/>
            <a:ext cx="1180380" cy="12809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47" name="Прямая со стрелкой 1346"/>
          <p:cNvCxnSpPr>
            <a:stCxn id="1026" idx="1"/>
            <a:endCxn id="1029" idx="3"/>
          </p:cNvCxnSpPr>
          <p:nvPr/>
        </p:nvCxnSpPr>
        <p:spPr>
          <a:xfrm flipH="1" flipV="1">
            <a:off x="3620984" y="1860468"/>
            <a:ext cx="518968" cy="706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0" name="Прямая со стрелкой 1349"/>
          <p:cNvCxnSpPr>
            <a:endCxn id="1028" idx="0"/>
          </p:cNvCxnSpPr>
          <p:nvPr/>
        </p:nvCxnSpPr>
        <p:spPr>
          <a:xfrm>
            <a:off x="3050800" y="2412337"/>
            <a:ext cx="895" cy="1998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3" name="Прямая со стрелкой 1502"/>
          <p:cNvCxnSpPr>
            <a:stCxn id="1028" idx="2"/>
            <a:endCxn id="1038" idx="0"/>
          </p:cNvCxnSpPr>
          <p:nvPr/>
        </p:nvCxnSpPr>
        <p:spPr>
          <a:xfrm>
            <a:off x="3051695" y="3709032"/>
            <a:ext cx="23753" cy="3776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8" name="Прямая со стрелкой 1507"/>
          <p:cNvCxnSpPr>
            <a:stCxn id="1038" idx="1"/>
          </p:cNvCxnSpPr>
          <p:nvPr/>
        </p:nvCxnSpPr>
        <p:spPr>
          <a:xfrm flipH="1" flipV="1">
            <a:off x="2223690" y="4718485"/>
            <a:ext cx="261567" cy="87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8" name="Прямая со стрелкой 1517"/>
          <p:cNvCxnSpPr>
            <a:stCxn id="1034" idx="2"/>
            <a:endCxn id="1032" idx="0"/>
          </p:cNvCxnSpPr>
          <p:nvPr/>
        </p:nvCxnSpPr>
        <p:spPr>
          <a:xfrm>
            <a:off x="1628880" y="5367697"/>
            <a:ext cx="7871" cy="1138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9" name="Прямая со стрелкой 1538"/>
          <p:cNvCxnSpPr>
            <a:endCxn id="1038" idx="3"/>
          </p:cNvCxnSpPr>
          <p:nvPr/>
        </p:nvCxnSpPr>
        <p:spPr>
          <a:xfrm flipH="1" flipV="1">
            <a:off x="3665637" y="4727209"/>
            <a:ext cx="698264" cy="135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F:\КОНКУРС 2016\объекты ГСГ расписание залов\Организации с кем сотрудничаем\Бибирево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705" y="1308599"/>
            <a:ext cx="1178364" cy="11435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КОНКУРС 2016\объекты ГСГ расписание залов\Организации с кем сотрудничаем\Кетавр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853" y="2626215"/>
            <a:ext cx="1078927" cy="11133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F:\КОНКУРС 2016\объекты ГСГ расписание залов\Организации с кем сотрудничаем\Москомспорт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60" y="4199163"/>
            <a:ext cx="1421888" cy="10560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6" name="Picture 23" descr="F:\КОНКУРС 2016\объекты ГСГ расписание залов\Организации с кем сотрудничаем\Эмблема цветная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369" y="4271261"/>
            <a:ext cx="925566" cy="9118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1" name="Picture 25" descr="F:\КОНКУРС 2016\объекты ГСГ расписание залов\Организации с кем сотрудничаем\Безымянный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996" y="4283491"/>
            <a:ext cx="909819" cy="9010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82" name="Прямая со стрелкой 1581"/>
          <p:cNvCxnSpPr>
            <a:stCxn id="1026" idx="3"/>
            <a:endCxn id="1030" idx="1"/>
          </p:cNvCxnSpPr>
          <p:nvPr/>
        </p:nvCxnSpPr>
        <p:spPr>
          <a:xfrm flipV="1">
            <a:off x="5508104" y="1880388"/>
            <a:ext cx="564601" cy="50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9" name="Прямая со стрелкой 1588"/>
          <p:cNvCxnSpPr>
            <a:stCxn id="43" idx="3"/>
          </p:cNvCxnSpPr>
          <p:nvPr/>
        </p:nvCxnSpPr>
        <p:spPr>
          <a:xfrm flipV="1">
            <a:off x="5439516" y="3410621"/>
            <a:ext cx="686549" cy="235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2" name="Прямая со стрелкой 1591"/>
          <p:cNvCxnSpPr>
            <a:stCxn id="1030" idx="2"/>
            <a:endCxn id="1031" idx="0"/>
          </p:cNvCxnSpPr>
          <p:nvPr/>
        </p:nvCxnSpPr>
        <p:spPr>
          <a:xfrm>
            <a:off x="6661888" y="2452177"/>
            <a:ext cx="12430" cy="1740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0" name="Прямая со стрелкой 1599"/>
          <p:cNvCxnSpPr>
            <a:stCxn id="1431" idx="1"/>
            <a:endCxn id="1276" idx="3"/>
          </p:cNvCxnSpPr>
          <p:nvPr/>
        </p:nvCxnSpPr>
        <p:spPr>
          <a:xfrm flipH="1" flipV="1">
            <a:off x="6766935" y="4727208"/>
            <a:ext cx="406061" cy="67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2" name="Прямая со стрелкой 1601"/>
          <p:cNvCxnSpPr>
            <a:stCxn id="1276" idx="1"/>
          </p:cNvCxnSpPr>
          <p:nvPr/>
        </p:nvCxnSpPr>
        <p:spPr>
          <a:xfrm flipH="1" flipV="1">
            <a:off x="5245380" y="4727208"/>
            <a:ext cx="595989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5" name="Прямая со стрелкой 1604"/>
          <p:cNvCxnSpPr>
            <a:stCxn id="43" idx="0"/>
            <a:endCxn id="1026" idx="2"/>
          </p:cNvCxnSpPr>
          <p:nvPr/>
        </p:nvCxnSpPr>
        <p:spPr>
          <a:xfrm rot="5400000" flipH="1" flipV="1">
            <a:off x="4711415" y="2673445"/>
            <a:ext cx="192642" cy="325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endCxn id="1276" idx="0"/>
          </p:cNvCxnSpPr>
          <p:nvPr/>
        </p:nvCxnSpPr>
        <p:spPr>
          <a:xfrm>
            <a:off x="5454326" y="3431655"/>
            <a:ext cx="849827" cy="8396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1431" idx="0"/>
          </p:cNvCxnSpPr>
          <p:nvPr/>
        </p:nvCxnSpPr>
        <p:spPr>
          <a:xfrm>
            <a:off x="5454326" y="3431655"/>
            <a:ext cx="2173580" cy="8518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Заголовок 1"/>
          <p:cNvSpPr txBox="1">
            <a:spLocks/>
          </p:cNvSpPr>
          <p:nvPr/>
        </p:nvSpPr>
        <p:spPr>
          <a:xfrm>
            <a:off x="0" y="0"/>
            <a:ext cx="9143999" cy="1052736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pPr marL="320040" indent="-320040" algn="ctr">
              <a:spcBef>
                <a:spcPct val="0"/>
              </a:spcBef>
              <a:buClr>
                <a:srgbClr val="F14124">
                  <a:lumMod val="75000"/>
                </a:srgbClr>
              </a:buClr>
              <a:buSzPct val="128000"/>
            </a:pPr>
            <a:r>
              <a:rPr lang="ru-RU" sz="4000" b="1" cap="all" dirty="0" smtClean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cs typeface="Times New Roman" pitchFamily="18" charset="0"/>
              </a:rPr>
              <a:t>     </a:t>
            </a:r>
            <a:endParaRPr lang="ru-RU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Рисунок 42" descr="C:\Users\Shampion\Pictures\tU3oz4Xu864.jpg"/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143372" y="2786058"/>
            <a:ext cx="129614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29300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36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СОЦИАЛЬНОЕ ПАРТНЁРСТВО</a:t>
            </a:r>
            <a:endParaRPr lang="ru-RU" sz="36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3231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None/>
            </a:pPr>
            <a:r>
              <a:rPr lang="ru-RU" sz="4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ДОСТЯЖЕНИЯ ШСК «ПУМА-ЮНИОР»</a:t>
            </a:r>
            <a:r>
              <a:rPr lang="ru-RU" sz="4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4000" dirty="0">
              <a:solidFill>
                <a:srgbClr val="FF0000"/>
              </a:solidFill>
              <a:effectLst/>
            </a:endParaRPr>
          </a:p>
        </p:txBody>
      </p:sp>
      <p:pic>
        <p:nvPicPr>
          <p:cNvPr id="3" name="Рисунок 2" descr="C:\Users\Shampion\Desktop\КОНКУРС 2016\объекты ГСГ расписание залов\награды шск пума-юниор\IMG_00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836712"/>
            <a:ext cx="468052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Shampion\Desktop\КОНКУРС 2016\объекты ГСГ расписание залов\награды шск пума-юниор\IMG_91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836712"/>
            <a:ext cx="424847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Shampion\Desktop\КОНКУРС 2016\объекты ГСГ расписание залов\награды шск пума-юниор\IMG_91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221088"/>
            <a:ext cx="3779912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Shampion\Desktop\IMG_00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221088"/>
            <a:ext cx="3600400" cy="2564904"/>
          </a:xfrm>
          <a:prstGeom prst="rect">
            <a:avLst/>
          </a:prstGeom>
          <a:noFill/>
        </p:spPr>
      </p:pic>
      <p:pic>
        <p:nvPicPr>
          <p:cNvPr id="8" name="Рисунок 7" descr="C:\Users\Shampion\Desktop\КОНКУРС 2016\объекты ГСГ расписание залов\награды шск пума-юниор\IMG_912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12260" y="4149080"/>
            <a:ext cx="2123728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02188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Видео-ШСК Пума-Юниор г.Москва ГБОУ ГСГ.mp4">
            <a:hlinkClick r:id="" action="ppaction://media"/>
          </p:cNvPr>
          <p:cNvPicPr>
            <a:picLocks noGrp="1" noRot="1" noChangeAspect="1"/>
          </p:cNvPicPr>
          <p:nvPr>
            <p:ph sz="quarter" idx="13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692696"/>
            <a:ext cx="9144000" cy="5143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8024" y="692696"/>
            <a:ext cx="4355976" cy="6165304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ru-RU" sz="1800" b="1" i="1" dirty="0" smtClean="0">
                <a:solidFill>
                  <a:srgbClr val="4F2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</a:t>
            </a:r>
            <a:r>
              <a:rPr lang="ru-RU" sz="1800" b="1" i="1" dirty="0" smtClean="0">
                <a:solidFill>
                  <a:srgbClr val="4F2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</a:t>
            </a:r>
            <a:endParaRPr lang="ru-RU" sz="1800" b="1" i="1" dirty="0" smtClean="0">
              <a:solidFill>
                <a:srgbClr val="4F22F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ru-RU" sz="2000" b="1" i="1" dirty="0" smtClean="0">
                <a:solidFill>
                  <a:srgbClr val="4F2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 Владимирович Елисеев</a:t>
            </a:r>
          </a:p>
          <a:p>
            <a:pPr algn="ctr">
              <a:lnSpc>
                <a:spcPct val="120000"/>
              </a:lnSpc>
            </a:pPr>
            <a:r>
              <a:rPr lang="ru-RU" sz="1600" b="1" i="1" dirty="0" smtClean="0">
                <a:solidFill>
                  <a:srgbClr val="4F2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школьного спортивного клуба «ПУМА-ЮНИОР»</a:t>
            </a:r>
          </a:p>
          <a:p>
            <a:pPr algn="ctr">
              <a:lnSpc>
                <a:spcPct val="120000"/>
              </a:lnSpc>
            </a:pPr>
            <a:r>
              <a:rPr lang="ru-RU" sz="1600" b="1" i="1" dirty="0" smtClean="0">
                <a:solidFill>
                  <a:srgbClr val="4F2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ГБОУ Государственной столичной гимназии </a:t>
            </a:r>
            <a:endParaRPr lang="en-US" sz="1600" b="1" i="1" dirty="0" smtClean="0">
              <a:solidFill>
                <a:srgbClr val="4F22F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ru-RU" sz="2000" b="1" i="1" smtClean="0">
                <a:solidFill>
                  <a:srgbClr val="4F2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b="1" i="1" dirty="0" smtClean="0">
              <a:solidFill>
                <a:srgbClr val="4F22F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ru-RU" sz="2000" b="1" i="1" dirty="0" smtClean="0">
                <a:solidFill>
                  <a:srgbClr val="4F2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Валентинович </a:t>
            </a:r>
            <a:r>
              <a:rPr lang="ru-RU" sz="2000" b="1" i="1" dirty="0" smtClean="0">
                <a:solidFill>
                  <a:srgbClr val="4F2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Захаров</a:t>
            </a:r>
          </a:p>
          <a:p>
            <a:pPr algn="ctr">
              <a:lnSpc>
                <a:spcPct val="120000"/>
              </a:lnSpc>
            </a:pPr>
            <a:r>
              <a:rPr lang="ru-RU" sz="1600" b="1" i="1" dirty="0" smtClean="0">
                <a:solidFill>
                  <a:srgbClr val="4F2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Инструктор-методист  </a:t>
            </a:r>
            <a:r>
              <a:rPr lang="ru-RU" sz="1600" b="1" i="1" dirty="0" smtClean="0">
                <a:solidFill>
                  <a:srgbClr val="4F2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</a:t>
            </a:r>
            <a:r>
              <a:rPr lang="ru-RU" sz="1600" b="1" i="1" dirty="0" smtClean="0">
                <a:solidFill>
                  <a:srgbClr val="4F2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ДПО</a:t>
            </a:r>
          </a:p>
          <a:p>
            <a:pPr algn="ctr">
              <a:lnSpc>
                <a:spcPct val="120000"/>
              </a:lnSpc>
            </a:pPr>
            <a:r>
              <a:rPr lang="ru-RU" sz="1600" b="1" i="1" dirty="0" smtClean="0">
                <a:solidFill>
                  <a:srgbClr val="4F22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патриотического воспитания и школьного спорта»</a:t>
            </a:r>
            <a:endParaRPr lang="en-US" sz="1600" b="1" i="1" dirty="0" smtClean="0">
              <a:solidFill>
                <a:srgbClr val="4F22F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://vk.com/pumajunior</a:t>
            </a:r>
            <a:endPara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://gsg.mskobr.ru/conditions/shkol_nyj_sportivnyj_klub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endPara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https://www.youtube.com/channel/UCkAyP_kyNZef3EWZAwP7GYg</a:t>
            </a:r>
            <a:endPara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Pum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824536" cy="48179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824561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port_puma_mater1_15_06_2016 (pdf.io)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144000" cy="64807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957392" cy="75326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ДЕЯТЕЛЬНОСТЬ КЛУБА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83568" y="1772816"/>
            <a:ext cx="7848872" cy="3888432"/>
          </a:xfrm>
          <a:prstGeom prst="ellipse">
            <a:avLst/>
          </a:prstGeom>
          <a:ln>
            <a:solidFill>
              <a:srgbClr val="3333FF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1905">
                  <a:solidFill>
                    <a:srgbClr val="3333FF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</a:t>
            </a:r>
            <a:r>
              <a:rPr lang="ru-RU" sz="2800" dirty="0" smtClean="0">
                <a:ln w="1905">
                  <a:solidFill>
                    <a:srgbClr val="3333FF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оздоровительной и спортивно-массовой </a:t>
            </a:r>
            <a:r>
              <a:rPr lang="ru-RU" sz="2800" dirty="0">
                <a:ln w="1905">
                  <a:solidFill>
                    <a:srgbClr val="3333FF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во внеурочное время</a:t>
            </a:r>
            <a:endParaRPr lang="ru-RU" sz="2800" dirty="0">
              <a:ln w="1905">
                <a:solidFill>
                  <a:srgbClr val="3333FF"/>
                </a:solidFill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:\аттестация Елисеев\ШСК ПУМА-ЮНИОР\Эстафета по садовому кольцу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9836" y="4005064"/>
            <a:ext cx="1806660" cy="27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:\аттестация Елисеев\ШСК ПУМА-ЮНИОР\карате (5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692696"/>
            <a:ext cx="1721733" cy="267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:\аттестация Елисеев\ШСК ПУМА-ЮНИОР\Бал юных спортсменов 201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437112"/>
            <a:ext cx="3312368" cy="2278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:\ФОТОГРАФИИ СПОРТ\ГИРЕВОЙ СПОРТ\ГИРИ первенство СВАО 22.02.2014г\IMG_628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340768"/>
            <a:ext cx="242886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228775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07504" y="404664"/>
            <a:ext cx="8928992" cy="936104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ЗАДАЧИ  КЛУБНОЙ ДЕЯТЕЛЬНОСТИ</a:t>
            </a:r>
            <a:endParaRPr lang="ru-RU" sz="3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409060699"/>
              </p:ext>
            </p:extLst>
          </p:nvPr>
        </p:nvGraphicFramePr>
        <p:xfrm>
          <a:off x="323528" y="1484784"/>
          <a:ext cx="8568952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12155298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07504" y="476672"/>
            <a:ext cx="8928992" cy="108012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ФУНКЦИОНАЛ СПОРТИВНОГО КЛУБА</a:t>
            </a:r>
            <a:endParaRPr lang="ru-RU" sz="3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3031470684"/>
              </p:ext>
            </p:extLst>
          </p:nvPr>
        </p:nvGraphicFramePr>
        <p:xfrm>
          <a:off x="323528" y="1340768"/>
          <a:ext cx="856895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545409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8856984" cy="1152128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ПРАВА И ОБЯЗАННОСТИ        </a:t>
            </a:r>
            <a:b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ЧЛЕНОВ СПОРТИВНОГО КЛУБА</a:t>
            </a:r>
            <a:endParaRPr lang="ru-RU" sz="3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1033206923"/>
              </p:ext>
            </p:extLst>
          </p:nvPr>
        </p:nvGraphicFramePr>
        <p:xfrm>
          <a:off x="323528" y="1340768"/>
          <a:ext cx="856895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23714063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8928992" cy="1161291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СПОРТИВНЫЙ КЛУБ В УСЛОВИЯХ ОБРАЗОВАТЕЛЬНОЙ ОРГАНИЗАЦИИ</a:t>
            </a:r>
            <a: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3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="" xmlns:p14="http://schemas.microsoft.com/office/powerpoint/2010/main" val="3697460050"/>
              </p:ext>
            </p:extLst>
          </p:nvPr>
        </p:nvGraphicFramePr>
        <p:xfrm>
          <a:off x="251520" y="1556792"/>
          <a:ext cx="871296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418925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152128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СТРУКТУРА</a:t>
            </a:r>
            <a:b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СОВЕТА СПОРТИВНОГО КЛУБА</a:t>
            </a:r>
            <a:endParaRPr lang="ru-RU" sz="3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173893494"/>
              </p:ext>
            </p:extLst>
          </p:nvPr>
        </p:nvGraphicFramePr>
        <p:xfrm>
          <a:off x="179512" y="836712"/>
          <a:ext cx="8712968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2914510570"/>
              </p:ext>
            </p:extLst>
          </p:nvPr>
        </p:nvGraphicFramePr>
        <p:xfrm>
          <a:off x="251520" y="1397000"/>
          <a:ext cx="8640960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2" y="5877272"/>
            <a:ext cx="498998" cy="5040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57100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043608" y="332656"/>
            <a:ext cx="7175351" cy="1152128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КОМИТЕТЫ</a:t>
            </a:r>
            <a:r>
              <a:rPr lang="ru-RU" sz="36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</a:t>
            </a:r>
            <a: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ОТДЕЛЫ СПОРТИВНОГО КЛУБА</a:t>
            </a:r>
            <a:endParaRPr lang="ru-RU" sz="3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3636881560"/>
              </p:ext>
            </p:extLst>
          </p:nvPr>
        </p:nvGraphicFramePr>
        <p:xfrm>
          <a:off x="1043608" y="2420888"/>
          <a:ext cx="7200800" cy="414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3527032488"/>
              </p:ext>
            </p:extLst>
          </p:nvPr>
        </p:nvGraphicFramePr>
        <p:xfrm>
          <a:off x="1619672" y="1556792"/>
          <a:ext cx="6023992" cy="64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="" xmlns:p14="http://schemas.microsoft.com/office/powerpoint/2010/main" val="3519544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2086</TotalTime>
  <Words>835</Words>
  <Application>Microsoft Office PowerPoint</Application>
  <PresentationFormat>Экран (4:3)</PresentationFormat>
  <Paragraphs>191</Paragraphs>
  <Slides>18</Slides>
  <Notes>12</Notes>
  <HiddenSlides>0</HiddenSlides>
  <MMClips>2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Воздушный поток</vt:lpstr>
      <vt:lpstr>1_Воздушный поток</vt:lpstr>
      <vt:lpstr>Школьный спортивный клуб  как форма личностно-ориентированной системы обучения </vt:lpstr>
      <vt:lpstr>Слайд 2</vt:lpstr>
      <vt:lpstr>Слайд 3</vt:lpstr>
      <vt:lpstr>ЗАДАЧИ  КЛУБНОЙ ДЕЯТЕЛЬНОСТИ</vt:lpstr>
      <vt:lpstr>  ФУНКЦИОНАЛ СПОРТИВНОГО КЛУБА</vt:lpstr>
      <vt:lpstr>ПРАВА И ОБЯЗАННОСТИ         ЧЛЕНОВ СПОРТИВНОГО КЛУБА</vt:lpstr>
      <vt:lpstr>СПОРТИВНЫЙ КЛУБ В УСЛОВИЯХ ОБРАЗОВАТЕЛЬНОЙ ОРГАНИЗАЦИИ </vt:lpstr>
      <vt:lpstr>СТРУКТУРА    СОВЕТА СПОРТИВНОГО КЛУБА</vt:lpstr>
      <vt:lpstr>КОМИТЕТЫ-ОТДЕЛЫ СПОРТИВНОГО КЛУБА</vt:lpstr>
      <vt:lpstr>КОМИТЕТЫ-ОТДЕЛЫ СПОРТИВНОГО КЛУБА</vt:lpstr>
      <vt:lpstr>КОМИТЕТЫ-ОТДЕЛЫ СПОРТИВНОГО КЛУБА</vt:lpstr>
      <vt:lpstr>КОМИТЕТЫ-ОТДЕЛЫ СПОРТИВНОГО КЛУБА</vt:lpstr>
      <vt:lpstr>Слайд 13</vt:lpstr>
      <vt:lpstr>Слайд 14</vt:lpstr>
      <vt:lpstr>Слайд 15</vt:lpstr>
      <vt:lpstr>ДОСТЯЖЕНИЯ ШСК «ПУМА-ЮНИОР» 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РАБОТЫ И  СТРУКТУРА СПОРТИВНОГО  КЛУБА В СОВРЕМЕННЫХ УСЛОВИЯХ</dc:title>
  <dc:creator>user</dc:creator>
  <cp:lastModifiedBy>Shampion</cp:lastModifiedBy>
  <cp:revision>178</cp:revision>
  <dcterms:created xsi:type="dcterms:W3CDTF">2014-09-17T06:28:18Z</dcterms:created>
  <dcterms:modified xsi:type="dcterms:W3CDTF">2017-04-12T17:30:13Z</dcterms:modified>
</cp:coreProperties>
</file>