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68" r:id="rId2"/>
  </p:sldMasterIdLst>
  <p:notesMasterIdLst>
    <p:notesMasterId r:id="rId12"/>
  </p:notesMasterIdLst>
  <p:sldIdLst>
    <p:sldId id="256" r:id="rId3"/>
    <p:sldId id="262" r:id="rId4"/>
    <p:sldId id="639" r:id="rId5"/>
    <p:sldId id="637" r:id="rId6"/>
    <p:sldId id="642" r:id="rId7"/>
    <p:sldId id="643" r:id="rId8"/>
    <p:sldId id="345" r:id="rId9"/>
    <p:sldId id="645" r:id="rId10"/>
    <p:sldId id="640" r:id="rId11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862F01-4646-499E-B6E7-1EF6858B28DE}">
          <p14:sldIdLst>
            <p14:sldId id="256"/>
            <p14:sldId id="262"/>
            <p14:sldId id="639"/>
            <p14:sldId id="637"/>
            <p14:sldId id="642"/>
            <p14:sldId id="643"/>
            <p14:sldId id="345"/>
            <p14:sldId id="645"/>
          </p14:sldIdLst>
        </p14:section>
        <p14:section name="Раздел без заголовка" id="{F0B4D34C-32E0-4E43-9BB6-83505ACD003E}">
          <p14:sldIdLst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бачёва" initials="Г" lastIdx="2" clrIdx="0"/>
  <p:cmAuthor id="2" name="Оксана Мельникова" initials="ОМ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F3F3"/>
    <a:srgbClr val="D5F4FF"/>
    <a:srgbClr val="FF7D7D"/>
    <a:srgbClr val="AFF3ED"/>
    <a:srgbClr val="D68EB4"/>
    <a:srgbClr val="9A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9882" autoAdjust="0"/>
  </p:normalViewPr>
  <p:slideViewPr>
    <p:cSldViewPr snapToGrid="0">
      <p:cViewPr varScale="1">
        <p:scale>
          <a:sx n="52" d="100"/>
          <a:sy n="52" d="100"/>
        </p:scale>
        <p:origin x="1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616A2-E9E0-415E-82C1-B76458F7A3AA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654F658-0A7A-44F8-A8F8-3D827533E9D4}">
      <dgm:prSet phldrT="[Текст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</a:rPr>
            <a:t>Оказание информационной, консультационной, организационно-методической, экспертно-аналитической поддержки организациям общего и дополнительного образования, реализующим дополнительные общеобразовательные программы в области физической культуры и спорта, а также индивидуальным предпринимателям, осуществляющим образовательную деятельность физкультурно-спортивной направленности</a:t>
          </a:r>
        </a:p>
      </dgm:t>
    </dgm:pt>
    <dgm:pt modelId="{C92A7A43-F23F-49C1-9724-F0EA6E0B879C}" type="parTrans" cxnId="{37C8977E-9596-4239-B7D8-505EA2D38EC8}">
      <dgm:prSet/>
      <dgm:spPr/>
      <dgm:t>
        <a:bodyPr/>
        <a:lstStyle/>
        <a:p>
          <a:pPr algn="ctr"/>
          <a:endParaRPr lang="ru-RU"/>
        </a:p>
      </dgm:t>
    </dgm:pt>
    <dgm:pt modelId="{B7BFDCE1-0186-4876-818C-9C58125632D6}" type="sibTrans" cxnId="{37C8977E-9596-4239-B7D8-505EA2D38EC8}">
      <dgm:prSet/>
      <dgm:spPr/>
      <dgm:t>
        <a:bodyPr/>
        <a:lstStyle/>
        <a:p>
          <a:pPr algn="ctr"/>
          <a:endParaRPr lang="ru-RU"/>
        </a:p>
      </dgm:t>
    </dgm:pt>
    <dgm:pt modelId="{6D406CFF-F53F-4E71-B2C1-79156FF7B359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Развитие сферы дополнительного образования детей физкультурно-спортивной направленности как составляющей национальной системы поиска и поддержки талантов</a:t>
          </a:r>
        </a:p>
      </dgm:t>
    </dgm:pt>
    <dgm:pt modelId="{DBE3B410-15AA-4B2F-A214-F25785ED99AE}" type="parTrans" cxnId="{86CF17F9-E90F-463E-94F0-F47E7E5FC57A}">
      <dgm:prSet/>
      <dgm:spPr/>
      <dgm:t>
        <a:bodyPr/>
        <a:lstStyle/>
        <a:p>
          <a:pPr algn="ctr"/>
          <a:endParaRPr lang="ru-RU"/>
        </a:p>
      </dgm:t>
    </dgm:pt>
    <dgm:pt modelId="{291F2068-052E-4A21-8142-855CC2AA7334}" type="sibTrans" cxnId="{86CF17F9-E90F-463E-94F0-F47E7E5FC57A}">
      <dgm:prSet/>
      <dgm:spPr/>
      <dgm:t>
        <a:bodyPr/>
        <a:lstStyle/>
        <a:p>
          <a:pPr algn="ctr"/>
          <a:endParaRPr lang="ru-RU"/>
        </a:p>
      </dgm:t>
    </dgm:pt>
    <dgm:pt modelId="{EC50102D-CA4C-46CA-8A31-B2009178A93B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Координация сетевого, межрегионального, межведомственного взаимодействия при реализации дополнительных общеобразовательных программ физкультурно-спортивной направленности</a:t>
          </a:r>
        </a:p>
      </dgm:t>
    </dgm:pt>
    <dgm:pt modelId="{C2F67CDC-6CA5-4970-BAE9-BA64504B2E26}" type="parTrans" cxnId="{C4289C4D-30D1-4817-A95D-3814EBE13F01}">
      <dgm:prSet/>
      <dgm:spPr/>
      <dgm:t>
        <a:bodyPr/>
        <a:lstStyle/>
        <a:p>
          <a:endParaRPr lang="ru-RU"/>
        </a:p>
      </dgm:t>
    </dgm:pt>
    <dgm:pt modelId="{E4A981F5-12EE-45DC-96DA-83C8BE007F61}" type="sibTrans" cxnId="{C4289C4D-30D1-4817-A95D-3814EBE13F01}">
      <dgm:prSet/>
      <dgm:spPr/>
      <dgm:t>
        <a:bodyPr/>
        <a:lstStyle/>
        <a:p>
          <a:endParaRPr lang="ru-RU"/>
        </a:p>
      </dgm:t>
    </dgm:pt>
    <dgm:pt modelId="{70EE924E-2470-4993-A7E5-C56082A1DE79}">
      <dgm:prSet phldrT="[Текст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Методическое сопровождение деятельности организаций общего и дополнительного образования, реализующих дополнительные общеобразовательные программы в области физической культуры и спорта, </a:t>
          </a:r>
          <a:r>
            <a:rPr lang="ru-RU" sz="1100" b="1" kern="1200" dirty="0">
              <a:solidFill>
                <a:srgbClr val="002060"/>
              </a:solidFill>
            </a:rPr>
            <a:t>, а также индивидуальным предпринимателям, осуществляющим образовательную деятельность физкультурно-спортивной направленности</a:t>
          </a:r>
          <a:endParaRPr lang="ru-RU" sz="1100" b="1" kern="1200" dirty="0">
            <a:solidFill>
              <a:srgbClr val="002060"/>
            </a:solidFill>
            <a:latin typeface="Corbel" panose="020B0503020204020204"/>
            <a:ea typeface="+mn-ea"/>
            <a:cs typeface="+mn-cs"/>
          </a:endParaRPr>
        </a:p>
      </dgm:t>
    </dgm:pt>
    <dgm:pt modelId="{F0DB288D-B193-48B0-8583-100CCD2F2C7C}" type="parTrans" cxnId="{F0745567-987D-4AC2-92DF-094F4C0EF610}">
      <dgm:prSet/>
      <dgm:spPr/>
      <dgm:t>
        <a:bodyPr/>
        <a:lstStyle/>
        <a:p>
          <a:endParaRPr lang="ru-RU"/>
        </a:p>
      </dgm:t>
    </dgm:pt>
    <dgm:pt modelId="{4C5C995B-F8EE-43A4-BE67-787FD748E222}" type="sibTrans" cxnId="{F0745567-987D-4AC2-92DF-094F4C0EF610}">
      <dgm:prSet/>
      <dgm:spPr/>
      <dgm:t>
        <a:bodyPr/>
        <a:lstStyle/>
        <a:p>
          <a:endParaRPr lang="ru-RU"/>
        </a:p>
      </dgm:t>
    </dgm:pt>
    <dgm:pt modelId="{AC7228A4-5A42-48AF-9BBF-BE2EE3EBF3E4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Формирование эффективных механизмов государственно-общественного, межведомственного управления системой дополнительного образования детей</a:t>
          </a:r>
        </a:p>
      </dgm:t>
    </dgm:pt>
    <dgm:pt modelId="{3CCE84D3-3070-4E58-BC26-64FCB2D4FEE3}" type="parTrans" cxnId="{2B87F5C1-EACA-4E6E-9379-D6349F9DA1A4}">
      <dgm:prSet/>
      <dgm:spPr/>
      <dgm:t>
        <a:bodyPr/>
        <a:lstStyle/>
        <a:p>
          <a:endParaRPr lang="ru-RU"/>
        </a:p>
      </dgm:t>
    </dgm:pt>
    <dgm:pt modelId="{3CE23A53-3B8C-43C3-A469-6083863B2946}" type="sibTrans" cxnId="{2B87F5C1-EACA-4E6E-9379-D6349F9DA1A4}">
      <dgm:prSet/>
      <dgm:spPr/>
      <dgm:t>
        <a:bodyPr/>
        <a:lstStyle/>
        <a:p>
          <a:endParaRPr lang="ru-RU"/>
        </a:p>
      </dgm:t>
    </dgm:pt>
    <dgm:pt modelId="{689B6474-E5BD-4046-95A8-C3593800AC96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Реализация модели адресной работы с детьми с ограниченными возможностями здоровья, детьми, находящимися в трудной жизненной ситуации, с одаренными детьми</a:t>
          </a:r>
        </a:p>
      </dgm:t>
    </dgm:pt>
    <dgm:pt modelId="{6644FF61-E761-4AE7-A2F2-4D94148277BE}" type="parTrans" cxnId="{69E524F8-E9B2-4625-B773-7509C92214B7}">
      <dgm:prSet/>
      <dgm:spPr/>
      <dgm:t>
        <a:bodyPr/>
        <a:lstStyle/>
        <a:p>
          <a:endParaRPr lang="ru-RU"/>
        </a:p>
      </dgm:t>
    </dgm:pt>
    <dgm:pt modelId="{57B9A97E-D06F-4023-9D38-155756546CCC}" type="sibTrans" cxnId="{69E524F8-E9B2-4625-B773-7509C92214B7}">
      <dgm:prSet/>
      <dgm:spPr/>
      <dgm:t>
        <a:bodyPr/>
        <a:lstStyle/>
        <a:p>
          <a:endParaRPr lang="ru-RU"/>
        </a:p>
      </dgm:t>
    </dgm:pt>
    <dgm:pt modelId="{9162F5F7-7B0D-4ABA-8BC9-A31EAC110693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Разработка и реализация программ дополнительного профессионального образования педагогических и руководящих работников в сфере дополнительного образования детей физкультурно-спортивной направленности, их учебно-методического обеспечения</a:t>
          </a:r>
        </a:p>
      </dgm:t>
    </dgm:pt>
    <dgm:pt modelId="{6F13755C-C51A-4517-8E8A-BDD05E347333}" type="parTrans" cxnId="{F822F302-3806-4C47-925A-179F4EBF49E1}">
      <dgm:prSet/>
      <dgm:spPr/>
      <dgm:t>
        <a:bodyPr/>
        <a:lstStyle/>
        <a:p>
          <a:endParaRPr lang="ru-RU"/>
        </a:p>
      </dgm:t>
    </dgm:pt>
    <dgm:pt modelId="{33ADA27F-AABA-4357-97C6-B51C3A7570AF}" type="sibTrans" cxnId="{F822F302-3806-4C47-925A-179F4EBF49E1}">
      <dgm:prSet/>
      <dgm:spPr/>
      <dgm:t>
        <a:bodyPr/>
        <a:lstStyle/>
        <a:p>
          <a:endParaRPr lang="ru-RU"/>
        </a:p>
      </dgm:t>
    </dgm:pt>
    <dgm:pt modelId="{CC79FA2A-98D2-4C69-9BD6-90EA827654E0}" type="pres">
      <dgm:prSet presAssocID="{E2A616A2-E9E0-415E-82C1-B76458F7A3AA}" presName="linear" presStyleCnt="0">
        <dgm:presLayoutVars>
          <dgm:dir/>
          <dgm:animLvl val="lvl"/>
          <dgm:resizeHandles val="exact"/>
        </dgm:presLayoutVars>
      </dgm:prSet>
      <dgm:spPr/>
    </dgm:pt>
    <dgm:pt modelId="{882DA18B-DBA1-4C5F-AF40-2365C8BF6967}" type="pres">
      <dgm:prSet presAssocID="{F654F658-0A7A-44F8-A8F8-3D827533E9D4}" presName="parentLin" presStyleCnt="0"/>
      <dgm:spPr/>
    </dgm:pt>
    <dgm:pt modelId="{6A16AFCF-C051-4048-AE5E-782969526C86}" type="pres">
      <dgm:prSet presAssocID="{F654F658-0A7A-44F8-A8F8-3D827533E9D4}" presName="parentLeftMargin" presStyleLbl="node1" presStyleIdx="0" presStyleCnt="7"/>
      <dgm:spPr/>
    </dgm:pt>
    <dgm:pt modelId="{5B0A4A6F-619C-4C8A-9A33-8D22617E7AFB}" type="pres">
      <dgm:prSet presAssocID="{F654F658-0A7A-44F8-A8F8-3D827533E9D4}" presName="parentText" presStyleLbl="node1" presStyleIdx="0" presStyleCnt="7" custScaleX="150191" custScaleY="187346">
        <dgm:presLayoutVars>
          <dgm:chMax val="0"/>
          <dgm:bulletEnabled val="1"/>
        </dgm:presLayoutVars>
      </dgm:prSet>
      <dgm:spPr/>
    </dgm:pt>
    <dgm:pt modelId="{C012CAE7-DB0C-49B5-A1B8-D03B4C82434A}" type="pres">
      <dgm:prSet presAssocID="{F654F658-0A7A-44F8-A8F8-3D827533E9D4}" presName="negativeSpace" presStyleCnt="0"/>
      <dgm:spPr/>
    </dgm:pt>
    <dgm:pt modelId="{8787E0AF-5683-426B-85C4-22427AF741DA}" type="pres">
      <dgm:prSet presAssocID="{F654F658-0A7A-44F8-A8F8-3D827533E9D4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FC5EFE2A-DA8C-4106-B922-F329A7844DAE}" type="pres">
      <dgm:prSet presAssocID="{B7BFDCE1-0186-4876-818C-9C58125632D6}" presName="spaceBetweenRectangles" presStyleCnt="0"/>
      <dgm:spPr/>
    </dgm:pt>
    <dgm:pt modelId="{33CF10A1-01B7-414D-A3E2-6C48DA040649}" type="pres">
      <dgm:prSet presAssocID="{70EE924E-2470-4993-A7E5-C56082A1DE79}" presName="parentLin" presStyleCnt="0"/>
      <dgm:spPr/>
    </dgm:pt>
    <dgm:pt modelId="{25490F5C-BF8A-4359-BF5F-20E3F2638AC5}" type="pres">
      <dgm:prSet presAssocID="{70EE924E-2470-4993-A7E5-C56082A1DE79}" presName="parentLeftMargin" presStyleLbl="node1" presStyleIdx="0" presStyleCnt="7"/>
      <dgm:spPr/>
    </dgm:pt>
    <dgm:pt modelId="{9F3A8767-AC8E-45D4-9C50-EE0EE3874BF1}" type="pres">
      <dgm:prSet presAssocID="{70EE924E-2470-4993-A7E5-C56082A1DE79}" presName="parentText" presStyleLbl="node1" presStyleIdx="1" presStyleCnt="7" custScaleX="142997" custScaleY="172462">
        <dgm:presLayoutVars>
          <dgm:chMax val="0"/>
          <dgm:bulletEnabled val="1"/>
        </dgm:presLayoutVars>
      </dgm:prSet>
      <dgm:spPr/>
    </dgm:pt>
    <dgm:pt modelId="{C8BD24C7-CB8F-4D7F-B829-A7E89B414411}" type="pres">
      <dgm:prSet presAssocID="{70EE924E-2470-4993-A7E5-C56082A1DE79}" presName="negativeSpace" presStyleCnt="0"/>
      <dgm:spPr/>
    </dgm:pt>
    <dgm:pt modelId="{64AAEDD2-89F9-4178-985D-BF971D414DDB}" type="pres">
      <dgm:prSet presAssocID="{70EE924E-2470-4993-A7E5-C56082A1DE79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2D7972DD-F42C-4793-BC60-88A05ED9E291}" type="pres">
      <dgm:prSet presAssocID="{4C5C995B-F8EE-43A4-BE67-787FD748E222}" presName="spaceBetweenRectangles" presStyleCnt="0"/>
      <dgm:spPr/>
    </dgm:pt>
    <dgm:pt modelId="{1C89D170-3066-46B7-9548-5E624C2C4E97}" type="pres">
      <dgm:prSet presAssocID="{6D406CFF-F53F-4E71-B2C1-79156FF7B359}" presName="parentLin" presStyleCnt="0"/>
      <dgm:spPr/>
    </dgm:pt>
    <dgm:pt modelId="{B37863A4-EAE2-4180-B71E-99D67A52EB39}" type="pres">
      <dgm:prSet presAssocID="{6D406CFF-F53F-4E71-B2C1-79156FF7B359}" presName="parentLeftMargin" presStyleLbl="node1" presStyleIdx="1" presStyleCnt="7"/>
      <dgm:spPr/>
    </dgm:pt>
    <dgm:pt modelId="{3B2EF1E9-D587-4073-9981-A68AFC6AB641}" type="pres">
      <dgm:prSet presAssocID="{6D406CFF-F53F-4E71-B2C1-79156FF7B359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E0AEB707-EEAB-43CB-B345-8799447843BE}" type="pres">
      <dgm:prSet presAssocID="{6D406CFF-F53F-4E71-B2C1-79156FF7B359}" presName="negativeSpace" presStyleCnt="0"/>
      <dgm:spPr/>
    </dgm:pt>
    <dgm:pt modelId="{F0014659-2A24-4A07-B36A-1A759AD9E2A4}" type="pres">
      <dgm:prSet presAssocID="{6D406CFF-F53F-4E71-B2C1-79156FF7B359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1591967C-B9BC-4419-80E2-7607EC6B623E}" type="pres">
      <dgm:prSet presAssocID="{291F2068-052E-4A21-8142-855CC2AA7334}" presName="spaceBetweenRectangles" presStyleCnt="0"/>
      <dgm:spPr/>
    </dgm:pt>
    <dgm:pt modelId="{8C517C46-AEFC-472F-A1A2-D3FF42C12D3F}" type="pres">
      <dgm:prSet presAssocID="{EC50102D-CA4C-46CA-8A31-B2009178A93B}" presName="parentLin" presStyleCnt="0"/>
      <dgm:spPr/>
    </dgm:pt>
    <dgm:pt modelId="{33C1472F-2989-4C91-AF88-EBF714984FAF}" type="pres">
      <dgm:prSet presAssocID="{EC50102D-CA4C-46CA-8A31-B2009178A93B}" presName="parentLeftMargin" presStyleLbl="node1" presStyleIdx="2" presStyleCnt="7"/>
      <dgm:spPr/>
    </dgm:pt>
    <dgm:pt modelId="{75A84646-A669-4174-8FD9-0307FE94A043}" type="pres">
      <dgm:prSet presAssocID="{EC50102D-CA4C-46CA-8A31-B2009178A93B}" presName="parentText" presStyleLbl="node1" presStyleIdx="3" presStyleCnt="7" custScaleX="142857" custScaleY="93809">
        <dgm:presLayoutVars>
          <dgm:chMax val="0"/>
          <dgm:bulletEnabled val="1"/>
        </dgm:presLayoutVars>
      </dgm:prSet>
      <dgm:spPr/>
    </dgm:pt>
    <dgm:pt modelId="{ED44C29F-6C85-412F-AEE5-E59CA8212C35}" type="pres">
      <dgm:prSet presAssocID="{EC50102D-CA4C-46CA-8A31-B2009178A93B}" presName="negativeSpace" presStyleCnt="0"/>
      <dgm:spPr/>
    </dgm:pt>
    <dgm:pt modelId="{15967376-79AF-4D63-8ED0-BA95F7595315}" type="pres">
      <dgm:prSet presAssocID="{EC50102D-CA4C-46CA-8A31-B2009178A93B}" presName="childText" presStyleLbl="conFgAcc1" presStyleIdx="3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6C9E7408-2C33-4AD5-9C0C-25D5D2309B0F}" type="pres">
      <dgm:prSet presAssocID="{E4A981F5-12EE-45DC-96DA-83C8BE007F61}" presName="spaceBetweenRectangles" presStyleCnt="0"/>
      <dgm:spPr/>
    </dgm:pt>
    <dgm:pt modelId="{1183EF1C-77EE-4DC7-A30F-984F205DA1EC}" type="pres">
      <dgm:prSet presAssocID="{AC7228A4-5A42-48AF-9BBF-BE2EE3EBF3E4}" presName="parentLin" presStyleCnt="0"/>
      <dgm:spPr/>
    </dgm:pt>
    <dgm:pt modelId="{309E43A9-8513-445D-BFD7-B32D72AF39AD}" type="pres">
      <dgm:prSet presAssocID="{AC7228A4-5A42-48AF-9BBF-BE2EE3EBF3E4}" presName="parentLeftMargin" presStyleLbl="node1" presStyleIdx="3" presStyleCnt="7"/>
      <dgm:spPr/>
    </dgm:pt>
    <dgm:pt modelId="{B645B664-BAFB-4481-86B4-18B555FAE8BF}" type="pres">
      <dgm:prSet presAssocID="{AC7228A4-5A42-48AF-9BBF-BE2EE3EBF3E4}" presName="parentText" presStyleLbl="node1" presStyleIdx="4" presStyleCnt="7" custScaleX="142078">
        <dgm:presLayoutVars>
          <dgm:chMax val="0"/>
          <dgm:bulletEnabled val="1"/>
        </dgm:presLayoutVars>
      </dgm:prSet>
      <dgm:spPr/>
    </dgm:pt>
    <dgm:pt modelId="{8111591D-C61F-4178-8540-A4C072EC4F37}" type="pres">
      <dgm:prSet presAssocID="{AC7228A4-5A42-48AF-9BBF-BE2EE3EBF3E4}" presName="negativeSpace" presStyleCnt="0"/>
      <dgm:spPr/>
    </dgm:pt>
    <dgm:pt modelId="{B152A0D2-F3D8-47FC-AD00-05A7F364EE16}" type="pres">
      <dgm:prSet presAssocID="{AC7228A4-5A42-48AF-9BBF-BE2EE3EBF3E4}" presName="childText" presStyleLbl="conFgAcc1" presStyleIdx="4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A4FE6173-B910-4D09-8DA4-E10D03C19701}" type="pres">
      <dgm:prSet presAssocID="{3CE23A53-3B8C-43C3-A469-6083863B2946}" presName="spaceBetweenRectangles" presStyleCnt="0"/>
      <dgm:spPr/>
    </dgm:pt>
    <dgm:pt modelId="{DD3CB1B6-5BE2-4988-896C-FA9FC7A8792F}" type="pres">
      <dgm:prSet presAssocID="{689B6474-E5BD-4046-95A8-C3593800AC96}" presName="parentLin" presStyleCnt="0"/>
      <dgm:spPr/>
    </dgm:pt>
    <dgm:pt modelId="{6360957E-AB27-4346-A08F-3847D0623A25}" type="pres">
      <dgm:prSet presAssocID="{689B6474-E5BD-4046-95A8-C3593800AC96}" presName="parentLeftMargin" presStyleLbl="node1" presStyleIdx="4" presStyleCnt="7"/>
      <dgm:spPr/>
    </dgm:pt>
    <dgm:pt modelId="{E75B7AA8-2D08-47CE-BEA7-24FE95805DFD}" type="pres">
      <dgm:prSet presAssocID="{689B6474-E5BD-4046-95A8-C3593800AC96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117FD128-F6B3-42F8-87FA-3443527A5B81}" type="pres">
      <dgm:prSet presAssocID="{689B6474-E5BD-4046-95A8-C3593800AC96}" presName="negativeSpace" presStyleCnt="0"/>
      <dgm:spPr/>
    </dgm:pt>
    <dgm:pt modelId="{3B6D4D75-CA8F-4CF0-9196-C7C748F87177}" type="pres">
      <dgm:prSet presAssocID="{689B6474-E5BD-4046-95A8-C3593800AC96}" presName="childText" presStyleLbl="conFgAcc1" presStyleIdx="5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  <dgm:pt modelId="{0F334DFF-F8C6-44F7-9D53-7378661A8121}" type="pres">
      <dgm:prSet presAssocID="{57B9A97E-D06F-4023-9D38-155756546CCC}" presName="spaceBetweenRectangles" presStyleCnt="0"/>
      <dgm:spPr/>
    </dgm:pt>
    <dgm:pt modelId="{6A3579DB-B103-42B4-9DD7-038A1EB7ECD0}" type="pres">
      <dgm:prSet presAssocID="{9162F5F7-7B0D-4ABA-8BC9-A31EAC110693}" presName="parentLin" presStyleCnt="0"/>
      <dgm:spPr/>
    </dgm:pt>
    <dgm:pt modelId="{24FD1B67-D879-4C50-9495-DD72DC6DCF65}" type="pres">
      <dgm:prSet presAssocID="{9162F5F7-7B0D-4ABA-8BC9-A31EAC110693}" presName="parentLeftMargin" presStyleLbl="node1" presStyleIdx="5" presStyleCnt="7"/>
      <dgm:spPr/>
    </dgm:pt>
    <dgm:pt modelId="{32BB9C06-D792-4A2A-AB5E-6BFB3D92E5D4}" type="pres">
      <dgm:prSet presAssocID="{9162F5F7-7B0D-4ABA-8BC9-A31EAC110693}" presName="parentText" presStyleLbl="node1" presStyleIdx="6" presStyleCnt="7" custScaleX="142857" custScaleY="127811">
        <dgm:presLayoutVars>
          <dgm:chMax val="0"/>
          <dgm:bulletEnabled val="1"/>
        </dgm:presLayoutVars>
      </dgm:prSet>
      <dgm:spPr/>
    </dgm:pt>
    <dgm:pt modelId="{245E5FF6-51B0-4537-B39C-CDCEF0E75B81}" type="pres">
      <dgm:prSet presAssocID="{9162F5F7-7B0D-4ABA-8BC9-A31EAC110693}" presName="negativeSpace" presStyleCnt="0"/>
      <dgm:spPr/>
    </dgm:pt>
    <dgm:pt modelId="{1E98D203-E7E5-4553-B497-4B939486E8B8}" type="pres">
      <dgm:prSet presAssocID="{9162F5F7-7B0D-4ABA-8BC9-A31EAC110693}" presName="childText" presStyleLbl="conFgAcc1" presStyleIdx="6" presStyleCnt="7">
        <dgm:presLayoutVars>
          <dgm:bulletEnabled val="1"/>
        </dgm:presLayoutVars>
      </dgm:prSet>
      <dgm:spPr>
        <a:ln>
          <a:solidFill>
            <a:schemeClr val="bg1">
              <a:lumMod val="85000"/>
            </a:schemeClr>
          </a:solidFill>
        </a:ln>
      </dgm:spPr>
    </dgm:pt>
  </dgm:ptLst>
  <dgm:cxnLst>
    <dgm:cxn modelId="{200E2F01-ED68-42C0-AE70-E67740D83A35}" type="presOf" srcId="{689B6474-E5BD-4046-95A8-C3593800AC96}" destId="{E75B7AA8-2D08-47CE-BEA7-24FE95805DFD}" srcOrd="1" destOrd="0" presId="urn:microsoft.com/office/officeart/2005/8/layout/list1"/>
    <dgm:cxn modelId="{F822F302-3806-4C47-925A-179F4EBF49E1}" srcId="{E2A616A2-E9E0-415E-82C1-B76458F7A3AA}" destId="{9162F5F7-7B0D-4ABA-8BC9-A31EAC110693}" srcOrd="6" destOrd="0" parTransId="{6F13755C-C51A-4517-8E8A-BDD05E347333}" sibTransId="{33ADA27F-AABA-4357-97C6-B51C3A7570AF}"/>
    <dgm:cxn modelId="{FD72F20A-431F-496F-B605-6BD3F4E1E042}" type="presOf" srcId="{9162F5F7-7B0D-4ABA-8BC9-A31EAC110693}" destId="{32BB9C06-D792-4A2A-AB5E-6BFB3D92E5D4}" srcOrd="1" destOrd="0" presId="urn:microsoft.com/office/officeart/2005/8/layout/list1"/>
    <dgm:cxn modelId="{D0C3DF22-1BDC-406A-81DE-3B5BF082C519}" type="presOf" srcId="{6D406CFF-F53F-4E71-B2C1-79156FF7B359}" destId="{B37863A4-EAE2-4180-B71E-99D67A52EB39}" srcOrd="0" destOrd="0" presId="urn:microsoft.com/office/officeart/2005/8/layout/list1"/>
    <dgm:cxn modelId="{61066B23-9CEB-4932-85E4-BD66563DBDE3}" type="presOf" srcId="{6D406CFF-F53F-4E71-B2C1-79156FF7B359}" destId="{3B2EF1E9-D587-4073-9981-A68AFC6AB641}" srcOrd="1" destOrd="0" presId="urn:microsoft.com/office/officeart/2005/8/layout/list1"/>
    <dgm:cxn modelId="{23952E5F-5F05-4EF5-A8F5-ED370FDBADDB}" type="presOf" srcId="{AC7228A4-5A42-48AF-9BBF-BE2EE3EBF3E4}" destId="{B645B664-BAFB-4481-86B4-18B555FAE8BF}" srcOrd="1" destOrd="0" presId="urn:microsoft.com/office/officeart/2005/8/layout/list1"/>
    <dgm:cxn modelId="{0F4F3D61-DFB8-4198-840F-E5A0EE7173E4}" type="presOf" srcId="{E2A616A2-E9E0-415E-82C1-B76458F7A3AA}" destId="{CC79FA2A-98D2-4C69-9BD6-90EA827654E0}" srcOrd="0" destOrd="0" presId="urn:microsoft.com/office/officeart/2005/8/layout/list1"/>
    <dgm:cxn modelId="{F0745567-987D-4AC2-92DF-094F4C0EF610}" srcId="{E2A616A2-E9E0-415E-82C1-B76458F7A3AA}" destId="{70EE924E-2470-4993-A7E5-C56082A1DE79}" srcOrd="1" destOrd="0" parTransId="{F0DB288D-B193-48B0-8583-100CCD2F2C7C}" sibTransId="{4C5C995B-F8EE-43A4-BE67-787FD748E222}"/>
    <dgm:cxn modelId="{C4289C4D-30D1-4817-A95D-3814EBE13F01}" srcId="{E2A616A2-E9E0-415E-82C1-B76458F7A3AA}" destId="{EC50102D-CA4C-46CA-8A31-B2009178A93B}" srcOrd="3" destOrd="0" parTransId="{C2F67CDC-6CA5-4970-BAE9-BA64504B2E26}" sibTransId="{E4A981F5-12EE-45DC-96DA-83C8BE007F61}"/>
    <dgm:cxn modelId="{7884107A-D211-4C74-8D00-C3BEA23A2D4C}" type="presOf" srcId="{AC7228A4-5A42-48AF-9BBF-BE2EE3EBF3E4}" destId="{309E43A9-8513-445D-BFD7-B32D72AF39AD}" srcOrd="0" destOrd="0" presId="urn:microsoft.com/office/officeart/2005/8/layout/list1"/>
    <dgm:cxn modelId="{37C8977E-9596-4239-B7D8-505EA2D38EC8}" srcId="{E2A616A2-E9E0-415E-82C1-B76458F7A3AA}" destId="{F654F658-0A7A-44F8-A8F8-3D827533E9D4}" srcOrd="0" destOrd="0" parTransId="{C92A7A43-F23F-49C1-9724-F0EA6E0B879C}" sibTransId="{B7BFDCE1-0186-4876-818C-9C58125632D6}"/>
    <dgm:cxn modelId="{393CE98D-9463-46C1-85D0-65CA5E5F427E}" type="presOf" srcId="{EC50102D-CA4C-46CA-8A31-B2009178A93B}" destId="{75A84646-A669-4174-8FD9-0307FE94A043}" srcOrd="1" destOrd="0" presId="urn:microsoft.com/office/officeart/2005/8/layout/list1"/>
    <dgm:cxn modelId="{832EFEA6-EE58-455E-A240-F76DF87648E5}" type="presOf" srcId="{689B6474-E5BD-4046-95A8-C3593800AC96}" destId="{6360957E-AB27-4346-A08F-3847D0623A25}" srcOrd="0" destOrd="0" presId="urn:microsoft.com/office/officeart/2005/8/layout/list1"/>
    <dgm:cxn modelId="{DE2F2BB6-A8EC-4731-9D80-1FEFC4B9A4C6}" type="presOf" srcId="{70EE924E-2470-4993-A7E5-C56082A1DE79}" destId="{25490F5C-BF8A-4359-BF5F-20E3F2638AC5}" srcOrd="0" destOrd="0" presId="urn:microsoft.com/office/officeart/2005/8/layout/list1"/>
    <dgm:cxn modelId="{9087C0BA-0220-41EB-B984-D348C3DB90A2}" type="presOf" srcId="{F654F658-0A7A-44F8-A8F8-3D827533E9D4}" destId="{6A16AFCF-C051-4048-AE5E-782969526C86}" srcOrd="0" destOrd="0" presId="urn:microsoft.com/office/officeart/2005/8/layout/list1"/>
    <dgm:cxn modelId="{2B87F5C1-EACA-4E6E-9379-D6349F9DA1A4}" srcId="{E2A616A2-E9E0-415E-82C1-B76458F7A3AA}" destId="{AC7228A4-5A42-48AF-9BBF-BE2EE3EBF3E4}" srcOrd="4" destOrd="0" parTransId="{3CCE84D3-3070-4E58-BC26-64FCB2D4FEE3}" sibTransId="{3CE23A53-3B8C-43C3-A469-6083863B2946}"/>
    <dgm:cxn modelId="{4DFEA5C4-27FE-473D-9736-5654B57DDBFA}" type="presOf" srcId="{9162F5F7-7B0D-4ABA-8BC9-A31EAC110693}" destId="{24FD1B67-D879-4C50-9495-DD72DC6DCF65}" srcOrd="0" destOrd="0" presId="urn:microsoft.com/office/officeart/2005/8/layout/list1"/>
    <dgm:cxn modelId="{EBAF71CC-23DD-41A5-A621-D45EBF3094B9}" type="presOf" srcId="{F654F658-0A7A-44F8-A8F8-3D827533E9D4}" destId="{5B0A4A6F-619C-4C8A-9A33-8D22617E7AFB}" srcOrd="1" destOrd="0" presId="urn:microsoft.com/office/officeart/2005/8/layout/list1"/>
    <dgm:cxn modelId="{96E8D6DA-FF65-43E3-B42B-73E34FE83780}" type="presOf" srcId="{70EE924E-2470-4993-A7E5-C56082A1DE79}" destId="{9F3A8767-AC8E-45D4-9C50-EE0EE3874BF1}" srcOrd="1" destOrd="0" presId="urn:microsoft.com/office/officeart/2005/8/layout/list1"/>
    <dgm:cxn modelId="{CD07E3E0-BB3A-4131-AC10-1A47EEAE9831}" type="presOf" srcId="{EC50102D-CA4C-46CA-8A31-B2009178A93B}" destId="{33C1472F-2989-4C91-AF88-EBF714984FAF}" srcOrd="0" destOrd="0" presId="urn:microsoft.com/office/officeart/2005/8/layout/list1"/>
    <dgm:cxn modelId="{69E524F8-E9B2-4625-B773-7509C92214B7}" srcId="{E2A616A2-E9E0-415E-82C1-B76458F7A3AA}" destId="{689B6474-E5BD-4046-95A8-C3593800AC96}" srcOrd="5" destOrd="0" parTransId="{6644FF61-E761-4AE7-A2F2-4D94148277BE}" sibTransId="{57B9A97E-D06F-4023-9D38-155756546CCC}"/>
    <dgm:cxn modelId="{86CF17F9-E90F-463E-94F0-F47E7E5FC57A}" srcId="{E2A616A2-E9E0-415E-82C1-B76458F7A3AA}" destId="{6D406CFF-F53F-4E71-B2C1-79156FF7B359}" srcOrd="2" destOrd="0" parTransId="{DBE3B410-15AA-4B2F-A214-F25785ED99AE}" sibTransId="{291F2068-052E-4A21-8142-855CC2AA7334}"/>
    <dgm:cxn modelId="{02108BC5-D031-4597-B2D1-A8AA62D13314}" type="presParOf" srcId="{CC79FA2A-98D2-4C69-9BD6-90EA827654E0}" destId="{882DA18B-DBA1-4C5F-AF40-2365C8BF6967}" srcOrd="0" destOrd="0" presId="urn:microsoft.com/office/officeart/2005/8/layout/list1"/>
    <dgm:cxn modelId="{E06529AB-933C-425E-923C-0916142D426E}" type="presParOf" srcId="{882DA18B-DBA1-4C5F-AF40-2365C8BF6967}" destId="{6A16AFCF-C051-4048-AE5E-782969526C86}" srcOrd="0" destOrd="0" presId="urn:microsoft.com/office/officeart/2005/8/layout/list1"/>
    <dgm:cxn modelId="{69FDAC44-1F2F-49D9-8132-7CA2A21862A1}" type="presParOf" srcId="{882DA18B-DBA1-4C5F-AF40-2365C8BF6967}" destId="{5B0A4A6F-619C-4C8A-9A33-8D22617E7AFB}" srcOrd="1" destOrd="0" presId="urn:microsoft.com/office/officeart/2005/8/layout/list1"/>
    <dgm:cxn modelId="{0E7DF0EB-3232-41BD-B298-669DD45DA398}" type="presParOf" srcId="{CC79FA2A-98D2-4C69-9BD6-90EA827654E0}" destId="{C012CAE7-DB0C-49B5-A1B8-D03B4C82434A}" srcOrd="1" destOrd="0" presId="urn:microsoft.com/office/officeart/2005/8/layout/list1"/>
    <dgm:cxn modelId="{91821E2F-4A37-406D-BBD6-80E4C360124E}" type="presParOf" srcId="{CC79FA2A-98D2-4C69-9BD6-90EA827654E0}" destId="{8787E0AF-5683-426B-85C4-22427AF741DA}" srcOrd="2" destOrd="0" presId="urn:microsoft.com/office/officeart/2005/8/layout/list1"/>
    <dgm:cxn modelId="{2EF66755-899E-4134-ADE8-FF09691D1511}" type="presParOf" srcId="{CC79FA2A-98D2-4C69-9BD6-90EA827654E0}" destId="{FC5EFE2A-DA8C-4106-B922-F329A7844DAE}" srcOrd="3" destOrd="0" presId="urn:microsoft.com/office/officeart/2005/8/layout/list1"/>
    <dgm:cxn modelId="{C4315416-495E-4E5A-A08E-A31093034AFE}" type="presParOf" srcId="{CC79FA2A-98D2-4C69-9BD6-90EA827654E0}" destId="{33CF10A1-01B7-414D-A3E2-6C48DA040649}" srcOrd="4" destOrd="0" presId="urn:microsoft.com/office/officeart/2005/8/layout/list1"/>
    <dgm:cxn modelId="{68F358C3-CE0E-4C69-9A82-F1B55D3F1265}" type="presParOf" srcId="{33CF10A1-01B7-414D-A3E2-6C48DA040649}" destId="{25490F5C-BF8A-4359-BF5F-20E3F2638AC5}" srcOrd="0" destOrd="0" presId="urn:microsoft.com/office/officeart/2005/8/layout/list1"/>
    <dgm:cxn modelId="{2803FE76-07E1-44CF-92C0-29E8B4B54AFE}" type="presParOf" srcId="{33CF10A1-01B7-414D-A3E2-6C48DA040649}" destId="{9F3A8767-AC8E-45D4-9C50-EE0EE3874BF1}" srcOrd="1" destOrd="0" presId="urn:microsoft.com/office/officeart/2005/8/layout/list1"/>
    <dgm:cxn modelId="{1909ED53-B649-4AB4-8CCB-DDF265073EA5}" type="presParOf" srcId="{CC79FA2A-98D2-4C69-9BD6-90EA827654E0}" destId="{C8BD24C7-CB8F-4D7F-B829-A7E89B414411}" srcOrd="5" destOrd="0" presId="urn:microsoft.com/office/officeart/2005/8/layout/list1"/>
    <dgm:cxn modelId="{6913275A-4D3E-4FF4-8F27-6265D7616C4B}" type="presParOf" srcId="{CC79FA2A-98D2-4C69-9BD6-90EA827654E0}" destId="{64AAEDD2-89F9-4178-985D-BF971D414DDB}" srcOrd="6" destOrd="0" presId="urn:microsoft.com/office/officeart/2005/8/layout/list1"/>
    <dgm:cxn modelId="{216EDA51-9456-4F6A-A01F-E8C81FF00AC0}" type="presParOf" srcId="{CC79FA2A-98D2-4C69-9BD6-90EA827654E0}" destId="{2D7972DD-F42C-4793-BC60-88A05ED9E291}" srcOrd="7" destOrd="0" presId="urn:microsoft.com/office/officeart/2005/8/layout/list1"/>
    <dgm:cxn modelId="{6307EF7B-089C-4C4B-A89C-B38928D6E733}" type="presParOf" srcId="{CC79FA2A-98D2-4C69-9BD6-90EA827654E0}" destId="{1C89D170-3066-46B7-9548-5E624C2C4E97}" srcOrd="8" destOrd="0" presId="urn:microsoft.com/office/officeart/2005/8/layout/list1"/>
    <dgm:cxn modelId="{DCFA581A-6853-4F34-9EA9-AA19E3A7BD3F}" type="presParOf" srcId="{1C89D170-3066-46B7-9548-5E624C2C4E97}" destId="{B37863A4-EAE2-4180-B71E-99D67A52EB39}" srcOrd="0" destOrd="0" presId="urn:microsoft.com/office/officeart/2005/8/layout/list1"/>
    <dgm:cxn modelId="{5FDF7BE3-BC9C-442C-BCD6-5E0280220C2C}" type="presParOf" srcId="{1C89D170-3066-46B7-9548-5E624C2C4E97}" destId="{3B2EF1E9-D587-4073-9981-A68AFC6AB641}" srcOrd="1" destOrd="0" presId="urn:microsoft.com/office/officeart/2005/8/layout/list1"/>
    <dgm:cxn modelId="{86475AAC-791C-42A4-B8EA-749083FA9997}" type="presParOf" srcId="{CC79FA2A-98D2-4C69-9BD6-90EA827654E0}" destId="{E0AEB707-EEAB-43CB-B345-8799447843BE}" srcOrd="9" destOrd="0" presId="urn:microsoft.com/office/officeart/2005/8/layout/list1"/>
    <dgm:cxn modelId="{44FBE130-72B7-401B-8683-6E3548779EB5}" type="presParOf" srcId="{CC79FA2A-98D2-4C69-9BD6-90EA827654E0}" destId="{F0014659-2A24-4A07-B36A-1A759AD9E2A4}" srcOrd="10" destOrd="0" presId="urn:microsoft.com/office/officeart/2005/8/layout/list1"/>
    <dgm:cxn modelId="{45603962-BE8C-4B57-94A1-267BD8E79D68}" type="presParOf" srcId="{CC79FA2A-98D2-4C69-9BD6-90EA827654E0}" destId="{1591967C-B9BC-4419-80E2-7607EC6B623E}" srcOrd="11" destOrd="0" presId="urn:microsoft.com/office/officeart/2005/8/layout/list1"/>
    <dgm:cxn modelId="{2346B49D-2CEB-483E-85AB-0D130C3D4679}" type="presParOf" srcId="{CC79FA2A-98D2-4C69-9BD6-90EA827654E0}" destId="{8C517C46-AEFC-472F-A1A2-D3FF42C12D3F}" srcOrd="12" destOrd="0" presId="urn:microsoft.com/office/officeart/2005/8/layout/list1"/>
    <dgm:cxn modelId="{C50F0D3A-FB56-4D78-82F9-FE5BB38E07CE}" type="presParOf" srcId="{8C517C46-AEFC-472F-A1A2-D3FF42C12D3F}" destId="{33C1472F-2989-4C91-AF88-EBF714984FAF}" srcOrd="0" destOrd="0" presId="urn:microsoft.com/office/officeart/2005/8/layout/list1"/>
    <dgm:cxn modelId="{48E6A180-FFC8-4878-BA88-DA707F1F0F88}" type="presParOf" srcId="{8C517C46-AEFC-472F-A1A2-D3FF42C12D3F}" destId="{75A84646-A669-4174-8FD9-0307FE94A043}" srcOrd="1" destOrd="0" presId="urn:microsoft.com/office/officeart/2005/8/layout/list1"/>
    <dgm:cxn modelId="{1F0F5619-B7D5-4C05-92FA-BE599CA842D4}" type="presParOf" srcId="{CC79FA2A-98D2-4C69-9BD6-90EA827654E0}" destId="{ED44C29F-6C85-412F-AEE5-E59CA8212C35}" srcOrd="13" destOrd="0" presId="urn:microsoft.com/office/officeart/2005/8/layout/list1"/>
    <dgm:cxn modelId="{C2ED5B56-E056-482B-9E0C-E4D01E149887}" type="presParOf" srcId="{CC79FA2A-98D2-4C69-9BD6-90EA827654E0}" destId="{15967376-79AF-4D63-8ED0-BA95F7595315}" srcOrd="14" destOrd="0" presId="urn:microsoft.com/office/officeart/2005/8/layout/list1"/>
    <dgm:cxn modelId="{C637D5C3-993E-416A-9BE9-3D4A23B941CA}" type="presParOf" srcId="{CC79FA2A-98D2-4C69-9BD6-90EA827654E0}" destId="{6C9E7408-2C33-4AD5-9C0C-25D5D2309B0F}" srcOrd="15" destOrd="0" presId="urn:microsoft.com/office/officeart/2005/8/layout/list1"/>
    <dgm:cxn modelId="{500A8CCC-A909-4204-B55D-C23FC2DFC667}" type="presParOf" srcId="{CC79FA2A-98D2-4C69-9BD6-90EA827654E0}" destId="{1183EF1C-77EE-4DC7-A30F-984F205DA1EC}" srcOrd="16" destOrd="0" presId="urn:microsoft.com/office/officeart/2005/8/layout/list1"/>
    <dgm:cxn modelId="{2A24CABC-318E-4A90-A39C-E8635DF71238}" type="presParOf" srcId="{1183EF1C-77EE-4DC7-A30F-984F205DA1EC}" destId="{309E43A9-8513-445D-BFD7-B32D72AF39AD}" srcOrd="0" destOrd="0" presId="urn:microsoft.com/office/officeart/2005/8/layout/list1"/>
    <dgm:cxn modelId="{00945849-193B-4310-8DF2-A39B1B506523}" type="presParOf" srcId="{1183EF1C-77EE-4DC7-A30F-984F205DA1EC}" destId="{B645B664-BAFB-4481-86B4-18B555FAE8BF}" srcOrd="1" destOrd="0" presId="urn:microsoft.com/office/officeart/2005/8/layout/list1"/>
    <dgm:cxn modelId="{C40AEC09-95F3-444B-B68D-5ED85710A164}" type="presParOf" srcId="{CC79FA2A-98D2-4C69-9BD6-90EA827654E0}" destId="{8111591D-C61F-4178-8540-A4C072EC4F37}" srcOrd="17" destOrd="0" presId="urn:microsoft.com/office/officeart/2005/8/layout/list1"/>
    <dgm:cxn modelId="{5A520FE3-77AF-44D3-BBB3-0D1FD95FCBD7}" type="presParOf" srcId="{CC79FA2A-98D2-4C69-9BD6-90EA827654E0}" destId="{B152A0D2-F3D8-47FC-AD00-05A7F364EE16}" srcOrd="18" destOrd="0" presId="urn:microsoft.com/office/officeart/2005/8/layout/list1"/>
    <dgm:cxn modelId="{7ED2A6E6-53A6-420C-9C64-4AD928D17CEB}" type="presParOf" srcId="{CC79FA2A-98D2-4C69-9BD6-90EA827654E0}" destId="{A4FE6173-B910-4D09-8DA4-E10D03C19701}" srcOrd="19" destOrd="0" presId="urn:microsoft.com/office/officeart/2005/8/layout/list1"/>
    <dgm:cxn modelId="{D0AAFC9C-AA25-4DAE-8625-E5E4BB31678E}" type="presParOf" srcId="{CC79FA2A-98D2-4C69-9BD6-90EA827654E0}" destId="{DD3CB1B6-5BE2-4988-896C-FA9FC7A8792F}" srcOrd="20" destOrd="0" presId="urn:microsoft.com/office/officeart/2005/8/layout/list1"/>
    <dgm:cxn modelId="{3EB60AA6-A431-466C-AC8B-EB1E4630F008}" type="presParOf" srcId="{DD3CB1B6-5BE2-4988-896C-FA9FC7A8792F}" destId="{6360957E-AB27-4346-A08F-3847D0623A25}" srcOrd="0" destOrd="0" presId="urn:microsoft.com/office/officeart/2005/8/layout/list1"/>
    <dgm:cxn modelId="{EC89A515-AC65-4AEC-8368-550EE7842D5D}" type="presParOf" srcId="{DD3CB1B6-5BE2-4988-896C-FA9FC7A8792F}" destId="{E75B7AA8-2D08-47CE-BEA7-24FE95805DFD}" srcOrd="1" destOrd="0" presId="urn:microsoft.com/office/officeart/2005/8/layout/list1"/>
    <dgm:cxn modelId="{B460D339-998B-4CF7-A25B-33A4698CD546}" type="presParOf" srcId="{CC79FA2A-98D2-4C69-9BD6-90EA827654E0}" destId="{117FD128-F6B3-42F8-87FA-3443527A5B81}" srcOrd="21" destOrd="0" presId="urn:microsoft.com/office/officeart/2005/8/layout/list1"/>
    <dgm:cxn modelId="{F0F2B476-A849-42D5-9F48-6BDD4EA5F5F7}" type="presParOf" srcId="{CC79FA2A-98D2-4C69-9BD6-90EA827654E0}" destId="{3B6D4D75-CA8F-4CF0-9196-C7C748F87177}" srcOrd="22" destOrd="0" presId="urn:microsoft.com/office/officeart/2005/8/layout/list1"/>
    <dgm:cxn modelId="{B50F6997-2E1E-4999-ADEA-97C0FC685100}" type="presParOf" srcId="{CC79FA2A-98D2-4C69-9BD6-90EA827654E0}" destId="{0F334DFF-F8C6-44F7-9D53-7378661A8121}" srcOrd="23" destOrd="0" presId="urn:microsoft.com/office/officeart/2005/8/layout/list1"/>
    <dgm:cxn modelId="{952FB89B-415B-4979-ACF4-9E596A7A532E}" type="presParOf" srcId="{CC79FA2A-98D2-4C69-9BD6-90EA827654E0}" destId="{6A3579DB-B103-42B4-9DD7-038A1EB7ECD0}" srcOrd="24" destOrd="0" presId="urn:microsoft.com/office/officeart/2005/8/layout/list1"/>
    <dgm:cxn modelId="{F311B4F6-D9FE-4D28-AB62-D527BB64F8F2}" type="presParOf" srcId="{6A3579DB-B103-42B4-9DD7-038A1EB7ECD0}" destId="{24FD1B67-D879-4C50-9495-DD72DC6DCF65}" srcOrd="0" destOrd="0" presId="urn:microsoft.com/office/officeart/2005/8/layout/list1"/>
    <dgm:cxn modelId="{F930AC53-7B32-40EF-A3D1-CA058061A633}" type="presParOf" srcId="{6A3579DB-B103-42B4-9DD7-038A1EB7ECD0}" destId="{32BB9C06-D792-4A2A-AB5E-6BFB3D92E5D4}" srcOrd="1" destOrd="0" presId="urn:microsoft.com/office/officeart/2005/8/layout/list1"/>
    <dgm:cxn modelId="{AB1B7DE4-4DA0-4FE3-AA49-B212224776A7}" type="presParOf" srcId="{CC79FA2A-98D2-4C69-9BD6-90EA827654E0}" destId="{245E5FF6-51B0-4537-B39C-CDCEF0E75B81}" srcOrd="25" destOrd="0" presId="urn:microsoft.com/office/officeart/2005/8/layout/list1"/>
    <dgm:cxn modelId="{DBCA9980-0F62-4569-9713-E63D2F81C1D8}" type="presParOf" srcId="{CC79FA2A-98D2-4C69-9BD6-90EA827654E0}" destId="{1E98D203-E7E5-4553-B497-4B939486E8B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F8044-BA2A-4CB0-95CF-C6345A56D8D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9B2E58-B9BE-4D3F-8727-77D1B22690C9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База данных</a:t>
          </a:r>
        </a:p>
      </dgm:t>
    </dgm:pt>
    <dgm:pt modelId="{BC199EAE-7E8A-48EC-B4EB-A958BBE439CF}" type="parTrans" cxnId="{2BA83DA6-185D-4CE7-863A-EBB0B5C78C3A}">
      <dgm:prSet/>
      <dgm:spPr/>
      <dgm:t>
        <a:bodyPr/>
        <a:lstStyle/>
        <a:p>
          <a:endParaRPr lang="ru-RU"/>
        </a:p>
      </dgm:t>
    </dgm:pt>
    <dgm:pt modelId="{8559AEDE-30B1-45CF-B88A-A9D7FFB604FF}" type="sibTrans" cxnId="{2BA83DA6-185D-4CE7-863A-EBB0B5C78C3A}">
      <dgm:prSet/>
      <dgm:spPr/>
      <dgm:t>
        <a:bodyPr/>
        <a:lstStyle/>
        <a:p>
          <a:endParaRPr lang="ru-RU"/>
        </a:p>
      </dgm:t>
    </dgm:pt>
    <dgm:pt modelId="{A4DDB93A-A5CD-4681-BCBD-F16F036AAA97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Библиотека</a:t>
          </a:r>
        </a:p>
      </dgm:t>
    </dgm:pt>
    <dgm:pt modelId="{5D06586F-9064-486C-8826-16EC38ED048E}" type="parTrans" cxnId="{47B59CAE-C9B8-46F2-95DE-50C9774DD5A5}">
      <dgm:prSet/>
      <dgm:spPr/>
      <dgm:t>
        <a:bodyPr/>
        <a:lstStyle/>
        <a:p>
          <a:endParaRPr lang="ru-RU"/>
        </a:p>
      </dgm:t>
    </dgm:pt>
    <dgm:pt modelId="{B52F69FF-1BBD-4B91-8849-5A844673BDB1}" type="sibTrans" cxnId="{47B59CAE-C9B8-46F2-95DE-50C9774DD5A5}">
      <dgm:prSet/>
      <dgm:spPr/>
      <dgm:t>
        <a:bodyPr/>
        <a:lstStyle/>
        <a:p>
          <a:endParaRPr lang="ru-RU"/>
        </a:p>
      </dgm:t>
    </dgm:pt>
    <dgm:pt modelId="{D3C8A03F-4F64-476B-B6E0-381CD8D0AB35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Коммуникации</a:t>
          </a:r>
        </a:p>
      </dgm:t>
    </dgm:pt>
    <dgm:pt modelId="{12D6671A-D768-456C-9D7A-112DE576787F}" type="parTrans" cxnId="{408BC8B9-3CBA-45FF-93B5-8A3F9FC18E68}">
      <dgm:prSet/>
      <dgm:spPr/>
      <dgm:t>
        <a:bodyPr/>
        <a:lstStyle/>
        <a:p>
          <a:endParaRPr lang="ru-RU"/>
        </a:p>
      </dgm:t>
    </dgm:pt>
    <dgm:pt modelId="{BA5B742F-68E1-4133-AA54-3DD7EE263C79}" type="sibTrans" cxnId="{408BC8B9-3CBA-45FF-93B5-8A3F9FC18E68}">
      <dgm:prSet/>
      <dgm:spPr/>
      <dgm:t>
        <a:bodyPr/>
        <a:lstStyle/>
        <a:p>
          <a:endParaRPr lang="ru-RU"/>
        </a:p>
      </dgm:t>
    </dgm:pt>
    <dgm:pt modelId="{1F133F70-8722-4A8D-A36D-81930A08B3FD}" type="pres">
      <dgm:prSet presAssocID="{15AF8044-BA2A-4CB0-95CF-C6345A56D8DE}" presName="Name0" presStyleCnt="0">
        <dgm:presLayoutVars>
          <dgm:dir/>
          <dgm:resizeHandles val="exact"/>
        </dgm:presLayoutVars>
      </dgm:prSet>
      <dgm:spPr/>
    </dgm:pt>
    <dgm:pt modelId="{CF2E3639-A25D-40E4-A6A4-7430F60E11EB}" type="pres">
      <dgm:prSet presAssocID="{15AF8044-BA2A-4CB0-95CF-C6345A56D8DE}" presName="bkgdShp" presStyleLbl="alignAccFollowNode1" presStyleIdx="0" presStyleCnt="1"/>
      <dgm:spPr/>
    </dgm:pt>
    <dgm:pt modelId="{DDF0F625-3166-49D3-87C7-95415043ABAF}" type="pres">
      <dgm:prSet presAssocID="{15AF8044-BA2A-4CB0-95CF-C6345A56D8DE}" presName="linComp" presStyleCnt="0"/>
      <dgm:spPr/>
    </dgm:pt>
    <dgm:pt modelId="{27BA46C2-1E04-4849-9DB9-C2F4FB799FB9}" type="pres">
      <dgm:prSet presAssocID="{769B2E58-B9BE-4D3F-8727-77D1B22690C9}" presName="compNode" presStyleCnt="0"/>
      <dgm:spPr/>
    </dgm:pt>
    <dgm:pt modelId="{A6B0986A-2D85-411B-990C-0A0FFBB16F5D}" type="pres">
      <dgm:prSet presAssocID="{769B2E58-B9BE-4D3F-8727-77D1B22690C9}" presName="node" presStyleLbl="node1" presStyleIdx="0" presStyleCnt="3">
        <dgm:presLayoutVars>
          <dgm:bulletEnabled val="1"/>
        </dgm:presLayoutVars>
      </dgm:prSet>
      <dgm:spPr/>
    </dgm:pt>
    <dgm:pt modelId="{CCC02B91-5C7C-4154-BC38-1DB25BB97D77}" type="pres">
      <dgm:prSet presAssocID="{769B2E58-B9BE-4D3F-8727-77D1B22690C9}" presName="invisiNode" presStyleLbl="node1" presStyleIdx="0" presStyleCnt="3"/>
      <dgm:spPr/>
    </dgm:pt>
    <dgm:pt modelId="{FAB902D4-5D12-47DE-B3F0-DEB1B18CB1CE}" type="pres">
      <dgm:prSet presAssocID="{769B2E58-B9BE-4D3F-8727-77D1B22690C9}" presName="imagNode" presStyleLbl="fgImgPlace1" presStyleIdx="0" presStyleCnt="3" custScaleY="1414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A7F7C7-0548-40A3-A031-8AEB170B01BB}" type="pres">
      <dgm:prSet presAssocID="{8559AEDE-30B1-45CF-B88A-A9D7FFB604FF}" presName="sibTrans" presStyleLbl="sibTrans2D1" presStyleIdx="0" presStyleCnt="0"/>
      <dgm:spPr/>
    </dgm:pt>
    <dgm:pt modelId="{3A8727C9-012F-4B94-87A9-F0CA946BE7A0}" type="pres">
      <dgm:prSet presAssocID="{A4DDB93A-A5CD-4681-BCBD-F16F036AAA97}" presName="compNode" presStyleCnt="0"/>
      <dgm:spPr/>
    </dgm:pt>
    <dgm:pt modelId="{EB7FFA30-90EE-46D2-A834-95698D3596D3}" type="pres">
      <dgm:prSet presAssocID="{A4DDB93A-A5CD-4681-BCBD-F16F036AAA97}" presName="node" presStyleLbl="node1" presStyleIdx="1" presStyleCnt="3">
        <dgm:presLayoutVars>
          <dgm:bulletEnabled val="1"/>
        </dgm:presLayoutVars>
      </dgm:prSet>
      <dgm:spPr/>
    </dgm:pt>
    <dgm:pt modelId="{6F8A9A97-A164-4A87-95D1-F35DD4C5431B}" type="pres">
      <dgm:prSet presAssocID="{A4DDB93A-A5CD-4681-BCBD-F16F036AAA97}" presName="invisiNode" presStyleLbl="node1" presStyleIdx="1" presStyleCnt="3"/>
      <dgm:spPr/>
    </dgm:pt>
    <dgm:pt modelId="{042FAAA3-4C0C-45E4-BCEF-0FB38785F795}" type="pres">
      <dgm:prSet presAssocID="{A4DDB93A-A5CD-4681-BCBD-F16F036AAA97}" presName="imagNode" presStyleLbl="fgImgPlace1" presStyleIdx="1" presStyleCnt="3" custScaleY="1414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341591-B1AE-4AA9-B5CE-AEB11A9A792D}" type="pres">
      <dgm:prSet presAssocID="{B52F69FF-1BBD-4B91-8849-5A844673BDB1}" presName="sibTrans" presStyleLbl="sibTrans2D1" presStyleIdx="0" presStyleCnt="0"/>
      <dgm:spPr/>
    </dgm:pt>
    <dgm:pt modelId="{B96B7B17-A676-4727-BCF0-323C925B2487}" type="pres">
      <dgm:prSet presAssocID="{D3C8A03F-4F64-476B-B6E0-381CD8D0AB35}" presName="compNode" presStyleCnt="0"/>
      <dgm:spPr/>
    </dgm:pt>
    <dgm:pt modelId="{D5B3CDD0-1BED-4C05-8172-18E5A8EA9388}" type="pres">
      <dgm:prSet presAssocID="{D3C8A03F-4F64-476B-B6E0-381CD8D0AB35}" presName="node" presStyleLbl="node1" presStyleIdx="2" presStyleCnt="3">
        <dgm:presLayoutVars>
          <dgm:bulletEnabled val="1"/>
        </dgm:presLayoutVars>
      </dgm:prSet>
      <dgm:spPr/>
    </dgm:pt>
    <dgm:pt modelId="{E44014D5-EF53-44D9-BB03-C52F82BF4542}" type="pres">
      <dgm:prSet presAssocID="{D3C8A03F-4F64-476B-B6E0-381CD8D0AB35}" presName="invisiNode" presStyleLbl="node1" presStyleIdx="2" presStyleCnt="3"/>
      <dgm:spPr/>
    </dgm:pt>
    <dgm:pt modelId="{DBE7477D-7F0E-4249-BEE8-4B621CA0BADE}" type="pres">
      <dgm:prSet presAssocID="{D3C8A03F-4F64-476B-B6E0-381CD8D0AB35}" presName="imagNode" presStyleLbl="fgImgPlace1" presStyleIdx="2" presStyleCnt="3" custScaleY="1414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F6EC823-9790-4A0F-9B49-199669D2A1C0}" type="presOf" srcId="{A4DDB93A-A5CD-4681-BCBD-F16F036AAA97}" destId="{EB7FFA30-90EE-46D2-A834-95698D3596D3}" srcOrd="0" destOrd="0" presId="urn:microsoft.com/office/officeart/2005/8/layout/pList2"/>
    <dgm:cxn modelId="{A1004F45-08C5-424F-A594-C53342B4DF07}" type="presOf" srcId="{B52F69FF-1BBD-4B91-8849-5A844673BDB1}" destId="{46341591-B1AE-4AA9-B5CE-AEB11A9A792D}" srcOrd="0" destOrd="0" presId="urn:microsoft.com/office/officeart/2005/8/layout/pList2"/>
    <dgm:cxn modelId="{341ED365-6DE1-4D3C-A970-A3B9E6746EA9}" type="presOf" srcId="{D3C8A03F-4F64-476B-B6E0-381CD8D0AB35}" destId="{D5B3CDD0-1BED-4C05-8172-18E5A8EA9388}" srcOrd="0" destOrd="0" presId="urn:microsoft.com/office/officeart/2005/8/layout/pList2"/>
    <dgm:cxn modelId="{BCA99147-78ED-4594-9C68-86CAC80F547F}" type="presOf" srcId="{8559AEDE-30B1-45CF-B88A-A9D7FFB604FF}" destId="{8AA7F7C7-0548-40A3-A031-8AEB170B01BB}" srcOrd="0" destOrd="0" presId="urn:microsoft.com/office/officeart/2005/8/layout/pList2"/>
    <dgm:cxn modelId="{787CE293-11A4-4592-8FC0-AB0E408DE51E}" type="presOf" srcId="{15AF8044-BA2A-4CB0-95CF-C6345A56D8DE}" destId="{1F133F70-8722-4A8D-A36D-81930A08B3FD}" srcOrd="0" destOrd="0" presId="urn:microsoft.com/office/officeart/2005/8/layout/pList2"/>
    <dgm:cxn modelId="{2BA83DA6-185D-4CE7-863A-EBB0B5C78C3A}" srcId="{15AF8044-BA2A-4CB0-95CF-C6345A56D8DE}" destId="{769B2E58-B9BE-4D3F-8727-77D1B22690C9}" srcOrd="0" destOrd="0" parTransId="{BC199EAE-7E8A-48EC-B4EB-A958BBE439CF}" sibTransId="{8559AEDE-30B1-45CF-B88A-A9D7FFB604FF}"/>
    <dgm:cxn modelId="{96B902AC-07EC-4EBD-887D-09C1F651B214}" type="presOf" srcId="{769B2E58-B9BE-4D3F-8727-77D1B22690C9}" destId="{A6B0986A-2D85-411B-990C-0A0FFBB16F5D}" srcOrd="0" destOrd="0" presId="urn:microsoft.com/office/officeart/2005/8/layout/pList2"/>
    <dgm:cxn modelId="{47B59CAE-C9B8-46F2-95DE-50C9774DD5A5}" srcId="{15AF8044-BA2A-4CB0-95CF-C6345A56D8DE}" destId="{A4DDB93A-A5CD-4681-BCBD-F16F036AAA97}" srcOrd="1" destOrd="0" parTransId="{5D06586F-9064-486C-8826-16EC38ED048E}" sibTransId="{B52F69FF-1BBD-4B91-8849-5A844673BDB1}"/>
    <dgm:cxn modelId="{408BC8B9-3CBA-45FF-93B5-8A3F9FC18E68}" srcId="{15AF8044-BA2A-4CB0-95CF-C6345A56D8DE}" destId="{D3C8A03F-4F64-476B-B6E0-381CD8D0AB35}" srcOrd="2" destOrd="0" parTransId="{12D6671A-D768-456C-9D7A-112DE576787F}" sibTransId="{BA5B742F-68E1-4133-AA54-3DD7EE263C79}"/>
    <dgm:cxn modelId="{821AEA5E-213F-4C8C-AECF-51B0784FB37A}" type="presParOf" srcId="{1F133F70-8722-4A8D-A36D-81930A08B3FD}" destId="{CF2E3639-A25D-40E4-A6A4-7430F60E11EB}" srcOrd="0" destOrd="0" presId="urn:microsoft.com/office/officeart/2005/8/layout/pList2"/>
    <dgm:cxn modelId="{934E469B-A6DB-4184-B748-DB18C82B934E}" type="presParOf" srcId="{1F133F70-8722-4A8D-A36D-81930A08B3FD}" destId="{DDF0F625-3166-49D3-87C7-95415043ABAF}" srcOrd="1" destOrd="0" presId="urn:microsoft.com/office/officeart/2005/8/layout/pList2"/>
    <dgm:cxn modelId="{64C56189-54BB-401A-B59D-15634ECD5002}" type="presParOf" srcId="{DDF0F625-3166-49D3-87C7-95415043ABAF}" destId="{27BA46C2-1E04-4849-9DB9-C2F4FB799FB9}" srcOrd="0" destOrd="0" presId="urn:microsoft.com/office/officeart/2005/8/layout/pList2"/>
    <dgm:cxn modelId="{41EDD608-C0E7-44C9-B8BB-B4ADD8E519DB}" type="presParOf" srcId="{27BA46C2-1E04-4849-9DB9-C2F4FB799FB9}" destId="{A6B0986A-2D85-411B-990C-0A0FFBB16F5D}" srcOrd="0" destOrd="0" presId="urn:microsoft.com/office/officeart/2005/8/layout/pList2"/>
    <dgm:cxn modelId="{009DC26D-E40A-41A4-9615-CF93CC6ADF81}" type="presParOf" srcId="{27BA46C2-1E04-4849-9DB9-C2F4FB799FB9}" destId="{CCC02B91-5C7C-4154-BC38-1DB25BB97D77}" srcOrd="1" destOrd="0" presId="urn:microsoft.com/office/officeart/2005/8/layout/pList2"/>
    <dgm:cxn modelId="{00576B03-52E7-46FE-A113-F41CDCF42A3C}" type="presParOf" srcId="{27BA46C2-1E04-4849-9DB9-C2F4FB799FB9}" destId="{FAB902D4-5D12-47DE-B3F0-DEB1B18CB1CE}" srcOrd="2" destOrd="0" presId="urn:microsoft.com/office/officeart/2005/8/layout/pList2"/>
    <dgm:cxn modelId="{511DAE9C-2478-49AC-9FC9-D98BA085AFA0}" type="presParOf" srcId="{DDF0F625-3166-49D3-87C7-95415043ABAF}" destId="{8AA7F7C7-0548-40A3-A031-8AEB170B01BB}" srcOrd="1" destOrd="0" presId="urn:microsoft.com/office/officeart/2005/8/layout/pList2"/>
    <dgm:cxn modelId="{B5162086-EFFE-437E-91CB-921162BC382E}" type="presParOf" srcId="{DDF0F625-3166-49D3-87C7-95415043ABAF}" destId="{3A8727C9-012F-4B94-87A9-F0CA946BE7A0}" srcOrd="2" destOrd="0" presId="urn:microsoft.com/office/officeart/2005/8/layout/pList2"/>
    <dgm:cxn modelId="{CB485D1E-53A5-401A-81DE-F78CF10CA214}" type="presParOf" srcId="{3A8727C9-012F-4B94-87A9-F0CA946BE7A0}" destId="{EB7FFA30-90EE-46D2-A834-95698D3596D3}" srcOrd="0" destOrd="0" presId="urn:microsoft.com/office/officeart/2005/8/layout/pList2"/>
    <dgm:cxn modelId="{0E28E07A-18CE-460D-835F-AD9A9FEC900E}" type="presParOf" srcId="{3A8727C9-012F-4B94-87A9-F0CA946BE7A0}" destId="{6F8A9A97-A164-4A87-95D1-F35DD4C5431B}" srcOrd="1" destOrd="0" presId="urn:microsoft.com/office/officeart/2005/8/layout/pList2"/>
    <dgm:cxn modelId="{FBDCAC38-1F79-49CA-BDA9-2802C02765B7}" type="presParOf" srcId="{3A8727C9-012F-4B94-87A9-F0CA946BE7A0}" destId="{042FAAA3-4C0C-45E4-BCEF-0FB38785F795}" srcOrd="2" destOrd="0" presId="urn:microsoft.com/office/officeart/2005/8/layout/pList2"/>
    <dgm:cxn modelId="{98402399-D1BD-4505-AEFC-55AF1625091C}" type="presParOf" srcId="{DDF0F625-3166-49D3-87C7-95415043ABAF}" destId="{46341591-B1AE-4AA9-B5CE-AEB11A9A792D}" srcOrd="3" destOrd="0" presId="urn:microsoft.com/office/officeart/2005/8/layout/pList2"/>
    <dgm:cxn modelId="{FB2FF9BF-46FA-4DD6-9C76-1C38320BDD80}" type="presParOf" srcId="{DDF0F625-3166-49D3-87C7-95415043ABAF}" destId="{B96B7B17-A676-4727-BCF0-323C925B2487}" srcOrd="4" destOrd="0" presId="urn:microsoft.com/office/officeart/2005/8/layout/pList2"/>
    <dgm:cxn modelId="{EADCF89D-4B87-48DC-9DF5-8271D28D9B2A}" type="presParOf" srcId="{B96B7B17-A676-4727-BCF0-323C925B2487}" destId="{D5B3CDD0-1BED-4C05-8172-18E5A8EA9388}" srcOrd="0" destOrd="0" presId="urn:microsoft.com/office/officeart/2005/8/layout/pList2"/>
    <dgm:cxn modelId="{80F0500C-C8C0-4F0F-9204-3FBFC6FC894E}" type="presParOf" srcId="{B96B7B17-A676-4727-BCF0-323C925B2487}" destId="{E44014D5-EF53-44D9-BB03-C52F82BF4542}" srcOrd="1" destOrd="0" presId="urn:microsoft.com/office/officeart/2005/8/layout/pList2"/>
    <dgm:cxn modelId="{B608601A-1AB3-46B5-A92E-8325096C05C2}" type="presParOf" srcId="{B96B7B17-A676-4727-BCF0-323C925B2487}" destId="{DBE7477D-7F0E-4249-BEE8-4B621CA0BA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F8044-BA2A-4CB0-95CF-C6345A56D8D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9B2E58-B9BE-4D3F-8727-77D1B22690C9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Всероссийские соревнования</a:t>
          </a:r>
        </a:p>
      </dgm:t>
    </dgm:pt>
    <dgm:pt modelId="{BC199EAE-7E8A-48EC-B4EB-A958BBE439CF}" type="parTrans" cxnId="{2BA83DA6-185D-4CE7-863A-EBB0B5C78C3A}">
      <dgm:prSet/>
      <dgm:spPr/>
      <dgm:t>
        <a:bodyPr/>
        <a:lstStyle/>
        <a:p>
          <a:endParaRPr lang="ru-RU"/>
        </a:p>
      </dgm:t>
    </dgm:pt>
    <dgm:pt modelId="{8559AEDE-30B1-45CF-B88A-A9D7FFB604FF}" type="sibTrans" cxnId="{2BA83DA6-185D-4CE7-863A-EBB0B5C78C3A}">
      <dgm:prSet/>
      <dgm:spPr/>
      <dgm:t>
        <a:bodyPr/>
        <a:lstStyle/>
        <a:p>
          <a:endParaRPr lang="ru-RU"/>
        </a:p>
      </dgm:t>
    </dgm:pt>
    <dgm:pt modelId="{A4DDB93A-A5CD-4681-BCBD-F16F036AAA97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ИТП</a:t>
          </a:r>
          <a:r>
            <a:rPr lang="ru-RU" sz="1600" b="1" kern="1200" dirty="0"/>
            <a:t> </a:t>
          </a: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ШС</a:t>
          </a:r>
        </a:p>
      </dgm:t>
    </dgm:pt>
    <dgm:pt modelId="{5D06586F-9064-486C-8826-16EC38ED048E}" type="parTrans" cxnId="{47B59CAE-C9B8-46F2-95DE-50C9774DD5A5}">
      <dgm:prSet/>
      <dgm:spPr/>
      <dgm:t>
        <a:bodyPr/>
        <a:lstStyle/>
        <a:p>
          <a:endParaRPr lang="ru-RU"/>
        </a:p>
      </dgm:t>
    </dgm:pt>
    <dgm:pt modelId="{B52F69FF-1BBD-4B91-8849-5A844673BDB1}" type="sibTrans" cxnId="{47B59CAE-C9B8-46F2-95DE-50C9774DD5A5}">
      <dgm:prSet/>
      <dgm:spPr/>
      <dgm:t>
        <a:bodyPr/>
        <a:lstStyle/>
        <a:p>
          <a:endParaRPr lang="ru-RU"/>
        </a:p>
      </dgm:t>
    </dgm:pt>
    <dgm:pt modelId="{D3C8A03F-4F64-476B-B6E0-381CD8D0AB35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ШСЛ</a:t>
          </a:r>
        </a:p>
      </dgm:t>
    </dgm:pt>
    <dgm:pt modelId="{12D6671A-D768-456C-9D7A-112DE576787F}" type="parTrans" cxnId="{408BC8B9-3CBA-45FF-93B5-8A3F9FC18E68}">
      <dgm:prSet/>
      <dgm:spPr/>
      <dgm:t>
        <a:bodyPr/>
        <a:lstStyle/>
        <a:p>
          <a:endParaRPr lang="ru-RU"/>
        </a:p>
      </dgm:t>
    </dgm:pt>
    <dgm:pt modelId="{BA5B742F-68E1-4133-AA54-3DD7EE263C79}" type="sibTrans" cxnId="{408BC8B9-3CBA-45FF-93B5-8A3F9FC18E68}">
      <dgm:prSet/>
      <dgm:spPr/>
      <dgm:t>
        <a:bodyPr/>
        <a:lstStyle/>
        <a:p>
          <a:endParaRPr lang="ru-RU"/>
        </a:p>
      </dgm:t>
    </dgm:pt>
    <dgm:pt modelId="{1F133F70-8722-4A8D-A36D-81930A08B3FD}" type="pres">
      <dgm:prSet presAssocID="{15AF8044-BA2A-4CB0-95CF-C6345A56D8DE}" presName="Name0" presStyleCnt="0">
        <dgm:presLayoutVars>
          <dgm:dir/>
          <dgm:resizeHandles val="exact"/>
        </dgm:presLayoutVars>
      </dgm:prSet>
      <dgm:spPr/>
    </dgm:pt>
    <dgm:pt modelId="{CF2E3639-A25D-40E4-A6A4-7430F60E11EB}" type="pres">
      <dgm:prSet presAssocID="{15AF8044-BA2A-4CB0-95CF-C6345A56D8DE}" presName="bkgdShp" presStyleLbl="alignAccFollowNode1" presStyleIdx="0" presStyleCnt="1"/>
      <dgm:spPr/>
    </dgm:pt>
    <dgm:pt modelId="{DDF0F625-3166-49D3-87C7-95415043ABAF}" type="pres">
      <dgm:prSet presAssocID="{15AF8044-BA2A-4CB0-95CF-C6345A56D8DE}" presName="linComp" presStyleCnt="0"/>
      <dgm:spPr/>
    </dgm:pt>
    <dgm:pt modelId="{27BA46C2-1E04-4849-9DB9-C2F4FB799FB9}" type="pres">
      <dgm:prSet presAssocID="{769B2E58-B9BE-4D3F-8727-77D1B22690C9}" presName="compNode" presStyleCnt="0"/>
      <dgm:spPr/>
    </dgm:pt>
    <dgm:pt modelId="{A6B0986A-2D85-411B-990C-0A0FFBB16F5D}" type="pres">
      <dgm:prSet presAssocID="{769B2E58-B9BE-4D3F-8727-77D1B22690C9}" presName="node" presStyleLbl="node1" presStyleIdx="0" presStyleCnt="3">
        <dgm:presLayoutVars>
          <dgm:bulletEnabled val="1"/>
        </dgm:presLayoutVars>
      </dgm:prSet>
      <dgm:spPr/>
    </dgm:pt>
    <dgm:pt modelId="{CCC02B91-5C7C-4154-BC38-1DB25BB97D77}" type="pres">
      <dgm:prSet presAssocID="{769B2E58-B9BE-4D3F-8727-77D1B22690C9}" presName="invisiNode" presStyleLbl="node1" presStyleIdx="0" presStyleCnt="3"/>
      <dgm:spPr/>
    </dgm:pt>
    <dgm:pt modelId="{FAB902D4-5D12-47DE-B3F0-DEB1B18CB1CE}" type="pres">
      <dgm:prSet presAssocID="{769B2E58-B9BE-4D3F-8727-77D1B22690C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A7F7C7-0548-40A3-A031-8AEB170B01BB}" type="pres">
      <dgm:prSet presAssocID="{8559AEDE-30B1-45CF-B88A-A9D7FFB604FF}" presName="sibTrans" presStyleLbl="sibTrans2D1" presStyleIdx="0" presStyleCnt="0"/>
      <dgm:spPr/>
    </dgm:pt>
    <dgm:pt modelId="{3A8727C9-012F-4B94-87A9-F0CA946BE7A0}" type="pres">
      <dgm:prSet presAssocID="{A4DDB93A-A5CD-4681-BCBD-F16F036AAA97}" presName="compNode" presStyleCnt="0"/>
      <dgm:spPr/>
    </dgm:pt>
    <dgm:pt modelId="{EB7FFA30-90EE-46D2-A834-95698D3596D3}" type="pres">
      <dgm:prSet presAssocID="{A4DDB93A-A5CD-4681-BCBD-F16F036AAA97}" presName="node" presStyleLbl="node1" presStyleIdx="1" presStyleCnt="3">
        <dgm:presLayoutVars>
          <dgm:bulletEnabled val="1"/>
        </dgm:presLayoutVars>
      </dgm:prSet>
      <dgm:spPr/>
    </dgm:pt>
    <dgm:pt modelId="{6F8A9A97-A164-4A87-95D1-F35DD4C5431B}" type="pres">
      <dgm:prSet presAssocID="{A4DDB93A-A5CD-4681-BCBD-F16F036AAA97}" presName="invisiNode" presStyleLbl="node1" presStyleIdx="1" presStyleCnt="3"/>
      <dgm:spPr/>
    </dgm:pt>
    <dgm:pt modelId="{042FAAA3-4C0C-45E4-BCEF-0FB38785F795}" type="pres">
      <dgm:prSet presAssocID="{A4DDB93A-A5CD-4681-BCBD-F16F036AAA9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341591-B1AE-4AA9-B5CE-AEB11A9A792D}" type="pres">
      <dgm:prSet presAssocID="{B52F69FF-1BBD-4B91-8849-5A844673BDB1}" presName="sibTrans" presStyleLbl="sibTrans2D1" presStyleIdx="0" presStyleCnt="0"/>
      <dgm:spPr/>
    </dgm:pt>
    <dgm:pt modelId="{B96B7B17-A676-4727-BCF0-323C925B2487}" type="pres">
      <dgm:prSet presAssocID="{D3C8A03F-4F64-476B-B6E0-381CD8D0AB35}" presName="compNode" presStyleCnt="0"/>
      <dgm:spPr/>
    </dgm:pt>
    <dgm:pt modelId="{D5B3CDD0-1BED-4C05-8172-18E5A8EA9388}" type="pres">
      <dgm:prSet presAssocID="{D3C8A03F-4F64-476B-B6E0-381CD8D0AB35}" presName="node" presStyleLbl="node1" presStyleIdx="2" presStyleCnt="3">
        <dgm:presLayoutVars>
          <dgm:bulletEnabled val="1"/>
        </dgm:presLayoutVars>
      </dgm:prSet>
      <dgm:spPr/>
    </dgm:pt>
    <dgm:pt modelId="{E44014D5-EF53-44D9-BB03-C52F82BF4542}" type="pres">
      <dgm:prSet presAssocID="{D3C8A03F-4F64-476B-B6E0-381CD8D0AB35}" presName="invisiNode" presStyleLbl="node1" presStyleIdx="2" presStyleCnt="3"/>
      <dgm:spPr/>
    </dgm:pt>
    <dgm:pt modelId="{DBE7477D-7F0E-4249-BEE8-4B621CA0BADE}" type="pres">
      <dgm:prSet presAssocID="{D3C8A03F-4F64-476B-B6E0-381CD8D0AB3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C33802-7764-4B47-98D8-B37C0449B393}" type="presOf" srcId="{B52F69FF-1BBD-4B91-8849-5A844673BDB1}" destId="{46341591-B1AE-4AA9-B5CE-AEB11A9A792D}" srcOrd="0" destOrd="0" presId="urn:microsoft.com/office/officeart/2005/8/layout/pList2"/>
    <dgm:cxn modelId="{F646139A-25E0-4F9E-BAE1-D50D214D7F58}" type="presOf" srcId="{A4DDB93A-A5CD-4681-BCBD-F16F036AAA97}" destId="{EB7FFA30-90EE-46D2-A834-95698D3596D3}" srcOrd="0" destOrd="0" presId="urn:microsoft.com/office/officeart/2005/8/layout/pList2"/>
    <dgm:cxn modelId="{2BA83DA6-185D-4CE7-863A-EBB0B5C78C3A}" srcId="{15AF8044-BA2A-4CB0-95CF-C6345A56D8DE}" destId="{769B2E58-B9BE-4D3F-8727-77D1B22690C9}" srcOrd="0" destOrd="0" parTransId="{BC199EAE-7E8A-48EC-B4EB-A958BBE439CF}" sibTransId="{8559AEDE-30B1-45CF-B88A-A9D7FFB604FF}"/>
    <dgm:cxn modelId="{31B831AA-CAD6-4C83-B977-4EB0F055B6B4}" type="presOf" srcId="{D3C8A03F-4F64-476B-B6E0-381CD8D0AB35}" destId="{D5B3CDD0-1BED-4C05-8172-18E5A8EA9388}" srcOrd="0" destOrd="0" presId="urn:microsoft.com/office/officeart/2005/8/layout/pList2"/>
    <dgm:cxn modelId="{47B59CAE-C9B8-46F2-95DE-50C9774DD5A5}" srcId="{15AF8044-BA2A-4CB0-95CF-C6345A56D8DE}" destId="{A4DDB93A-A5CD-4681-BCBD-F16F036AAA97}" srcOrd="1" destOrd="0" parTransId="{5D06586F-9064-486C-8826-16EC38ED048E}" sibTransId="{B52F69FF-1BBD-4B91-8849-5A844673BDB1}"/>
    <dgm:cxn modelId="{408BC8B9-3CBA-45FF-93B5-8A3F9FC18E68}" srcId="{15AF8044-BA2A-4CB0-95CF-C6345A56D8DE}" destId="{D3C8A03F-4F64-476B-B6E0-381CD8D0AB35}" srcOrd="2" destOrd="0" parTransId="{12D6671A-D768-456C-9D7A-112DE576787F}" sibTransId="{BA5B742F-68E1-4133-AA54-3DD7EE263C79}"/>
    <dgm:cxn modelId="{8DE885D4-BA3A-45B3-9D17-2A45A22A8B65}" type="presOf" srcId="{769B2E58-B9BE-4D3F-8727-77D1B22690C9}" destId="{A6B0986A-2D85-411B-990C-0A0FFBB16F5D}" srcOrd="0" destOrd="0" presId="urn:microsoft.com/office/officeart/2005/8/layout/pList2"/>
    <dgm:cxn modelId="{C7B299DD-00C2-4407-A542-70DB1B4DF5A8}" type="presOf" srcId="{8559AEDE-30B1-45CF-B88A-A9D7FFB604FF}" destId="{8AA7F7C7-0548-40A3-A031-8AEB170B01BB}" srcOrd="0" destOrd="0" presId="urn:microsoft.com/office/officeart/2005/8/layout/pList2"/>
    <dgm:cxn modelId="{C53720FD-95BA-4B14-84E0-0FE694273847}" type="presOf" srcId="{15AF8044-BA2A-4CB0-95CF-C6345A56D8DE}" destId="{1F133F70-8722-4A8D-A36D-81930A08B3FD}" srcOrd="0" destOrd="0" presId="urn:microsoft.com/office/officeart/2005/8/layout/pList2"/>
    <dgm:cxn modelId="{7E6921D2-B11D-4AA5-8350-9E0F78D68C8F}" type="presParOf" srcId="{1F133F70-8722-4A8D-A36D-81930A08B3FD}" destId="{CF2E3639-A25D-40E4-A6A4-7430F60E11EB}" srcOrd="0" destOrd="0" presId="urn:microsoft.com/office/officeart/2005/8/layout/pList2"/>
    <dgm:cxn modelId="{08D55493-FFDF-451D-84BA-01E11D2B3726}" type="presParOf" srcId="{1F133F70-8722-4A8D-A36D-81930A08B3FD}" destId="{DDF0F625-3166-49D3-87C7-95415043ABAF}" srcOrd="1" destOrd="0" presId="urn:microsoft.com/office/officeart/2005/8/layout/pList2"/>
    <dgm:cxn modelId="{9559417A-1868-403D-9ED4-154ABA57E0EE}" type="presParOf" srcId="{DDF0F625-3166-49D3-87C7-95415043ABAF}" destId="{27BA46C2-1E04-4849-9DB9-C2F4FB799FB9}" srcOrd="0" destOrd="0" presId="urn:microsoft.com/office/officeart/2005/8/layout/pList2"/>
    <dgm:cxn modelId="{64DBB75D-4E95-43E1-8D54-95641ADECE17}" type="presParOf" srcId="{27BA46C2-1E04-4849-9DB9-C2F4FB799FB9}" destId="{A6B0986A-2D85-411B-990C-0A0FFBB16F5D}" srcOrd="0" destOrd="0" presId="urn:microsoft.com/office/officeart/2005/8/layout/pList2"/>
    <dgm:cxn modelId="{697CDA9A-02FC-44E0-B389-1CA1DA424EA1}" type="presParOf" srcId="{27BA46C2-1E04-4849-9DB9-C2F4FB799FB9}" destId="{CCC02B91-5C7C-4154-BC38-1DB25BB97D77}" srcOrd="1" destOrd="0" presId="urn:microsoft.com/office/officeart/2005/8/layout/pList2"/>
    <dgm:cxn modelId="{D5421B22-CDF8-4B5A-B132-CBBBA0A43005}" type="presParOf" srcId="{27BA46C2-1E04-4849-9DB9-C2F4FB799FB9}" destId="{FAB902D4-5D12-47DE-B3F0-DEB1B18CB1CE}" srcOrd="2" destOrd="0" presId="urn:microsoft.com/office/officeart/2005/8/layout/pList2"/>
    <dgm:cxn modelId="{EA7719CB-45A9-478C-8983-8570148AC385}" type="presParOf" srcId="{DDF0F625-3166-49D3-87C7-95415043ABAF}" destId="{8AA7F7C7-0548-40A3-A031-8AEB170B01BB}" srcOrd="1" destOrd="0" presId="urn:microsoft.com/office/officeart/2005/8/layout/pList2"/>
    <dgm:cxn modelId="{083BFAE2-C8A6-4A05-BF48-52E5BF0776EE}" type="presParOf" srcId="{DDF0F625-3166-49D3-87C7-95415043ABAF}" destId="{3A8727C9-012F-4B94-87A9-F0CA946BE7A0}" srcOrd="2" destOrd="0" presId="urn:microsoft.com/office/officeart/2005/8/layout/pList2"/>
    <dgm:cxn modelId="{148CC2C5-C219-4C3A-961D-885AC5117AD8}" type="presParOf" srcId="{3A8727C9-012F-4B94-87A9-F0CA946BE7A0}" destId="{EB7FFA30-90EE-46D2-A834-95698D3596D3}" srcOrd="0" destOrd="0" presId="urn:microsoft.com/office/officeart/2005/8/layout/pList2"/>
    <dgm:cxn modelId="{AE80F22A-5B1D-4EDC-A914-81F37E23AFE6}" type="presParOf" srcId="{3A8727C9-012F-4B94-87A9-F0CA946BE7A0}" destId="{6F8A9A97-A164-4A87-95D1-F35DD4C5431B}" srcOrd="1" destOrd="0" presId="urn:microsoft.com/office/officeart/2005/8/layout/pList2"/>
    <dgm:cxn modelId="{45287AD5-A040-4570-A8FD-D4A9D788F9B8}" type="presParOf" srcId="{3A8727C9-012F-4B94-87A9-F0CA946BE7A0}" destId="{042FAAA3-4C0C-45E4-BCEF-0FB38785F795}" srcOrd="2" destOrd="0" presId="urn:microsoft.com/office/officeart/2005/8/layout/pList2"/>
    <dgm:cxn modelId="{CC314534-CD73-4166-B13B-F14C49EBC6D7}" type="presParOf" srcId="{DDF0F625-3166-49D3-87C7-95415043ABAF}" destId="{46341591-B1AE-4AA9-B5CE-AEB11A9A792D}" srcOrd="3" destOrd="0" presId="urn:microsoft.com/office/officeart/2005/8/layout/pList2"/>
    <dgm:cxn modelId="{E1172DC8-4B45-4D47-B847-AC1FA446B249}" type="presParOf" srcId="{DDF0F625-3166-49D3-87C7-95415043ABAF}" destId="{B96B7B17-A676-4727-BCF0-323C925B2487}" srcOrd="4" destOrd="0" presId="urn:microsoft.com/office/officeart/2005/8/layout/pList2"/>
    <dgm:cxn modelId="{FC6BCB42-2037-4C5A-A78C-8085F48C383D}" type="presParOf" srcId="{B96B7B17-A676-4727-BCF0-323C925B2487}" destId="{D5B3CDD0-1BED-4C05-8172-18E5A8EA9388}" srcOrd="0" destOrd="0" presId="urn:microsoft.com/office/officeart/2005/8/layout/pList2"/>
    <dgm:cxn modelId="{E292FBEA-1E6A-4AA5-AE8B-2131E1CC2661}" type="presParOf" srcId="{B96B7B17-A676-4727-BCF0-323C925B2487}" destId="{E44014D5-EF53-44D9-BB03-C52F82BF4542}" srcOrd="1" destOrd="0" presId="urn:microsoft.com/office/officeart/2005/8/layout/pList2"/>
    <dgm:cxn modelId="{D9380B18-89DE-4474-9652-BB4B8BD1EE07}" type="presParOf" srcId="{B96B7B17-A676-4727-BCF0-323C925B2487}" destId="{DBE7477D-7F0E-4249-BEE8-4B621CA0BA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F8044-BA2A-4CB0-95CF-C6345A56D8D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9B2E58-B9BE-4D3F-8727-77D1B22690C9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Мониторинги и рейтинги</a:t>
          </a:r>
        </a:p>
      </dgm:t>
    </dgm:pt>
    <dgm:pt modelId="{BC199EAE-7E8A-48EC-B4EB-A958BBE439CF}" type="parTrans" cxnId="{2BA83DA6-185D-4CE7-863A-EBB0B5C78C3A}">
      <dgm:prSet/>
      <dgm:spPr/>
      <dgm:t>
        <a:bodyPr/>
        <a:lstStyle/>
        <a:p>
          <a:endParaRPr lang="ru-RU"/>
        </a:p>
      </dgm:t>
    </dgm:pt>
    <dgm:pt modelId="{8559AEDE-30B1-45CF-B88A-A9D7FFB604FF}" type="sibTrans" cxnId="{2BA83DA6-185D-4CE7-863A-EBB0B5C78C3A}">
      <dgm:prSet/>
      <dgm:spPr/>
      <dgm:t>
        <a:bodyPr/>
        <a:lstStyle/>
        <a:p>
          <a:endParaRPr lang="ru-RU"/>
        </a:p>
      </dgm:t>
    </dgm:pt>
    <dgm:pt modelId="{A4DDB93A-A5CD-4681-BCBD-F16F036AAA97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Мониторинг Сельских школ</a:t>
          </a:r>
        </a:p>
      </dgm:t>
    </dgm:pt>
    <dgm:pt modelId="{5D06586F-9064-486C-8826-16EC38ED048E}" type="parTrans" cxnId="{47B59CAE-C9B8-46F2-95DE-50C9774DD5A5}">
      <dgm:prSet/>
      <dgm:spPr/>
      <dgm:t>
        <a:bodyPr/>
        <a:lstStyle/>
        <a:p>
          <a:endParaRPr lang="ru-RU"/>
        </a:p>
      </dgm:t>
    </dgm:pt>
    <dgm:pt modelId="{B52F69FF-1BBD-4B91-8849-5A844673BDB1}" type="sibTrans" cxnId="{47B59CAE-C9B8-46F2-95DE-50C9774DD5A5}">
      <dgm:prSet/>
      <dgm:spPr/>
      <dgm:t>
        <a:bodyPr/>
        <a:lstStyle/>
        <a:p>
          <a:endParaRPr lang="ru-RU"/>
        </a:p>
      </dgm:t>
    </dgm:pt>
    <dgm:pt modelId="{D3C8A03F-4F64-476B-B6E0-381CD8D0AB35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«Единый Электронно-Информационный АТЛАС»</a:t>
          </a:r>
        </a:p>
      </dgm:t>
    </dgm:pt>
    <dgm:pt modelId="{12D6671A-D768-456C-9D7A-112DE576787F}" type="parTrans" cxnId="{408BC8B9-3CBA-45FF-93B5-8A3F9FC18E68}">
      <dgm:prSet/>
      <dgm:spPr/>
      <dgm:t>
        <a:bodyPr/>
        <a:lstStyle/>
        <a:p>
          <a:endParaRPr lang="ru-RU"/>
        </a:p>
      </dgm:t>
    </dgm:pt>
    <dgm:pt modelId="{BA5B742F-68E1-4133-AA54-3DD7EE263C79}" type="sibTrans" cxnId="{408BC8B9-3CBA-45FF-93B5-8A3F9FC18E68}">
      <dgm:prSet/>
      <dgm:spPr/>
      <dgm:t>
        <a:bodyPr/>
        <a:lstStyle/>
        <a:p>
          <a:endParaRPr lang="ru-RU"/>
        </a:p>
      </dgm:t>
    </dgm:pt>
    <dgm:pt modelId="{1F133F70-8722-4A8D-A36D-81930A08B3FD}" type="pres">
      <dgm:prSet presAssocID="{15AF8044-BA2A-4CB0-95CF-C6345A56D8DE}" presName="Name0" presStyleCnt="0">
        <dgm:presLayoutVars>
          <dgm:dir/>
          <dgm:resizeHandles val="exact"/>
        </dgm:presLayoutVars>
      </dgm:prSet>
      <dgm:spPr/>
    </dgm:pt>
    <dgm:pt modelId="{CF2E3639-A25D-40E4-A6A4-7430F60E11EB}" type="pres">
      <dgm:prSet presAssocID="{15AF8044-BA2A-4CB0-95CF-C6345A56D8DE}" presName="bkgdShp" presStyleLbl="alignAccFollowNode1" presStyleIdx="0" presStyleCnt="1"/>
      <dgm:spPr/>
    </dgm:pt>
    <dgm:pt modelId="{DDF0F625-3166-49D3-87C7-95415043ABAF}" type="pres">
      <dgm:prSet presAssocID="{15AF8044-BA2A-4CB0-95CF-C6345A56D8DE}" presName="linComp" presStyleCnt="0"/>
      <dgm:spPr/>
    </dgm:pt>
    <dgm:pt modelId="{27BA46C2-1E04-4849-9DB9-C2F4FB799FB9}" type="pres">
      <dgm:prSet presAssocID="{769B2E58-B9BE-4D3F-8727-77D1B22690C9}" presName="compNode" presStyleCnt="0"/>
      <dgm:spPr/>
    </dgm:pt>
    <dgm:pt modelId="{A6B0986A-2D85-411B-990C-0A0FFBB16F5D}" type="pres">
      <dgm:prSet presAssocID="{769B2E58-B9BE-4D3F-8727-77D1B22690C9}" presName="node" presStyleLbl="node1" presStyleIdx="0" presStyleCnt="3" custLinFactNeighborX="2981">
        <dgm:presLayoutVars>
          <dgm:bulletEnabled val="1"/>
        </dgm:presLayoutVars>
      </dgm:prSet>
      <dgm:spPr/>
    </dgm:pt>
    <dgm:pt modelId="{CCC02B91-5C7C-4154-BC38-1DB25BB97D77}" type="pres">
      <dgm:prSet presAssocID="{769B2E58-B9BE-4D3F-8727-77D1B22690C9}" presName="invisiNode" presStyleLbl="node1" presStyleIdx="0" presStyleCnt="3"/>
      <dgm:spPr/>
    </dgm:pt>
    <dgm:pt modelId="{FAB902D4-5D12-47DE-B3F0-DEB1B18CB1CE}" type="pres">
      <dgm:prSet presAssocID="{769B2E58-B9BE-4D3F-8727-77D1B22690C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A7F7C7-0548-40A3-A031-8AEB170B01BB}" type="pres">
      <dgm:prSet presAssocID="{8559AEDE-30B1-45CF-B88A-A9D7FFB604FF}" presName="sibTrans" presStyleLbl="sibTrans2D1" presStyleIdx="0" presStyleCnt="0"/>
      <dgm:spPr/>
    </dgm:pt>
    <dgm:pt modelId="{3A8727C9-012F-4B94-87A9-F0CA946BE7A0}" type="pres">
      <dgm:prSet presAssocID="{A4DDB93A-A5CD-4681-BCBD-F16F036AAA97}" presName="compNode" presStyleCnt="0"/>
      <dgm:spPr/>
    </dgm:pt>
    <dgm:pt modelId="{EB7FFA30-90EE-46D2-A834-95698D3596D3}" type="pres">
      <dgm:prSet presAssocID="{A4DDB93A-A5CD-4681-BCBD-F16F036AAA97}" presName="node" presStyleLbl="node1" presStyleIdx="1" presStyleCnt="3" custScaleX="100380" custScaleY="101010" custLinFactNeighborX="558" custLinFactNeighborY="11930">
        <dgm:presLayoutVars>
          <dgm:bulletEnabled val="1"/>
        </dgm:presLayoutVars>
      </dgm:prSet>
      <dgm:spPr/>
    </dgm:pt>
    <dgm:pt modelId="{6F8A9A97-A164-4A87-95D1-F35DD4C5431B}" type="pres">
      <dgm:prSet presAssocID="{A4DDB93A-A5CD-4681-BCBD-F16F036AAA97}" presName="invisiNode" presStyleLbl="node1" presStyleIdx="1" presStyleCnt="3"/>
      <dgm:spPr/>
    </dgm:pt>
    <dgm:pt modelId="{042FAAA3-4C0C-45E4-BCEF-0FB38785F795}" type="pres">
      <dgm:prSet presAssocID="{A4DDB93A-A5CD-4681-BCBD-F16F036AAA9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341591-B1AE-4AA9-B5CE-AEB11A9A792D}" type="pres">
      <dgm:prSet presAssocID="{B52F69FF-1BBD-4B91-8849-5A844673BDB1}" presName="sibTrans" presStyleLbl="sibTrans2D1" presStyleIdx="0" presStyleCnt="0"/>
      <dgm:spPr/>
    </dgm:pt>
    <dgm:pt modelId="{B96B7B17-A676-4727-BCF0-323C925B2487}" type="pres">
      <dgm:prSet presAssocID="{D3C8A03F-4F64-476B-B6E0-381CD8D0AB35}" presName="compNode" presStyleCnt="0"/>
      <dgm:spPr/>
    </dgm:pt>
    <dgm:pt modelId="{D5B3CDD0-1BED-4C05-8172-18E5A8EA9388}" type="pres">
      <dgm:prSet presAssocID="{D3C8A03F-4F64-476B-B6E0-381CD8D0AB35}" presName="node" presStyleLbl="node1" presStyleIdx="2" presStyleCnt="3">
        <dgm:presLayoutVars>
          <dgm:bulletEnabled val="1"/>
        </dgm:presLayoutVars>
      </dgm:prSet>
      <dgm:spPr/>
    </dgm:pt>
    <dgm:pt modelId="{E44014D5-EF53-44D9-BB03-C52F82BF4542}" type="pres">
      <dgm:prSet presAssocID="{D3C8A03F-4F64-476B-B6E0-381CD8D0AB35}" presName="invisiNode" presStyleLbl="node1" presStyleIdx="2" presStyleCnt="3"/>
      <dgm:spPr/>
    </dgm:pt>
    <dgm:pt modelId="{DBE7477D-7F0E-4249-BEE8-4B621CA0BADE}" type="pres">
      <dgm:prSet presAssocID="{D3C8A03F-4F64-476B-B6E0-381CD8D0AB3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5D959F-D5FB-4C41-902F-7C3FF3F05301}" type="presOf" srcId="{A4DDB93A-A5CD-4681-BCBD-F16F036AAA97}" destId="{EB7FFA30-90EE-46D2-A834-95698D3596D3}" srcOrd="0" destOrd="0" presId="urn:microsoft.com/office/officeart/2005/8/layout/pList2"/>
    <dgm:cxn modelId="{2BA83DA6-185D-4CE7-863A-EBB0B5C78C3A}" srcId="{15AF8044-BA2A-4CB0-95CF-C6345A56D8DE}" destId="{769B2E58-B9BE-4D3F-8727-77D1B22690C9}" srcOrd="0" destOrd="0" parTransId="{BC199EAE-7E8A-48EC-B4EB-A958BBE439CF}" sibTransId="{8559AEDE-30B1-45CF-B88A-A9D7FFB604FF}"/>
    <dgm:cxn modelId="{28B7F3AD-187B-4EE1-90FA-9952E01D1CE1}" type="presOf" srcId="{D3C8A03F-4F64-476B-B6E0-381CD8D0AB35}" destId="{D5B3CDD0-1BED-4C05-8172-18E5A8EA9388}" srcOrd="0" destOrd="0" presId="urn:microsoft.com/office/officeart/2005/8/layout/pList2"/>
    <dgm:cxn modelId="{47B59CAE-C9B8-46F2-95DE-50C9774DD5A5}" srcId="{15AF8044-BA2A-4CB0-95CF-C6345A56D8DE}" destId="{A4DDB93A-A5CD-4681-BCBD-F16F036AAA97}" srcOrd="1" destOrd="0" parTransId="{5D06586F-9064-486C-8826-16EC38ED048E}" sibTransId="{B52F69FF-1BBD-4B91-8849-5A844673BDB1}"/>
    <dgm:cxn modelId="{408BC8B9-3CBA-45FF-93B5-8A3F9FC18E68}" srcId="{15AF8044-BA2A-4CB0-95CF-C6345A56D8DE}" destId="{D3C8A03F-4F64-476B-B6E0-381CD8D0AB35}" srcOrd="2" destOrd="0" parTransId="{12D6671A-D768-456C-9D7A-112DE576787F}" sibTransId="{BA5B742F-68E1-4133-AA54-3DD7EE263C79}"/>
    <dgm:cxn modelId="{60BC48E0-2903-4D15-BCCE-70143B24BF3D}" type="presOf" srcId="{B52F69FF-1BBD-4B91-8849-5A844673BDB1}" destId="{46341591-B1AE-4AA9-B5CE-AEB11A9A792D}" srcOrd="0" destOrd="0" presId="urn:microsoft.com/office/officeart/2005/8/layout/pList2"/>
    <dgm:cxn modelId="{D3B9A7EB-A6C6-4759-AFFF-A8F29ECCD86B}" type="presOf" srcId="{8559AEDE-30B1-45CF-B88A-A9D7FFB604FF}" destId="{8AA7F7C7-0548-40A3-A031-8AEB170B01BB}" srcOrd="0" destOrd="0" presId="urn:microsoft.com/office/officeart/2005/8/layout/pList2"/>
    <dgm:cxn modelId="{B8539AF9-E914-411A-86F7-D51F1362816A}" type="presOf" srcId="{15AF8044-BA2A-4CB0-95CF-C6345A56D8DE}" destId="{1F133F70-8722-4A8D-A36D-81930A08B3FD}" srcOrd="0" destOrd="0" presId="urn:microsoft.com/office/officeart/2005/8/layout/pList2"/>
    <dgm:cxn modelId="{E6774CFE-5D59-4D14-9765-2B4A44386778}" type="presOf" srcId="{769B2E58-B9BE-4D3F-8727-77D1B22690C9}" destId="{A6B0986A-2D85-411B-990C-0A0FFBB16F5D}" srcOrd="0" destOrd="0" presId="urn:microsoft.com/office/officeart/2005/8/layout/pList2"/>
    <dgm:cxn modelId="{430120EF-D4A9-4D77-AC8B-C258D406C8E4}" type="presParOf" srcId="{1F133F70-8722-4A8D-A36D-81930A08B3FD}" destId="{CF2E3639-A25D-40E4-A6A4-7430F60E11EB}" srcOrd="0" destOrd="0" presId="urn:microsoft.com/office/officeart/2005/8/layout/pList2"/>
    <dgm:cxn modelId="{62DA382E-822D-4F56-89E8-A4DF88D68202}" type="presParOf" srcId="{1F133F70-8722-4A8D-A36D-81930A08B3FD}" destId="{DDF0F625-3166-49D3-87C7-95415043ABAF}" srcOrd="1" destOrd="0" presId="urn:microsoft.com/office/officeart/2005/8/layout/pList2"/>
    <dgm:cxn modelId="{F3B3FFD0-EEBB-4EF3-AA79-B76C706B1DED}" type="presParOf" srcId="{DDF0F625-3166-49D3-87C7-95415043ABAF}" destId="{27BA46C2-1E04-4849-9DB9-C2F4FB799FB9}" srcOrd="0" destOrd="0" presId="urn:microsoft.com/office/officeart/2005/8/layout/pList2"/>
    <dgm:cxn modelId="{3A46C214-0CF4-4FA6-BE77-009528072D7B}" type="presParOf" srcId="{27BA46C2-1E04-4849-9DB9-C2F4FB799FB9}" destId="{A6B0986A-2D85-411B-990C-0A0FFBB16F5D}" srcOrd="0" destOrd="0" presId="urn:microsoft.com/office/officeart/2005/8/layout/pList2"/>
    <dgm:cxn modelId="{F3EAE87A-E3D0-4373-BD60-7442D2F6DBA6}" type="presParOf" srcId="{27BA46C2-1E04-4849-9DB9-C2F4FB799FB9}" destId="{CCC02B91-5C7C-4154-BC38-1DB25BB97D77}" srcOrd="1" destOrd="0" presId="urn:microsoft.com/office/officeart/2005/8/layout/pList2"/>
    <dgm:cxn modelId="{6B44651D-A771-40FD-94A1-AEE01C1490C2}" type="presParOf" srcId="{27BA46C2-1E04-4849-9DB9-C2F4FB799FB9}" destId="{FAB902D4-5D12-47DE-B3F0-DEB1B18CB1CE}" srcOrd="2" destOrd="0" presId="urn:microsoft.com/office/officeart/2005/8/layout/pList2"/>
    <dgm:cxn modelId="{F807C2C4-6BB5-40ED-B82E-0061DBA08A5A}" type="presParOf" srcId="{DDF0F625-3166-49D3-87C7-95415043ABAF}" destId="{8AA7F7C7-0548-40A3-A031-8AEB170B01BB}" srcOrd="1" destOrd="0" presId="urn:microsoft.com/office/officeart/2005/8/layout/pList2"/>
    <dgm:cxn modelId="{95B332AE-3A54-44C3-86AD-ADD2A3753B04}" type="presParOf" srcId="{DDF0F625-3166-49D3-87C7-95415043ABAF}" destId="{3A8727C9-012F-4B94-87A9-F0CA946BE7A0}" srcOrd="2" destOrd="0" presId="urn:microsoft.com/office/officeart/2005/8/layout/pList2"/>
    <dgm:cxn modelId="{0B6CA5C0-338A-4E37-85C5-E8B99D0D341F}" type="presParOf" srcId="{3A8727C9-012F-4B94-87A9-F0CA946BE7A0}" destId="{EB7FFA30-90EE-46D2-A834-95698D3596D3}" srcOrd="0" destOrd="0" presId="urn:microsoft.com/office/officeart/2005/8/layout/pList2"/>
    <dgm:cxn modelId="{4235C6A6-A654-41EE-BAE6-8E9A77BD8F4C}" type="presParOf" srcId="{3A8727C9-012F-4B94-87A9-F0CA946BE7A0}" destId="{6F8A9A97-A164-4A87-95D1-F35DD4C5431B}" srcOrd="1" destOrd="0" presId="urn:microsoft.com/office/officeart/2005/8/layout/pList2"/>
    <dgm:cxn modelId="{2212CDAF-6323-4218-BAC0-1D1E330BE407}" type="presParOf" srcId="{3A8727C9-012F-4B94-87A9-F0CA946BE7A0}" destId="{042FAAA3-4C0C-45E4-BCEF-0FB38785F795}" srcOrd="2" destOrd="0" presId="urn:microsoft.com/office/officeart/2005/8/layout/pList2"/>
    <dgm:cxn modelId="{943EBC8A-2A8F-40AE-8F32-CA8D217F6F0B}" type="presParOf" srcId="{DDF0F625-3166-49D3-87C7-95415043ABAF}" destId="{46341591-B1AE-4AA9-B5CE-AEB11A9A792D}" srcOrd="3" destOrd="0" presId="urn:microsoft.com/office/officeart/2005/8/layout/pList2"/>
    <dgm:cxn modelId="{78CACFAC-5D8D-426D-960E-AC0BF41B9825}" type="presParOf" srcId="{DDF0F625-3166-49D3-87C7-95415043ABAF}" destId="{B96B7B17-A676-4727-BCF0-323C925B2487}" srcOrd="4" destOrd="0" presId="urn:microsoft.com/office/officeart/2005/8/layout/pList2"/>
    <dgm:cxn modelId="{4FD66FBB-F350-4393-AFD5-0DC78DC04937}" type="presParOf" srcId="{B96B7B17-A676-4727-BCF0-323C925B2487}" destId="{D5B3CDD0-1BED-4C05-8172-18E5A8EA9388}" srcOrd="0" destOrd="0" presId="urn:microsoft.com/office/officeart/2005/8/layout/pList2"/>
    <dgm:cxn modelId="{079265A3-BCB1-4579-B1D3-D7B434DE6DA7}" type="presParOf" srcId="{B96B7B17-A676-4727-BCF0-323C925B2487}" destId="{E44014D5-EF53-44D9-BB03-C52F82BF4542}" srcOrd="1" destOrd="0" presId="urn:microsoft.com/office/officeart/2005/8/layout/pList2"/>
    <dgm:cxn modelId="{4DEFAECA-2372-42AF-8A39-2DFF69631DA2}" type="presParOf" srcId="{B96B7B17-A676-4727-BCF0-323C925B2487}" destId="{DBE7477D-7F0E-4249-BEE8-4B621CA0BA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F8044-BA2A-4CB0-95CF-C6345A56D8D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9B2E58-B9BE-4D3F-8727-77D1B22690C9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Региональные ресурсные центры</a:t>
          </a:r>
        </a:p>
      </dgm:t>
    </dgm:pt>
    <dgm:pt modelId="{BC199EAE-7E8A-48EC-B4EB-A958BBE439CF}" type="parTrans" cxnId="{2BA83DA6-185D-4CE7-863A-EBB0B5C78C3A}">
      <dgm:prSet/>
      <dgm:spPr/>
      <dgm:t>
        <a:bodyPr/>
        <a:lstStyle/>
        <a:p>
          <a:endParaRPr lang="ru-RU"/>
        </a:p>
      </dgm:t>
    </dgm:pt>
    <dgm:pt modelId="{8559AEDE-30B1-45CF-B88A-A9D7FFB604FF}" type="sibTrans" cxnId="{2BA83DA6-185D-4CE7-863A-EBB0B5C78C3A}">
      <dgm:prSet/>
      <dgm:spPr/>
      <dgm:t>
        <a:bodyPr/>
        <a:lstStyle/>
        <a:p>
          <a:endParaRPr lang="ru-RU"/>
        </a:p>
      </dgm:t>
    </dgm:pt>
    <dgm:pt modelId="{A4DDB93A-A5CD-4681-BCBD-F16F036AAA97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Международный</a:t>
          </a:r>
          <a:r>
            <a:rPr lang="ru-RU" sz="1400" b="1" kern="1200" dirty="0">
              <a:solidFill>
                <a:schemeClr val="bg1"/>
              </a:solidFill>
            </a:rPr>
            <a:t> </a:t>
          </a: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опыт и сотрудничество</a:t>
          </a:r>
        </a:p>
      </dgm:t>
    </dgm:pt>
    <dgm:pt modelId="{5D06586F-9064-486C-8826-16EC38ED048E}" type="parTrans" cxnId="{47B59CAE-C9B8-46F2-95DE-50C9774DD5A5}">
      <dgm:prSet/>
      <dgm:spPr/>
      <dgm:t>
        <a:bodyPr/>
        <a:lstStyle/>
        <a:p>
          <a:endParaRPr lang="ru-RU"/>
        </a:p>
      </dgm:t>
    </dgm:pt>
    <dgm:pt modelId="{B52F69FF-1BBD-4B91-8849-5A844673BDB1}" type="sibTrans" cxnId="{47B59CAE-C9B8-46F2-95DE-50C9774DD5A5}">
      <dgm:prSet/>
      <dgm:spPr/>
      <dgm:t>
        <a:bodyPr/>
        <a:lstStyle/>
        <a:p>
          <a:endParaRPr lang="ru-RU"/>
        </a:p>
      </dgm:t>
    </dgm:pt>
    <dgm:pt modelId="{D3C8A03F-4F64-476B-B6E0-381CD8D0AB35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Дистанционное обучение</a:t>
          </a:r>
        </a:p>
      </dgm:t>
    </dgm:pt>
    <dgm:pt modelId="{12D6671A-D768-456C-9D7A-112DE576787F}" type="parTrans" cxnId="{408BC8B9-3CBA-45FF-93B5-8A3F9FC18E68}">
      <dgm:prSet/>
      <dgm:spPr/>
      <dgm:t>
        <a:bodyPr/>
        <a:lstStyle/>
        <a:p>
          <a:endParaRPr lang="ru-RU"/>
        </a:p>
      </dgm:t>
    </dgm:pt>
    <dgm:pt modelId="{BA5B742F-68E1-4133-AA54-3DD7EE263C79}" type="sibTrans" cxnId="{408BC8B9-3CBA-45FF-93B5-8A3F9FC18E68}">
      <dgm:prSet/>
      <dgm:spPr/>
      <dgm:t>
        <a:bodyPr/>
        <a:lstStyle/>
        <a:p>
          <a:endParaRPr lang="ru-RU"/>
        </a:p>
      </dgm:t>
    </dgm:pt>
    <dgm:pt modelId="{1F133F70-8722-4A8D-A36D-81930A08B3FD}" type="pres">
      <dgm:prSet presAssocID="{15AF8044-BA2A-4CB0-95CF-C6345A56D8DE}" presName="Name0" presStyleCnt="0">
        <dgm:presLayoutVars>
          <dgm:dir/>
          <dgm:resizeHandles val="exact"/>
        </dgm:presLayoutVars>
      </dgm:prSet>
      <dgm:spPr/>
    </dgm:pt>
    <dgm:pt modelId="{CF2E3639-A25D-40E4-A6A4-7430F60E11EB}" type="pres">
      <dgm:prSet presAssocID="{15AF8044-BA2A-4CB0-95CF-C6345A56D8DE}" presName="bkgdShp" presStyleLbl="alignAccFollowNode1" presStyleIdx="0" presStyleCnt="1" custScaleY="98765"/>
      <dgm:spPr/>
    </dgm:pt>
    <dgm:pt modelId="{DDF0F625-3166-49D3-87C7-95415043ABAF}" type="pres">
      <dgm:prSet presAssocID="{15AF8044-BA2A-4CB0-95CF-C6345A56D8DE}" presName="linComp" presStyleCnt="0"/>
      <dgm:spPr/>
    </dgm:pt>
    <dgm:pt modelId="{27BA46C2-1E04-4849-9DB9-C2F4FB799FB9}" type="pres">
      <dgm:prSet presAssocID="{769B2E58-B9BE-4D3F-8727-77D1B22690C9}" presName="compNode" presStyleCnt="0"/>
      <dgm:spPr/>
    </dgm:pt>
    <dgm:pt modelId="{A6B0986A-2D85-411B-990C-0A0FFBB16F5D}" type="pres">
      <dgm:prSet presAssocID="{769B2E58-B9BE-4D3F-8727-77D1B22690C9}" presName="node" presStyleLbl="node1" presStyleIdx="0" presStyleCnt="3">
        <dgm:presLayoutVars>
          <dgm:bulletEnabled val="1"/>
        </dgm:presLayoutVars>
      </dgm:prSet>
      <dgm:spPr/>
    </dgm:pt>
    <dgm:pt modelId="{CCC02B91-5C7C-4154-BC38-1DB25BB97D77}" type="pres">
      <dgm:prSet presAssocID="{769B2E58-B9BE-4D3F-8727-77D1B22690C9}" presName="invisiNode" presStyleLbl="node1" presStyleIdx="0" presStyleCnt="3"/>
      <dgm:spPr/>
    </dgm:pt>
    <dgm:pt modelId="{FAB902D4-5D12-47DE-B3F0-DEB1B18CB1CE}" type="pres">
      <dgm:prSet presAssocID="{769B2E58-B9BE-4D3F-8727-77D1B22690C9}" presName="imagNode" presStyleLbl="fgImgPlace1" presStyleIdx="0" presStyleCnt="3" custLinFactNeighborX="-103" custLinFactNeighborY="-26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A7F7C7-0548-40A3-A031-8AEB170B01BB}" type="pres">
      <dgm:prSet presAssocID="{8559AEDE-30B1-45CF-B88A-A9D7FFB604FF}" presName="sibTrans" presStyleLbl="sibTrans2D1" presStyleIdx="0" presStyleCnt="0"/>
      <dgm:spPr/>
    </dgm:pt>
    <dgm:pt modelId="{3A8727C9-012F-4B94-87A9-F0CA946BE7A0}" type="pres">
      <dgm:prSet presAssocID="{A4DDB93A-A5CD-4681-BCBD-F16F036AAA97}" presName="compNode" presStyleCnt="0"/>
      <dgm:spPr/>
    </dgm:pt>
    <dgm:pt modelId="{EB7FFA30-90EE-46D2-A834-95698D3596D3}" type="pres">
      <dgm:prSet presAssocID="{A4DDB93A-A5CD-4681-BCBD-F16F036AAA97}" presName="node" presStyleLbl="node1" presStyleIdx="1" presStyleCnt="3">
        <dgm:presLayoutVars>
          <dgm:bulletEnabled val="1"/>
        </dgm:presLayoutVars>
      </dgm:prSet>
      <dgm:spPr/>
    </dgm:pt>
    <dgm:pt modelId="{6F8A9A97-A164-4A87-95D1-F35DD4C5431B}" type="pres">
      <dgm:prSet presAssocID="{A4DDB93A-A5CD-4681-BCBD-F16F036AAA97}" presName="invisiNode" presStyleLbl="node1" presStyleIdx="1" presStyleCnt="3"/>
      <dgm:spPr/>
    </dgm:pt>
    <dgm:pt modelId="{042FAAA3-4C0C-45E4-BCEF-0FB38785F795}" type="pres">
      <dgm:prSet presAssocID="{A4DDB93A-A5CD-4681-BCBD-F16F036AAA9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341591-B1AE-4AA9-B5CE-AEB11A9A792D}" type="pres">
      <dgm:prSet presAssocID="{B52F69FF-1BBD-4B91-8849-5A844673BDB1}" presName="sibTrans" presStyleLbl="sibTrans2D1" presStyleIdx="0" presStyleCnt="0"/>
      <dgm:spPr/>
    </dgm:pt>
    <dgm:pt modelId="{B96B7B17-A676-4727-BCF0-323C925B2487}" type="pres">
      <dgm:prSet presAssocID="{D3C8A03F-4F64-476B-B6E0-381CD8D0AB35}" presName="compNode" presStyleCnt="0"/>
      <dgm:spPr/>
    </dgm:pt>
    <dgm:pt modelId="{D5B3CDD0-1BED-4C05-8172-18E5A8EA9388}" type="pres">
      <dgm:prSet presAssocID="{D3C8A03F-4F64-476B-B6E0-381CD8D0AB35}" presName="node" presStyleLbl="node1" presStyleIdx="2" presStyleCnt="3">
        <dgm:presLayoutVars>
          <dgm:bulletEnabled val="1"/>
        </dgm:presLayoutVars>
      </dgm:prSet>
      <dgm:spPr/>
    </dgm:pt>
    <dgm:pt modelId="{E44014D5-EF53-44D9-BB03-C52F82BF4542}" type="pres">
      <dgm:prSet presAssocID="{D3C8A03F-4F64-476B-B6E0-381CD8D0AB35}" presName="invisiNode" presStyleLbl="node1" presStyleIdx="2" presStyleCnt="3"/>
      <dgm:spPr/>
    </dgm:pt>
    <dgm:pt modelId="{DBE7477D-7F0E-4249-BEE8-4B621CA0BADE}" type="pres">
      <dgm:prSet presAssocID="{D3C8A03F-4F64-476B-B6E0-381CD8D0AB3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2347136-84A1-481A-A4F6-628F6534635F}" type="presOf" srcId="{D3C8A03F-4F64-476B-B6E0-381CD8D0AB35}" destId="{D5B3CDD0-1BED-4C05-8172-18E5A8EA9388}" srcOrd="0" destOrd="0" presId="urn:microsoft.com/office/officeart/2005/8/layout/pList2"/>
    <dgm:cxn modelId="{E660A489-5FAE-45A0-9477-2C9DDD807865}" type="presOf" srcId="{769B2E58-B9BE-4D3F-8727-77D1B22690C9}" destId="{A6B0986A-2D85-411B-990C-0A0FFBB16F5D}" srcOrd="0" destOrd="0" presId="urn:microsoft.com/office/officeart/2005/8/layout/pList2"/>
    <dgm:cxn modelId="{492A5FA5-9361-46D4-95D9-7714C64B909D}" type="presOf" srcId="{8559AEDE-30B1-45CF-B88A-A9D7FFB604FF}" destId="{8AA7F7C7-0548-40A3-A031-8AEB170B01BB}" srcOrd="0" destOrd="0" presId="urn:microsoft.com/office/officeart/2005/8/layout/pList2"/>
    <dgm:cxn modelId="{2BA83DA6-185D-4CE7-863A-EBB0B5C78C3A}" srcId="{15AF8044-BA2A-4CB0-95CF-C6345A56D8DE}" destId="{769B2E58-B9BE-4D3F-8727-77D1B22690C9}" srcOrd="0" destOrd="0" parTransId="{BC199EAE-7E8A-48EC-B4EB-A958BBE439CF}" sibTransId="{8559AEDE-30B1-45CF-B88A-A9D7FFB604FF}"/>
    <dgm:cxn modelId="{47B59CAE-C9B8-46F2-95DE-50C9774DD5A5}" srcId="{15AF8044-BA2A-4CB0-95CF-C6345A56D8DE}" destId="{A4DDB93A-A5CD-4681-BCBD-F16F036AAA97}" srcOrd="1" destOrd="0" parTransId="{5D06586F-9064-486C-8826-16EC38ED048E}" sibTransId="{B52F69FF-1BBD-4B91-8849-5A844673BDB1}"/>
    <dgm:cxn modelId="{955E57B3-E2EE-458A-A83A-6CAF113A0933}" type="presOf" srcId="{A4DDB93A-A5CD-4681-BCBD-F16F036AAA97}" destId="{EB7FFA30-90EE-46D2-A834-95698D3596D3}" srcOrd="0" destOrd="0" presId="urn:microsoft.com/office/officeart/2005/8/layout/pList2"/>
    <dgm:cxn modelId="{408BC8B9-3CBA-45FF-93B5-8A3F9FC18E68}" srcId="{15AF8044-BA2A-4CB0-95CF-C6345A56D8DE}" destId="{D3C8A03F-4F64-476B-B6E0-381CD8D0AB35}" srcOrd="2" destOrd="0" parTransId="{12D6671A-D768-456C-9D7A-112DE576787F}" sibTransId="{BA5B742F-68E1-4133-AA54-3DD7EE263C79}"/>
    <dgm:cxn modelId="{640C19C9-09EB-455B-A067-3C995A6FC442}" type="presOf" srcId="{B52F69FF-1BBD-4B91-8849-5A844673BDB1}" destId="{46341591-B1AE-4AA9-B5CE-AEB11A9A792D}" srcOrd="0" destOrd="0" presId="urn:microsoft.com/office/officeart/2005/8/layout/pList2"/>
    <dgm:cxn modelId="{53CDFBFA-82C9-4396-9B54-7E9E3A1B292C}" type="presOf" srcId="{15AF8044-BA2A-4CB0-95CF-C6345A56D8DE}" destId="{1F133F70-8722-4A8D-A36D-81930A08B3FD}" srcOrd="0" destOrd="0" presId="urn:microsoft.com/office/officeart/2005/8/layout/pList2"/>
    <dgm:cxn modelId="{863E8F34-0E16-4EB0-9CB8-88B92CB6D128}" type="presParOf" srcId="{1F133F70-8722-4A8D-A36D-81930A08B3FD}" destId="{CF2E3639-A25D-40E4-A6A4-7430F60E11EB}" srcOrd="0" destOrd="0" presId="urn:microsoft.com/office/officeart/2005/8/layout/pList2"/>
    <dgm:cxn modelId="{F56B1E15-909C-4794-B5F8-694191B73289}" type="presParOf" srcId="{1F133F70-8722-4A8D-A36D-81930A08B3FD}" destId="{DDF0F625-3166-49D3-87C7-95415043ABAF}" srcOrd="1" destOrd="0" presId="urn:microsoft.com/office/officeart/2005/8/layout/pList2"/>
    <dgm:cxn modelId="{68BEEEA1-0C33-4C49-A91A-0F9427E1CC55}" type="presParOf" srcId="{DDF0F625-3166-49D3-87C7-95415043ABAF}" destId="{27BA46C2-1E04-4849-9DB9-C2F4FB799FB9}" srcOrd="0" destOrd="0" presId="urn:microsoft.com/office/officeart/2005/8/layout/pList2"/>
    <dgm:cxn modelId="{9F54615C-A678-4FA0-BEA7-4C3EF88F696F}" type="presParOf" srcId="{27BA46C2-1E04-4849-9DB9-C2F4FB799FB9}" destId="{A6B0986A-2D85-411B-990C-0A0FFBB16F5D}" srcOrd="0" destOrd="0" presId="urn:microsoft.com/office/officeart/2005/8/layout/pList2"/>
    <dgm:cxn modelId="{BB93DA79-D341-49CA-902E-F29677E3FA7E}" type="presParOf" srcId="{27BA46C2-1E04-4849-9DB9-C2F4FB799FB9}" destId="{CCC02B91-5C7C-4154-BC38-1DB25BB97D77}" srcOrd="1" destOrd="0" presId="urn:microsoft.com/office/officeart/2005/8/layout/pList2"/>
    <dgm:cxn modelId="{08565759-BD8A-425B-94C9-85DEE77F74E4}" type="presParOf" srcId="{27BA46C2-1E04-4849-9DB9-C2F4FB799FB9}" destId="{FAB902D4-5D12-47DE-B3F0-DEB1B18CB1CE}" srcOrd="2" destOrd="0" presId="urn:microsoft.com/office/officeart/2005/8/layout/pList2"/>
    <dgm:cxn modelId="{9AA7EA48-D630-40C4-8E52-0A32DACCC591}" type="presParOf" srcId="{DDF0F625-3166-49D3-87C7-95415043ABAF}" destId="{8AA7F7C7-0548-40A3-A031-8AEB170B01BB}" srcOrd="1" destOrd="0" presId="urn:microsoft.com/office/officeart/2005/8/layout/pList2"/>
    <dgm:cxn modelId="{09DCC18E-4211-4705-ADE8-7D552D0C5645}" type="presParOf" srcId="{DDF0F625-3166-49D3-87C7-95415043ABAF}" destId="{3A8727C9-012F-4B94-87A9-F0CA946BE7A0}" srcOrd="2" destOrd="0" presId="urn:microsoft.com/office/officeart/2005/8/layout/pList2"/>
    <dgm:cxn modelId="{BCF26A5C-EA4F-4B21-A7CF-F6E432592235}" type="presParOf" srcId="{3A8727C9-012F-4B94-87A9-F0CA946BE7A0}" destId="{EB7FFA30-90EE-46D2-A834-95698D3596D3}" srcOrd="0" destOrd="0" presId="urn:microsoft.com/office/officeart/2005/8/layout/pList2"/>
    <dgm:cxn modelId="{708C28A2-7160-4339-93CD-A4A32744F6E0}" type="presParOf" srcId="{3A8727C9-012F-4B94-87A9-F0CA946BE7A0}" destId="{6F8A9A97-A164-4A87-95D1-F35DD4C5431B}" srcOrd="1" destOrd="0" presId="urn:microsoft.com/office/officeart/2005/8/layout/pList2"/>
    <dgm:cxn modelId="{8F04A36D-2260-4AE6-9685-46BD35F4F92F}" type="presParOf" srcId="{3A8727C9-012F-4B94-87A9-F0CA946BE7A0}" destId="{042FAAA3-4C0C-45E4-BCEF-0FB38785F795}" srcOrd="2" destOrd="0" presId="urn:microsoft.com/office/officeart/2005/8/layout/pList2"/>
    <dgm:cxn modelId="{C9F12056-C1B9-41AF-BCCA-3F354402D11F}" type="presParOf" srcId="{DDF0F625-3166-49D3-87C7-95415043ABAF}" destId="{46341591-B1AE-4AA9-B5CE-AEB11A9A792D}" srcOrd="3" destOrd="0" presId="urn:microsoft.com/office/officeart/2005/8/layout/pList2"/>
    <dgm:cxn modelId="{E4F52403-632F-41AB-B270-035EA2748DA5}" type="presParOf" srcId="{DDF0F625-3166-49D3-87C7-95415043ABAF}" destId="{B96B7B17-A676-4727-BCF0-323C925B2487}" srcOrd="4" destOrd="0" presId="urn:microsoft.com/office/officeart/2005/8/layout/pList2"/>
    <dgm:cxn modelId="{96682251-3E3A-4259-880F-9AC9B37CE678}" type="presParOf" srcId="{B96B7B17-A676-4727-BCF0-323C925B2487}" destId="{D5B3CDD0-1BED-4C05-8172-18E5A8EA9388}" srcOrd="0" destOrd="0" presId="urn:microsoft.com/office/officeart/2005/8/layout/pList2"/>
    <dgm:cxn modelId="{BE0224DA-0C13-4478-8A57-51182D597DAA}" type="presParOf" srcId="{B96B7B17-A676-4727-BCF0-323C925B2487}" destId="{E44014D5-EF53-44D9-BB03-C52F82BF4542}" srcOrd="1" destOrd="0" presId="urn:microsoft.com/office/officeart/2005/8/layout/pList2"/>
    <dgm:cxn modelId="{AF580DC5-2165-44C8-9640-EBA39BB39BA6}" type="presParOf" srcId="{B96B7B17-A676-4727-BCF0-323C925B2487}" destId="{DBE7477D-7F0E-4249-BEE8-4B621CA0BA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76910-1E25-4EB7-AA6A-2BC6706F03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23B74-BEE3-44FE-9E68-D0071FAAB3B2}">
      <dgm:prSet phldrT="[Текст]" custT="1"/>
      <dgm:spPr/>
      <dgm:t>
        <a:bodyPr/>
        <a:lstStyle/>
        <a:p>
          <a:r>
            <a:rPr lang="ru-RU" sz="1000" b="1" u="sng" dirty="0">
              <a:solidFill>
                <a:srgbClr val="002060"/>
              </a:solidFill>
            </a:rPr>
            <a:t>Контакты ресурсных центров субъектов РФ</a:t>
          </a:r>
          <a:endParaRPr lang="ru-RU" sz="1000" dirty="0">
            <a:solidFill>
              <a:srgbClr val="002060"/>
            </a:solidFill>
          </a:endParaRPr>
        </a:p>
      </dgm:t>
    </dgm:pt>
    <dgm:pt modelId="{84F681DB-8674-4952-9576-A1B4629617DF}" type="parTrans" cxnId="{E8082128-9E58-4333-991E-A2D1E8A1B883}">
      <dgm:prSet/>
      <dgm:spPr/>
      <dgm:t>
        <a:bodyPr/>
        <a:lstStyle/>
        <a:p>
          <a:endParaRPr lang="ru-RU"/>
        </a:p>
      </dgm:t>
    </dgm:pt>
    <dgm:pt modelId="{2CE7A5E9-A9E6-4E10-8B43-1E6261E875A2}" type="sibTrans" cxnId="{E8082128-9E58-4333-991E-A2D1E8A1B883}">
      <dgm:prSet/>
      <dgm:spPr/>
      <dgm:t>
        <a:bodyPr/>
        <a:lstStyle/>
        <a:p>
          <a:endParaRPr lang="ru-RU"/>
        </a:p>
      </dgm:t>
    </dgm:pt>
    <dgm:pt modelId="{7027A8E4-ECD3-4703-928C-445FE7AC2DBB}">
      <dgm:prSet phldrT="[Текст]"/>
      <dgm:spPr/>
      <dgm:t>
        <a:bodyPr/>
        <a:lstStyle/>
        <a:p>
          <a:endParaRPr lang="ru-RU" sz="600" kern="1200" dirty="0">
            <a:solidFill>
              <a:srgbClr val="002060"/>
            </a:solidFill>
          </a:endParaRPr>
        </a:p>
      </dgm:t>
    </dgm:pt>
    <dgm:pt modelId="{0DA77FB7-3763-472F-9E81-48C2800D8462}" type="parTrans" cxnId="{CBC1590C-1BAC-4AE9-A41B-0ABB2E19AD4A}">
      <dgm:prSet/>
      <dgm:spPr/>
      <dgm:t>
        <a:bodyPr/>
        <a:lstStyle/>
        <a:p>
          <a:endParaRPr lang="ru-RU"/>
        </a:p>
      </dgm:t>
    </dgm:pt>
    <dgm:pt modelId="{2BB7A81C-62BE-44A7-86A8-02974114F702}" type="sibTrans" cxnId="{CBC1590C-1BAC-4AE9-A41B-0ABB2E19AD4A}">
      <dgm:prSet/>
      <dgm:spPr/>
      <dgm:t>
        <a:bodyPr/>
        <a:lstStyle/>
        <a:p>
          <a:endParaRPr lang="ru-RU"/>
        </a:p>
      </dgm:t>
    </dgm:pt>
    <dgm:pt modelId="{E68A8B96-43C7-4121-801E-0A80A24A9F7B}">
      <dgm:prSet phldrT="[Текст]" custT="1"/>
      <dgm:spPr/>
      <dgm:t>
        <a:bodyPr/>
        <a:lstStyle/>
        <a:p>
          <a:r>
            <a:rPr lang="ru-RU" sz="600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База данных </a:t>
          </a:r>
          <a:r>
            <a:rPr lang="ru-RU" sz="600" b="0" u="none" kern="1200" dirty="0">
              <a:solidFill>
                <a:srgbClr val="002060"/>
              </a:solidFill>
            </a:rPr>
            <a:t>ресурсных центров субъектов РФ</a:t>
          </a:r>
          <a:endParaRPr lang="ru-RU" sz="600" b="0" u="none" kern="1200" dirty="0"/>
        </a:p>
      </dgm:t>
    </dgm:pt>
    <dgm:pt modelId="{B952CA16-1F16-48FC-83A8-828CDCD95595}" type="parTrans" cxnId="{4C496712-9E31-4643-B045-169A9F0D12D4}">
      <dgm:prSet/>
      <dgm:spPr/>
      <dgm:t>
        <a:bodyPr/>
        <a:lstStyle/>
        <a:p>
          <a:endParaRPr lang="ru-RU"/>
        </a:p>
      </dgm:t>
    </dgm:pt>
    <dgm:pt modelId="{4E8F62DB-5223-488D-9E87-B7AD47DAB5C0}" type="sibTrans" cxnId="{4C496712-9E31-4643-B045-169A9F0D12D4}">
      <dgm:prSet/>
      <dgm:spPr/>
      <dgm:t>
        <a:bodyPr/>
        <a:lstStyle/>
        <a:p>
          <a:endParaRPr lang="ru-RU"/>
        </a:p>
      </dgm:t>
    </dgm:pt>
    <dgm:pt modelId="{6D2F34C7-CC62-489F-BA18-7C3B6669A53B}">
      <dgm:prSet phldrT="[Текст]" custT="1"/>
      <dgm:spPr/>
      <dgm:t>
        <a:bodyPr/>
        <a:lstStyle/>
        <a:p>
          <a:r>
            <a:rPr lang="ru-RU" sz="1000" b="1" u="sng" dirty="0">
              <a:solidFill>
                <a:srgbClr val="002060"/>
              </a:solidFill>
            </a:rPr>
            <a:t>Реестр РРЦ</a:t>
          </a:r>
          <a:endParaRPr lang="ru-RU" sz="1000" dirty="0">
            <a:solidFill>
              <a:srgbClr val="002060"/>
            </a:solidFill>
          </a:endParaRPr>
        </a:p>
      </dgm:t>
    </dgm:pt>
    <dgm:pt modelId="{BF8ADCD5-A334-43D6-A029-E433E0FC7A45}" type="parTrans" cxnId="{C358EDF2-FDFA-473D-8876-F0A517139F56}">
      <dgm:prSet/>
      <dgm:spPr/>
      <dgm:t>
        <a:bodyPr/>
        <a:lstStyle/>
        <a:p>
          <a:endParaRPr lang="ru-RU"/>
        </a:p>
      </dgm:t>
    </dgm:pt>
    <dgm:pt modelId="{B0F88000-D139-45D9-8E7D-5B04A540A612}" type="sibTrans" cxnId="{C358EDF2-FDFA-473D-8876-F0A517139F56}">
      <dgm:prSet/>
      <dgm:spPr/>
      <dgm:t>
        <a:bodyPr/>
        <a:lstStyle/>
        <a:p>
          <a:endParaRPr lang="ru-RU"/>
        </a:p>
      </dgm:t>
    </dgm:pt>
    <dgm:pt modelId="{E73834C6-7CC1-460B-A312-2EB9B5710874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Презентация «Формирование реестра РРЦ»</a:t>
          </a:r>
        </a:p>
      </dgm:t>
    </dgm:pt>
    <dgm:pt modelId="{5BF3F7EE-3A61-4470-B57D-FCD1DD18EBD9}" type="parTrans" cxnId="{5B7095E3-DA4D-4648-9894-81F9BA320FB2}">
      <dgm:prSet/>
      <dgm:spPr/>
      <dgm:t>
        <a:bodyPr/>
        <a:lstStyle/>
        <a:p>
          <a:endParaRPr lang="ru-RU"/>
        </a:p>
      </dgm:t>
    </dgm:pt>
    <dgm:pt modelId="{AB26A375-5C62-44EE-9B75-3E1BFA44E551}" type="sibTrans" cxnId="{5B7095E3-DA4D-4648-9894-81F9BA320FB2}">
      <dgm:prSet/>
      <dgm:spPr/>
      <dgm:t>
        <a:bodyPr/>
        <a:lstStyle/>
        <a:p>
          <a:endParaRPr lang="ru-RU"/>
        </a:p>
      </dgm:t>
    </dgm:pt>
    <dgm:pt modelId="{E94CAC7A-7A78-4F82-B911-5497A2B1CFF0}">
      <dgm:prSet phldrT="[Текст]" custT="1"/>
      <dgm:spPr/>
      <dgm:t>
        <a:bodyPr/>
        <a:lstStyle/>
        <a:p>
          <a:r>
            <a:rPr lang="ru-RU" sz="1000" b="1" u="sng" dirty="0">
              <a:solidFill>
                <a:srgbClr val="002060"/>
              </a:solidFill>
            </a:rPr>
            <a:t>Нормативно-правовая </a:t>
          </a:r>
        </a:p>
        <a:p>
          <a:r>
            <a:rPr lang="ru-RU" sz="1000" b="1" u="sng" dirty="0">
              <a:solidFill>
                <a:srgbClr val="002060"/>
              </a:solidFill>
            </a:rPr>
            <a:t>база РРЦ</a:t>
          </a:r>
          <a:endParaRPr lang="ru-RU" sz="1000" dirty="0">
            <a:solidFill>
              <a:srgbClr val="002060"/>
            </a:solidFill>
          </a:endParaRPr>
        </a:p>
      </dgm:t>
    </dgm:pt>
    <dgm:pt modelId="{E98BFFC9-9C72-49B5-8708-6E20D6C0D26D}" type="parTrans" cxnId="{E5896266-6FE4-4CFB-90F4-55E9C4E4674E}">
      <dgm:prSet/>
      <dgm:spPr/>
      <dgm:t>
        <a:bodyPr/>
        <a:lstStyle/>
        <a:p>
          <a:endParaRPr lang="ru-RU"/>
        </a:p>
      </dgm:t>
    </dgm:pt>
    <dgm:pt modelId="{B56A031B-48E2-46E2-8797-5623D130E3D5}" type="sibTrans" cxnId="{E5896266-6FE4-4CFB-90F4-55E9C4E4674E}">
      <dgm:prSet/>
      <dgm:spPr/>
      <dgm:t>
        <a:bodyPr/>
        <a:lstStyle/>
        <a:p>
          <a:endParaRPr lang="ru-RU"/>
        </a:p>
      </dgm:t>
    </dgm:pt>
    <dgm:pt modelId="{6C9E54EC-D8E1-4233-96E3-B50E435595A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Презентация о создании региональных ресурсных центров</a:t>
          </a:r>
        </a:p>
      </dgm:t>
    </dgm:pt>
    <dgm:pt modelId="{476F2876-19DA-4A6A-9D8E-2C58A3FC3149}" type="parTrans" cxnId="{36A7B523-B8FF-4C17-B262-2372A074D032}">
      <dgm:prSet/>
      <dgm:spPr/>
      <dgm:t>
        <a:bodyPr/>
        <a:lstStyle/>
        <a:p>
          <a:endParaRPr lang="ru-RU"/>
        </a:p>
      </dgm:t>
    </dgm:pt>
    <dgm:pt modelId="{12611F2F-F6FE-4085-86D7-FF2546DFE9A2}" type="sibTrans" cxnId="{36A7B523-B8FF-4C17-B262-2372A074D032}">
      <dgm:prSet/>
      <dgm:spPr/>
      <dgm:t>
        <a:bodyPr/>
        <a:lstStyle/>
        <a:p>
          <a:endParaRPr lang="ru-RU"/>
        </a:p>
      </dgm:t>
    </dgm:pt>
    <dgm:pt modelId="{C5894BF6-FF9D-466B-9C47-50304A948372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Положение о федеральном ресурсном центре в сфере дополнительного образования детей физкультурно-спортивной направленности</a:t>
          </a:r>
        </a:p>
      </dgm:t>
    </dgm:pt>
    <dgm:pt modelId="{E3A0F018-F1FA-4214-BFA4-232BBD4BA8C9}" type="parTrans" cxnId="{F2AEE81A-96E4-4203-B467-7FFFEC46681F}">
      <dgm:prSet/>
      <dgm:spPr/>
      <dgm:t>
        <a:bodyPr/>
        <a:lstStyle/>
        <a:p>
          <a:endParaRPr lang="ru-RU"/>
        </a:p>
      </dgm:t>
    </dgm:pt>
    <dgm:pt modelId="{D141A065-2F40-4B01-93D6-317E6F6D6D85}" type="sibTrans" cxnId="{F2AEE81A-96E4-4203-B467-7FFFEC46681F}">
      <dgm:prSet/>
      <dgm:spPr/>
      <dgm:t>
        <a:bodyPr/>
        <a:lstStyle/>
        <a:p>
          <a:endParaRPr lang="ru-RU"/>
        </a:p>
      </dgm:t>
    </dgm:pt>
    <dgm:pt modelId="{3E4B7A31-14AC-4B3B-867F-0FD28278198B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Примерный План мероприятий (дорожная карта) по созданию регионального центра выявления и поддержки одаренных детей</a:t>
          </a:r>
        </a:p>
      </dgm:t>
    </dgm:pt>
    <dgm:pt modelId="{28900DB4-95E1-438F-846D-507022E714A5}" type="parTrans" cxnId="{CF710D34-D362-48F8-B25C-1AA339535A1E}">
      <dgm:prSet/>
      <dgm:spPr/>
      <dgm:t>
        <a:bodyPr/>
        <a:lstStyle/>
        <a:p>
          <a:endParaRPr lang="ru-RU"/>
        </a:p>
      </dgm:t>
    </dgm:pt>
    <dgm:pt modelId="{47F65A7B-366C-452B-B4EB-E51AB917FB7F}" type="sibTrans" cxnId="{CF710D34-D362-48F8-B25C-1AA339535A1E}">
      <dgm:prSet/>
      <dgm:spPr/>
      <dgm:t>
        <a:bodyPr/>
        <a:lstStyle/>
        <a:p>
          <a:endParaRPr lang="ru-RU"/>
        </a:p>
      </dgm:t>
    </dgm:pt>
    <dgm:pt modelId="{739CAE5C-B5C3-41F6-B9B5-0E25A968EE21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Примерное (типовое) Положение о формах, периодичности и порядке проведения текущего контроля, промежуточной и итоговой аттестации обучающихся образовательных организаций, реализующих общеобразовательные программы дополнительного образования физкультурно-спортивной направленности</a:t>
          </a:r>
        </a:p>
      </dgm:t>
    </dgm:pt>
    <dgm:pt modelId="{6635B874-C709-4A4B-A044-DDE833302E54}" type="parTrans" cxnId="{4FF9C986-9786-4E8B-9946-A322B840B9F7}">
      <dgm:prSet/>
      <dgm:spPr/>
      <dgm:t>
        <a:bodyPr/>
        <a:lstStyle/>
        <a:p>
          <a:endParaRPr lang="ru-RU"/>
        </a:p>
      </dgm:t>
    </dgm:pt>
    <dgm:pt modelId="{65D0A7F4-E5AA-480E-8333-EA88E48A2F71}" type="sibTrans" cxnId="{4FF9C986-9786-4E8B-9946-A322B840B9F7}">
      <dgm:prSet/>
      <dgm:spPr/>
      <dgm:t>
        <a:bodyPr/>
        <a:lstStyle/>
        <a:p>
          <a:endParaRPr lang="ru-RU"/>
        </a:p>
      </dgm:t>
    </dgm:pt>
    <dgm:pt modelId="{E2E6A4A5-CD03-46D6-BFC7-C08486729792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Приказ о создании региональных ресурсных центров (подписанный)</a:t>
          </a:r>
        </a:p>
      </dgm:t>
    </dgm:pt>
    <dgm:pt modelId="{DEBC4163-F355-4B0B-99F6-6BBC3C5504C7}" type="parTrans" cxnId="{58D970D1-4927-4C3B-9526-2C4792D89893}">
      <dgm:prSet/>
      <dgm:spPr/>
      <dgm:t>
        <a:bodyPr/>
        <a:lstStyle/>
        <a:p>
          <a:endParaRPr lang="ru-RU"/>
        </a:p>
      </dgm:t>
    </dgm:pt>
    <dgm:pt modelId="{57ABEFBF-D0F4-4D23-B514-EB349E320B3E}" type="sibTrans" cxnId="{58D970D1-4927-4C3B-9526-2C4792D89893}">
      <dgm:prSet/>
      <dgm:spPr/>
      <dgm:t>
        <a:bodyPr/>
        <a:lstStyle/>
        <a:p>
          <a:endParaRPr lang="ru-RU"/>
        </a:p>
      </dgm:t>
    </dgm:pt>
    <dgm:pt modelId="{411EB328-984B-40A2-BFFE-23CD46FE2747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Перечень документов для реестра РРЦ  (правовой акт органов исполнительной власти: «О создании на базе образовательной организации РРЦ, приказ о создании, положение РРЦ, план мероприятий).</a:t>
          </a:r>
        </a:p>
      </dgm:t>
    </dgm:pt>
    <dgm:pt modelId="{60E90CEE-32CF-49EE-AABB-1136C17838C0}" type="parTrans" cxnId="{09270A1F-0273-48EA-B5C8-70D311300FBE}">
      <dgm:prSet/>
      <dgm:spPr/>
      <dgm:t>
        <a:bodyPr/>
        <a:lstStyle/>
        <a:p>
          <a:endParaRPr lang="ru-RU"/>
        </a:p>
      </dgm:t>
    </dgm:pt>
    <dgm:pt modelId="{DCB707B6-A8DD-4C70-BC12-03E0D88C7118}" type="sibTrans" cxnId="{09270A1F-0273-48EA-B5C8-70D311300FBE}">
      <dgm:prSet/>
      <dgm:spPr/>
      <dgm:t>
        <a:bodyPr/>
        <a:lstStyle/>
        <a:p>
          <a:endParaRPr lang="ru-RU"/>
        </a:p>
      </dgm:t>
    </dgm:pt>
    <dgm:pt modelId="{F84C3FD5-2E55-46A8-9071-CF09485C26B7}" type="pres">
      <dgm:prSet presAssocID="{8E076910-1E25-4EB7-AA6A-2BC6706F03F5}" presName="Name0" presStyleCnt="0">
        <dgm:presLayoutVars>
          <dgm:dir/>
          <dgm:animLvl val="lvl"/>
          <dgm:resizeHandles val="exact"/>
        </dgm:presLayoutVars>
      </dgm:prSet>
      <dgm:spPr/>
    </dgm:pt>
    <dgm:pt modelId="{DECE4ADC-1698-4455-AB6F-E6E47CF696A3}" type="pres">
      <dgm:prSet presAssocID="{53A23B74-BEE3-44FE-9E68-D0071FAAB3B2}" presName="composite" presStyleCnt="0"/>
      <dgm:spPr/>
    </dgm:pt>
    <dgm:pt modelId="{DD81B9A0-122A-439E-ABF0-253DB283545E}" type="pres">
      <dgm:prSet presAssocID="{53A23B74-BEE3-44FE-9E68-D0071FAAB3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BD4102F-A24C-402A-8C7E-F4847A37D173}" type="pres">
      <dgm:prSet presAssocID="{53A23B74-BEE3-44FE-9E68-D0071FAAB3B2}" presName="desTx" presStyleLbl="alignAccFollowNode1" presStyleIdx="0" presStyleCnt="3">
        <dgm:presLayoutVars>
          <dgm:bulletEnabled val="1"/>
        </dgm:presLayoutVars>
      </dgm:prSet>
      <dgm:spPr/>
    </dgm:pt>
    <dgm:pt modelId="{EEE222FD-E50E-4B0F-A1D7-5775A559E31F}" type="pres">
      <dgm:prSet presAssocID="{2CE7A5E9-A9E6-4E10-8B43-1E6261E875A2}" presName="space" presStyleCnt="0"/>
      <dgm:spPr/>
    </dgm:pt>
    <dgm:pt modelId="{4EEC4F01-5B1F-4056-BB99-CF529955588A}" type="pres">
      <dgm:prSet presAssocID="{6D2F34C7-CC62-489F-BA18-7C3B6669A53B}" presName="composite" presStyleCnt="0"/>
      <dgm:spPr/>
    </dgm:pt>
    <dgm:pt modelId="{4208C7B2-D5DC-4EFB-AA09-F98FE50B88BF}" type="pres">
      <dgm:prSet presAssocID="{6D2F34C7-CC62-489F-BA18-7C3B6669A53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3CB9456-9B3D-40E6-A62D-398A80078036}" type="pres">
      <dgm:prSet presAssocID="{6D2F34C7-CC62-489F-BA18-7C3B6669A53B}" presName="desTx" presStyleLbl="alignAccFollowNode1" presStyleIdx="1" presStyleCnt="3">
        <dgm:presLayoutVars>
          <dgm:bulletEnabled val="1"/>
        </dgm:presLayoutVars>
      </dgm:prSet>
      <dgm:spPr/>
    </dgm:pt>
    <dgm:pt modelId="{B9F70DC7-A093-48E3-927D-E808595CA7F6}" type="pres">
      <dgm:prSet presAssocID="{B0F88000-D139-45D9-8E7D-5B04A540A612}" presName="space" presStyleCnt="0"/>
      <dgm:spPr/>
    </dgm:pt>
    <dgm:pt modelId="{B0EBF0E1-7A14-4EF6-A2FF-EC0778668958}" type="pres">
      <dgm:prSet presAssocID="{E94CAC7A-7A78-4F82-B911-5497A2B1CFF0}" presName="composite" presStyleCnt="0"/>
      <dgm:spPr/>
    </dgm:pt>
    <dgm:pt modelId="{3523AE60-6F8B-43DD-9532-21EB1775D12D}" type="pres">
      <dgm:prSet presAssocID="{E94CAC7A-7A78-4F82-B911-5497A2B1CF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65B9A13-5294-42C5-A179-B5659643411A}" type="pres">
      <dgm:prSet presAssocID="{E94CAC7A-7A78-4F82-B911-5497A2B1CFF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BC1590C-1BAC-4AE9-A41B-0ABB2E19AD4A}" srcId="{53A23B74-BEE3-44FE-9E68-D0071FAAB3B2}" destId="{7027A8E4-ECD3-4703-928C-445FE7AC2DBB}" srcOrd="0" destOrd="0" parTransId="{0DA77FB7-3763-472F-9E81-48C2800D8462}" sibTransId="{2BB7A81C-62BE-44A7-86A8-02974114F702}"/>
    <dgm:cxn modelId="{ED9BFF0F-A642-460E-AE0E-C2851C93AF92}" type="presOf" srcId="{6D2F34C7-CC62-489F-BA18-7C3B6669A53B}" destId="{4208C7B2-D5DC-4EFB-AA09-F98FE50B88BF}" srcOrd="0" destOrd="0" presId="urn:microsoft.com/office/officeart/2005/8/layout/hList1"/>
    <dgm:cxn modelId="{4C496712-9E31-4643-B045-169A9F0D12D4}" srcId="{53A23B74-BEE3-44FE-9E68-D0071FAAB3B2}" destId="{E68A8B96-43C7-4121-801E-0A80A24A9F7B}" srcOrd="1" destOrd="0" parTransId="{B952CA16-1F16-48FC-83A8-828CDCD95595}" sibTransId="{4E8F62DB-5223-488D-9E87-B7AD47DAB5C0}"/>
    <dgm:cxn modelId="{F2AEE81A-96E4-4203-B467-7FFFEC46681F}" srcId="{E94CAC7A-7A78-4F82-B911-5497A2B1CFF0}" destId="{C5894BF6-FF9D-466B-9C47-50304A948372}" srcOrd="1" destOrd="0" parTransId="{E3A0F018-F1FA-4214-BFA4-232BBD4BA8C9}" sibTransId="{D141A065-2F40-4B01-93D6-317E6F6D6D85}"/>
    <dgm:cxn modelId="{09270A1F-0273-48EA-B5C8-70D311300FBE}" srcId="{6D2F34C7-CC62-489F-BA18-7C3B6669A53B}" destId="{411EB328-984B-40A2-BFFE-23CD46FE2747}" srcOrd="1" destOrd="0" parTransId="{60E90CEE-32CF-49EE-AABB-1136C17838C0}" sibTransId="{DCB707B6-A8DD-4C70-BC12-03E0D88C7118}"/>
    <dgm:cxn modelId="{36A7B523-B8FF-4C17-B262-2372A074D032}" srcId="{E94CAC7A-7A78-4F82-B911-5497A2B1CFF0}" destId="{6C9E54EC-D8E1-4233-96E3-B50E435595A0}" srcOrd="0" destOrd="0" parTransId="{476F2876-19DA-4A6A-9D8E-2C58A3FC3149}" sibTransId="{12611F2F-F6FE-4085-86D7-FF2546DFE9A2}"/>
    <dgm:cxn modelId="{E8082128-9E58-4333-991E-A2D1E8A1B883}" srcId="{8E076910-1E25-4EB7-AA6A-2BC6706F03F5}" destId="{53A23B74-BEE3-44FE-9E68-D0071FAAB3B2}" srcOrd="0" destOrd="0" parTransId="{84F681DB-8674-4952-9576-A1B4629617DF}" sibTransId="{2CE7A5E9-A9E6-4E10-8B43-1E6261E875A2}"/>
    <dgm:cxn modelId="{CF710D34-D362-48F8-B25C-1AA339535A1E}" srcId="{E94CAC7A-7A78-4F82-B911-5497A2B1CFF0}" destId="{3E4B7A31-14AC-4B3B-867F-0FD28278198B}" srcOrd="2" destOrd="0" parTransId="{28900DB4-95E1-438F-846D-507022E714A5}" sibTransId="{47F65A7B-366C-452B-B4EB-E51AB917FB7F}"/>
    <dgm:cxn modelId="{998FD936-FC88-41F4-B6E6-FD2E8C0D390A}" type="presOf" srcId="{E68A8B96-43C7-4121-801E-0A80A24A9F7B}" destId="{5BD4102F-A24C-402A-8C7E-F4847A37D173}" srcOrd="0" destOrd="1" presId="urn:microsoft.com/office/officeart/2005/8/layout/hList1"/>
    <dgm:cxn modelId="{72CAA544-8E1A-41E0-8ACE-8C225760B44E}" type="presOf" srcId="{6C9E54EC-D8E1-4233-96E3-B50E435595A0}" destId="{565B9A13-5294-42C5-A179-B5659643411A}" srcOrd="0" destOrd="0" presId="urn:microsoft.com/office/officeart/2005/8/layout/hList1"/>
    <dgm:cxn modelId="{E5896266-6FE4-4CFB-90F4-55E9C4E4674E}" srcId="{8E076910-1E25-4EB7-AA6A-2BC6706F03F5}" destId="{E94CAC7A-7A78-4F82-B911-5497A2B1CFF0}" srcOrd="2" destOrd="0" parTransId="{E98BFFC9-9C72-49B5-8708-6E20D6C0D26D}" sibTransId="{B56A031B-48E2-46E2-8797-5623D130E3D5}"/>
    <dgm:cxn modelId="{F58F8067-87B3-4846-8F7F-35A3D8CCA978}" type="presOf" srcId="{E2E6A4A5-CD03-46D6-BFC7-C08486729792}" destId="{565B9A13-5294-42C5-A179-B5659643411A}" srcOrd="0" destOrd="4" presId="urn:microsoft.com/office/officeart/2005/8/layout/hList1"/>
    <dgm:cxn modelId="{9020287A-F8F6-429F-9019-1CDA5B76AFA5}" type="presOf" srcId="{C5894BF6-FF9D-466B-9C47-50304A948372}" destId="{565B9A13-5294-42C5-A179-B5659643411A}" srcOrd="0" destOrd="1" presId="urn:microsoft.com/office/officeart/2005/8/layout/hList1"/>
    <dgm:cxn modelId="{4FF9C986-9786-4E8B-9946-A322B840B9F7}" srcId="{E94CAC7A-7A78-4F82-B911-5497A2B1CFF0}" destId="{739CAE5C-B5C3-41F6-B9B5-0E25A968EE21}" srcOrd="3" destOrd="0" parTransId="{6635B874-C709-4A4B-A044-DDE833302E54}" sibTransId="{65D0A7F4-E5AA-480E-8333-EA88E48A2F71}"/>
    <dgm:cxn modelId="{8CFC289B-B588-44F7-9FFE-18BBD1527343}" type="presOf" srcId="{8E076910-1E25-4EB7-AA6A-2BC6706F03F5}" destId="{F84C3FD5-2E55-46A8-9071-CF09485C26B7}" srcOrd="0" destOrd="0" presId="urn:microsoft.com/office/officeart/2005/8/layout/hList1"/>
    <dgm:cxn modelId="{D4B22D9D-DB81-41BC-94D5-D900F8AA0BF7}" type="presOf" srcId="{411EB328-984B-40A2-BFFE-23CD46FE2747}" destId="{43CB9456-9B3D-40E6-A62D-398A80078036}" srcOrd="0" destOrd="1" presId="urn:microsoft.com/office/officeart/2005/8/layout/hList1"/>
    <dgm:cxn modelId="{20EC4DA0-E019-4CBC-8FF9-E3BC21573279}" type="presOf" srcId="{3E4B7A31-14AC-4B3B-867F-0FD28278198B}" destId="{565B9A13-5294-42C5-A179-B5659643411A}" srcOrd="0" destOrd="2" presId="urn:microsoft.com/office/officeart/2005/8/layout/hList1"/>
    <dgm:cxn modelId="{E32660B8-894F-4587-9E8A-BAAB5FB4D32C}" type="presOf" srcId="{E94CAC7A-7A78-4F82-B911-5497A2B1CFF0}" destId="{3523AE60-6F8B-43DD-9532-21EB1775D12D}" srcOrd="0" destOrd="0" presId="urn:microsoft.com/office/officeart/2005/8/layout/hList1"/>
    <dgm:cxn modelId="{7AEA90CD-63AA-4211-BB74-1F3BE18BAA98}" type="presOf" srcId="{739CAE5C-B5C3-41F6-B9B5-0E25A968EE21}" destId="{565B9A13-5294-42C5-A179-B5659643411A}" srcOrd="0" destOrd="3" presId="urn:microsoft.com/office/officeart/2005/8/layout/hList1"/>
    <dgm:cxn modelId="{58D970D1-4927-4C3B-9526-2C4792D89893}" srcId="{E94CAC7A-7A78-4F82-B911-5497A2B1CFF0}" destId="{E2E6A4A5-CD03-46D6-BFC7-C08486729792}" srcOrd="4" destOrd="0" parTransId="{DEBC4163-F355-4B0B-99F6-6BBC3C5504C7}" sibTransId="{57ABEFBF-D0F4-4D23-B514-EB349E320B3E}"/>
    <dgm:cxn modelId="{F71025D3-42E2-4EC8-87C8-2735BB34A480}" type="presOf" srcId="{7027A8E4-ECD3-4703-928C-445FE7AC2DBB}" destId="{5BD4102F-A24C-402A-8C7E-F4847A37D173}" srcOrd="0" destOrd="0" presId="urn:microsoft.com/office/officeart/2005/8/layout/hList1"/>
    <dgm:cxn modelId="{13CAD7E0-2936-413D-99F3-0074D19404B0}" type="presOf" srcId="{E73834C6-7CC1-460B-A312-2EB9B5710874}" destId="{43CB9456-9B3D-40E6-A62D-398A80078036}" srcOrd="0" destOrd="0" presId="urn:microsoft.com/office/officeart/2005/8/layout/hList1"/>
    <dgm:cxn modelId="{5B7095E3-DA4D-4648-9894-81F9BA320FB2}" srcId="{6D2F34C7-CC62-489F-BA18-7C3B6669A53B}" destId="{E73834C6-7CC1-460B-A312-2EB9B5710874}" srcOrd="0" destOrd="0" parTransId="{5BF3F7EE-3A61-4470-B57D-FCD1DD18EBD9}" sibTransId="{AB26A375-5C62-44EE-9B75-3E1BFA44E551}"/>
    <dgm:cxn modelId="{C358EDF2-FDFA-473D-8876-F0A517139F56}" srcId="{8E076910-1E25-4EB7-AA6A-2BC6706F03F5}" destId="{6D2F34C7-CC62-489F-BA18-7C3B6669A53B}" srcOrd="1" destOrd="0" parTransId="{BF8ADCD5-A334-43D6-A029-E433E0FC7A45}" sibTransId="{B0F88000-D139-45D9-8E7D-5B04A540A612}"/>
    <dgm:cxn modelId="{BAE7C6FF-90BE-42C9-9DDB-ED5B7DDBB39C}" type="presOf" srcId="{53A23B74-BEE3-44FE-9E68-D0071FAAB3B2}" destId="{DD81B9A0-122A-439E-ABF0-253DB283545E}" srcOrd="0" destOrd="0" presId="urn:microsoft.com/office/officeart/2005/8/layout/hList1"/>
    <dgm:cxn modelId="{1829142A-AC42-4B04-9EB3-FD922F2D6186}" type="presParOf" srcId="{F84C3FD5-2E55-46A8-9071-CF09485C26B7}" destId="{DECE4ADC-1698-4455-AB6F-E6E47CF696A3}" srcOrd="0" destOrd="0" presId="urn:microsoft.com/office/officeart/2005/8/layout/hList1"/>
    <dgm:cxn modelId="{B3D4CDFD-CC49-49E9-BFCE-E1158254F6E1}" type="presParOf" srcId="{DECE4ADC-1698-4455-AB6F-E6E47CF696A3}" destId="{DD81B9A0-122A-439E-ABF0-253DB283545E}" srcOrd="0" destOrd="0" presId="urn:microsoft.com/office/officeart/2005/8/layout/hList1"/>
    <dgm:cxn modelId="{22F4763F-5EB1-4193-9A2F-71514976D988}" type="presParOf" srcId="{DECE4ADC-1698-4455-AB6F-E6E47CF696A3}" destId="{5BD4102F-A24C-402A-8C7E-F4847A37D173}" srcOrd="1" destOrd="0" presId="urn:microsoft.com/office/officeart/2005/8/layout/hList1"/>
    <dgm:cxn modelId="{C1AE5588-B00E-4C26-8C25-3987D02ECEEC}" type="presParOf" srcId="{F84C3FD5-2E55-46A8-9071-CF09485C26B7}" destId="{EEE222FD-E50E-4B0F-A1D7-5775A559E31F}" srcOrd="1" destOrd="0" presId="urn:microsoft.com/office/officeart/2005/8/layout/hList1"/>
    <dgm:cxn modelId="{3997F1A9-B6F7-4345-B6E2-669A9FE1AA18}" type="presParOf" srcId="{F84C3FD5-2E55-46A8-9071-CF09485C26B7}" destId="{4EEC4F01-5B1F-4056-BB99-CF529955588A}" srcOrd="2" destOrd="0" presId="urn:microsoft.com/office/officeart/2005/8/layout/hList1"/>
    <dgm:cxn modelId="{F635154F-E215-409D-AA2E-8F4A8B14A6ED}" type="presParOf" srcId="{4EEC4F01-5B1F-4056-BB99-CF529955588A}" destId="{4208C7B2-D5DC-4EFB-AA09-F98FE50B88BF}" srcOrd="0" destOrd="0" presId="urn:microsoft.com/office/officeart/2005/8/layout/hList1"/>
    <dgm:cxn modelId="{3180FA46-598B-4AFD-920D-7A5430FFEAEE}" type="presParOf" srcId="{4EEC4F01-5B1F-4056-BB99-CF529955588A}" destId="{43CB9456-9B3D-40E6-A62D-398A80078036}" srcOrd="1" destOrd="0" presId="urn:microsoft.com/office/officeart/2005/8/layout/hList1"/>
    <dgm:cxn modelId="{44B198FF-7A04-47A0-B42B-278E5C5841CD}" type="presParOf" srcId="{F84C3FD5-2E55-46A8-9071-CF09485C26B7}" destId="{B9F70DC7-A093-48E3-927D-E808595CA7F6}" srcOrd="3" destOrd="0" presId="urn:microsoft.com/office/officeart/2005/8/layout/hList1"/>
    <dgm:cxn modelId="{099A2C74-2D8F-4ABC-94C3-14D032B8A473}" type="presParOf" srcId="{F84C3FD5-2E55-46A8-9071-CF09485C26B7}" destId="{B0EBF0E1-7A14-4EF6-A2FF-EC0778668958}" srcOrd="4" destOrd="0" presId="urn:microsoft.com/office/officeart/2005/8/layout/hList1"/>
    <dgm:cxn modelId="{116E7BA4-C07A-45B4-B86A-6BC66E90016B}" type="presParOf" srcId="{B0EBF0E1-7A14-4EF6-A2FF-EC0778668958}" destId="{3523AE60-6F8B-43DD-9532-21EB1775D12D}" srcOrd="0" destOrd="0" presId="urn:microsoft.com/office/officeart/2005/8/layout/hList1"/>
    <dgm:cxn modelId="{11030DF4-6481-46F8-AA4C-512FAFC92E2A}" type="presParOf" srcId="{B0EBF0E1-7A14-4EF6-A2FF-EC0778668958}" destId="{565B9A13-5294-42C5-A179-B565964341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76910-1E25-4EB7-AA6A-2BC6706F03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23B74-BEE3-44FE-9E68-D0071FAAB3B2}">
      <dgm:prSet phldrT="[Текст]" custT="1"/>
      <dgm:spPr/>
      <dgm:t>
        <a:bodyPr/>
        <a:lstStyle/>
        <a:p>
          <a:r>
            <a:rPr lang="ru-RU" sz="1000" b="1" u="sng" dirty="0">
              <a:solidFill>
                <a:srgbClr val="002060"/>
              </a:solidFill>
            </a:rPr>
            <a:t>Методическое сопровождение региональных ресурсных центров» </a:t>
          </a:r>
          <a:endParaRPr lang="ru-RU" sz="1000" dirty="0">
            <a:solidFill>
              <a:srgbClr val="002060"/>
            </a:solidFill>
          </a:endParaRPr>
        </a:p>
      </dgm:t>
    </dgm:pt>
    <dgm:pt modelId="{84F681DB-8674-4952-9576-A1B4629617DF}" type="parTrans" cxnId="{E8082128-9E58-4333-991E-A2D1E8A1B883}">
      <dgm:prSet/>
      <dgm:spPr/>
      <dgm:t>
        <a:bodyPr/>
        <a:lstStyle/>
        <a:p>
          <a:endParaRPr lang="ru-RU"/>
        </a:p>
      </dgm:t>
    </dgm:pt>
    <dgm:pt modelId="{2CE7A5E9-A9E6-4E10-8B43-1E6261E875A2}" type="sibTrans" cxnId="{E8082128-9E58-4333-991E-A2D1E8A1B883}">
      <dgm:prSet/>
      <dgm:spPr/>
      <dgm:t>
        <a:bodyPr/>
        <a:lstStyle/>
        <a:p>
          <a:endParaRPr lang="ru-RU"/>
        </a:p>
      </dgm:t>
    </dgm:pt>
    <dgm:pt modelId="{7027A8E4-ECD3-4703-928C-445FE7AC2DBB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Проект соглашения;</a:t>
          </a:r>
        </a:p>
      </dgm:t>
    </dgm:pt>
    <dgm:pt modelId="{0DA77FB7-3763-472F-9E81-48C2800D8462}" type="parTrans" cxnId="{CBC1590C-1BAC-4AE9-A41B-0ABB2E19AD4A}">
      <dgm:prSet/>
      <dgm:spPr/>
      <dgm:t>
        <a:bodyPr/>
        <a:lstStyle/>
        <a:p>
          <a:endParaRPr lang="ru-RU"/>
        </a:p>
      </dgm:t>
    </dgm:pt>
    <dgm:pt modelId="{2BB7A81C-62BE-44A7-86A8-02974114F702}" type="sibTrans" cxnId="{CBC1590C-1BAC-4AE9-A41B-0ABB2E19AD4A}">
      <dgm:prSet/>
      <dgm:spPr/>
      <dgm:t>
        <a:bodyPr/>
        <a:lstStyle/>
        <a:p>
          <a:endParaRPr lang="ru-RU"/>
        </a:p>
      </dgm:t>
    </dgm:pt>
    <dgm:pt modelId="{6D2F34C7-CC62-489F-BA18-7C3B6669A53B}">
      <dgm:prSet phldrT="[Текст]" custT="1"/>
      <dgm:spPr/>
      <dgm:t>
        <a:bodyPr/>
        <a:lstStyle/>
        <a:p>
          <a:r>
            <a:rPr lang="ru-RU" sz="1000" b="1" u="sng" dirty="0">
              <a:solidFill>
                <a:srgbClr val="002060"/>
              </a:solidFill>
            </a:rPr>
            <a:t>Образовательный </a:t>
          </a:r>
        </a:p>
        <a:p>
          <a:r>
            <a:rPr lang="ru-RU" sz="1000" b="1" u="sng" dirty="0">
              <a:solidFill>
                <a:srgbClr val="002060"/>
              </a:solidFill>
            </a:rPr>
            <a:t>контент</a:t>
          </a:r>
          <a:endParaRPr lang="ru-RU" sz="1000" dirty="0">
            <a:solidFill>
              <a:srgbClr val="002060"/>
            </a:solidFill>
          </a:endParaRPr>
        </a:p>
      </dgm:t>
    </dgm:pt>
    <dgm:pt modelId="{BF8ADCD5-A334-43D6-A029-E433E0FC7A45}" type="parTrans" cxnId="{C358EDF2-FDFA-473D-8876-F0A517139F56}">
      <dgm:prSet/>
      <dgm:spPr/>
      <dgm:t>
        <a:bodyPr/>
        <a:lstStyle/>
        <a:p>
          <a:endParaRPr lang="ru-RU"/>
        </a:p>
      </dgm:t>
    </dgm:pt>
    <dgm:pt modelId="{B0F88000-D139-45D9-8E7D-5B04A540A612}" type="sibTrans" cxnId="{C358EDF2-FDFA-473D-8876-F0A517139F56}">
      <dgm:prSet/>
      <dgm:spPr/>
      <dgm:t>
        <a:bodyPr/>
        <a:lstStyle/>
        <a:p>
          <a:endParaRPr lang="ru-RU"/>
        </a:p>
      </dgm:t>
    </dgm:pt>
    <dgm:pt modelId="{E73834C6-7CC1-460B-A312-2EB9B5710874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Методические рекомендации</a:t>
          </a:r>
        </a:p>
      </dgm:t>
    </dgm:pt>
    <dgm:pt modelId="{5BF3F7EE-3A61-4470-B57D-FCD1DD18EBD9}" type="parTrans" cxnId="{5B7095E3-DA4D-4648-9894-81F9BA320FB2}">
      <dgm:prSet/>
      <dgm:spPr/>
      <dgm:t>
        <a:bodyPr/>
        <a:lstStyle/>
        <a:p>
          <a:endParaRPr lang="ru-RU"/>
        </a:p>
      </dgm:t>
    </dgm:pt>
    <dgm:pt modelId="{AB26A375-5C62-44EE-9B75-3E1BFA44E551}" type="sibTrans" cxnId="{5B7095E3-DA4D-4648-9894-81F9BA320FB2}">
      <dgm:prSet/>
      <dgm:spPr/>
      <dgm:t>
        <a:bodyPr/>
        <a:lstStyle/>
        <a:p>
          <a:endParaRPr lang="ru-RU"/>
        </a:p>
      </dgm:t>
    </dgm:pt>
    <dgm:pt modelId="{E94CAC7A-7A78-4F82-B911-5497A2B1CFF0}">
      <dgm:prSet phldrT="[Текст]" custT="1"/>
      <dgm:spPr/>
      <dgm:t>
        <a:bodyPr/>
        <a:lstStyle/>
        <a:p>
          <a:r>
            <a:rPr lang="ru-RU" sz="1000" b="1" dirty="0">
              <a:solidFill>
                <a:srgbClr val="002060"/>
              </a:solidFill>
            </a:rPr>
            <a:t>Вопрос-ответ </a:t>
          </a:r>
        </a:p>
        <a:p>
          <a:endParaRPr lang="ru-RU" sz="1000" dirty="0">
            <a:solidFill>
              <a:srgbClr val="002060"/>
            </a:solidFill>
          </a:endParaRPr>
        </a:p>
      </dgm:t>
    </dgm:pt>
    <dgm:pt modelId="{E98BFFC9-9C72-49B5-8708-6E20D6C0D26D}" type="parTrans" cxnId="{E5896266-6FE4-4CFB-90F4-55E9C4E4674E}">
      <dgm:prSet/>
      <dgm:spPr/>
      <dgm:t>
        <a:bodyPr/>
        <a:lstStyle/>
        <a:p>
          <a:endParaRPr lang="ru-RU"/>
        </a:p>
      </dgm:t>
    </dgm:pt>
    <dgm:pt modelId="{B56A031B-48E2-46E2-8797-5623D130E3D5}" type="sibTrans" cxnId="{E5896266-6FE4-4CFB-90F4-55E9C4E4674E}">
      <dgm:prSet/>
      <dgm:spPr/>
      <dgm:t>
        <a:bodyPr/>
        <a:lstStyle/>
        <a:p>
          <a:endParaRPr lang="ru-RU"/>
        </a:p>
      </dgm:t>
    </dgm:pt>
    <dgm:pt modelId="{6658AFAB-1885-427B-9DED-F08C76A54073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Примерное (типовое) Положение о региональном ресурсном центре развития дополнительного образования детей физкультурно-спортивной направленности</a:t>
          </a:r>
        </a:p>
      </dgm:t>
    </dgm:pt>
    <dgm:pt modelId="{28A1E288-C290-4B58-89EB-046E348D83D1}" type="parTrans" cxnId="{2B76FBBF-69E0-468D-BC2B-1A333881E064}">
      <dgm:prSet/>
      <dgm:spPr/>
      <dgm:t>
        <a:bodyPr/>
        <a:lstStyle/>
        <a:p>
          <a:endParaRPr lang="ru-RU"/>
        </a:p>
      </dgm:t>
    </dgm:pt>
    <dgm:pt modelId="{C6B1834F-5BD9-41D8-8798-EB344DFA3A3E}" type="sibTrans" cxnId="{2B76FBBF-69E0-468D-BC2B-1A333881E064}">
      <dgm:prSet/>
      <dgm:spPr/>
      <dgm:t>
        <a:bodyPr/>
        <a:lstStyle/>
        <a:p>
          <a:endParaRPr lang="ru-RU"/>
        </a:p>
      </dgm:t>
    </dgm:pt>
    <dgm:pt modelId="{6D12CD7F-C34F-46CA-AEDC-48824389F454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Методические рекомендации о деятельности регионального ресурсного центра развития дополнительного образования физкультурно-спортивной направленности</a:t>
          </a:r>
        </a:p>
      </dgm:t>
    </dgm:pt>
    <dgm:pt modelId="{A6E51339-5501-4F91-B6C2-EF95780F2E7F}" type="parTrans" cxnId="{1722B984-FDE3-4390-BBA2-594C23592408}">
      <dgm:prSet/>
      <dgm:spPr/>
      <dgm:t>
        <a:bodyPr/>
        <a:lstStyle/>
        <a:p>
          <a:endParaRPr lang="ru-RU"/>
        </a:p>
      </dgm:t>
    </dgm:pt>
    <dgm:pt modelId="{6DC3FA07-3075-4F29-B2C3-9B81567787ED}" type="sibTrans" cxnId="{1722B984-FDE3-4390-BBA2-594C23592408}">
      <dgm:prSet/>
      <dgm:spPr/>
      <dgm:t>
        <a:bodyPr/>
        <a:lstStyle/>
        <a:p>
          <a:endParaRPr lang="ru-RU"/>
        </a:p>
      </dgm:t>
    </dgm:pt>
    <dgm:pt modelId="{39A695D8-F911-4298-A232-52EEE2535E5D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План мероприятий по развитию и взаимодействию ФРЦ и РРЦ</a:t>
          </a:r>
        </a:p>
      </dgm:t>
    </dgm:pt>
    <dgm:pt modelId="{0A1E82F4-EDFA-4511-B52F-13D3D45BD2A9}" type="parTrans" cxnId="{E56A5740-78BF-4F89-89A1-7B3A5813334F}">
      <dgm:prSet/>
      <dgm:spPr/>
      <dgm:t>
        <a:bodyPr/>
        <a:lstStyle/>
        <a:p>
          <a:endParaRPr lang="ru-RU"/>
        </a:p>
      </dgm:t>
    </dgm:pt>
    <dgm:pt modelId="{E42F7CEB-9B6E-4508-A15F-EBB482FC5AE6}" type="sibTrans" cxnId="{E56A5740-78BF-4F89-89A1-7B3A5813334F}">
      <dgm:prSet/>
      <dgm:spPr/>
      <dgm:t>
        <a:bodyPr/>
        <a:lstStyle/>
        <a:p>
          <a:endParaRPr lang="ru-RU"/>
        </a:p>
      </dgm:t>
    </dgm:pt>
    <dgm:pt modelId="{8F058C84-EEE7-4D76-8ABC-6602EACB69D1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Всероссийский конкурс среди региональных центров дополнительного образования физкультурно-спортивной направленности и иными образовательными организациями</a:t>
          </a:r>
        </a:p>
      </dgm:t>
    </dgm:pt>
    <dgm:pt modelId="{C15C56F2-3408-4BB7-82E4-B2FCD7ED370A}" type="parTrans" cxnId="{58817F6F-149F-417A-B31E-470D5279D59A}">
      <dgm:prSet/>
      <dgm:spPr/>
      <dgm:t>
        <a:bodyPr/>
        <a:lstStyle/>
        <a:p>
          <a:endParaRPr lang="ru-RU"/>
        </a:p>
      </dgm:t>
    </dgm:pt>
    <dgm:pt modelId="{A14A0D97-C859-4A32-875A-29DCE4491BC8}" type="sibTrans" cxnId="{58817F6F-149F-417A-B31E-470D5279D59A}">
      <dgm:prSet/>
      <dgm:spPr/>
      <dgm:t>
        <a:bodyPr/>
        <a:lstStyle/>
        <a:p>
          <a:endParaRPr lang="ru-RU"/>
        </a:p>
      </dgm:t>
    </dgm:pt>
    <dgm:pt modelId="{63D5E722-E1A3-4B88-827D-BD0E77A145D9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Буклеты</a:t>
          </a:r>
        </a:p>
      </dgm:t>
    </dgm:pt>
    <dgm:pt modelId="{E8CB66E5-7E44-4410-81BB-68A070FECBCE}" type="parTrans" cxnId="{EA539388-4FCC-46F9-89E0-4E782557B21D}">
      <dgm:prSet/>
      <dgm:spPr/>
      <dgm:t>
        <a:bodyPr/>
        <a:lstStyle/>
        <a:p>
          <a:endParaRPr lang="ru-RU"/>
        </a:p>
      </dgm:t>
    </dgm:pt>
    <dgm:pt modelId="{B4D5B813-20A3-4862-BF45-9DED5D7DD0B0}" type="sibTrans" cxnId="{EA539388-4FCC-46F9-89E0-4E782557B21D}">
      <dgm:prSet/>
      <dgm:spPr/>
      <dgm:t>
        <a:bodyPr/>
        <a:lstStyle/>
        <a:p>
          <a:endParaRPr lang="ru-RU"/>
        </a:p>
      </dgm:t>
    </dgm:pt>
    <dgm:pt modelId="{3B5FE00C-4C04-4CCB-B8E5-13FA1CDA43B3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Марафоны на платформе (трансляция, опыт, мастер-классы, видео)</a:t>
          </a:r>
        </a:p>
      </dgm:t>
    </dgm:pt>
    <dgm:pt modelId="{9630AB38-3051-46ED-805A-1CC0791AA5A1}" type="parTrans" cxnId="{439D383C-D20A-4EBF-8874-20B7C20F41E5}">
      <dgm:prSet/>
      <dgm:spPr/>
      <dgm:t>
        <a:bodyPr/>
        <a:lstStyle/>
        <a:p>
          <a:endParaRPr lang="ru-RU"/>
        </a:p>
      </dgm:t>
    </dgm:pt>
    <dgm:pt modelId="{4B1A2869-D217-4436-B648-3BAE40CF2313}" type="sibTrans" cxnId="{439D383C-D20A-4EBF-8874-20B7C20F41E5}">
      <dgm:prSet/>
      <dgm:spPr/>
      <dgm:t>
        <a:bodyPr/>
        <a:lstStyle/>
        <a:p>
          <a:endParaRPr lang="ru-RU"/>
        </a:p>
      </dgm:t>
    </dgm:pt>
    <dgm:pt modelId="{6C9E54EC-D8E1-4233-96E3-B50E435595A0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Обратная связь</a:t>
          </a:r>
          <a:endParaRPr lang="ru-RU" dirty="0">
            <a:solidFill>
              <a:srgbClr val="002060"/>
            </a:solidFill>
          </a:endParaRPr>
        </a:p>
      </dgm:t>
    </dgm:pt>
    <dgm:pt modelId="{12611F2F-F6FE-4085-86D7-FF2546DFE9A2}" type="sibTrans" cxnId="{36A7B523-B8FF-4C17-B262-2372A074D032}">
      <dgm:prSet/>
      <dgm:spPr/>
      <dgm:t>
        <a:bodyPr/>
        <a:lstStyle/>
        <a:p>
          <a:endParaRPr lang="ru-RU"/>
        </a:p>
      </dgm:t>
    </dgm:pt>
    <dgm:pt modelId="{476F2876-19DA-4A6A-9D8E-2C58A3FC3149}" type="parTrans" cxnId="{36A7B523-B8FF-4C17-B262-2372A074D032}">
      <dgm:prSet/>
      <dgm:spPr/>
      <dgm:t>
        <a:bodyPr/>
        <a:lstStyle/>
        <a:p>
          <a:endParaRPr lang="ru-RU"/>
        </a:p>
      </dgm:t>
    </dgm:pt>
    <dgm:pt modelId="{A7B7D3CF-634A-4810-95F6-F2EB0B79661D}" type="pres">
      <dgm:prSet presAssocID="{8E076910-1E25-4EB7-AA6A-2BC6706F03F5}" presName="Name0" presStyleCnt="0">
        <dgm:presLayoutVars>
          <dgm:dir/>
          <dgm:animLvl val="lvl"/>
          <dgm:resizeHandles val="exact"/>
        </dgm:presLayoutVars>
      </dgm:prSet>
      <dgm:spPr/>
    </dgm:pt>
    <dgm:pt modelId="{E84E9F4A-C029-47C3-B70F-209FCBE20714}" type="pres">
      <dgm:prSet presAssocID="{53A23B74-BEE3-44FE-9E68-D0071FAAB3B2}" presName="composite" presStyleCnt="0"/>
      <dgm:spPr/>
    </dgm:pt>
    <dgm:pt modelId="{866E0BBB-0BDB-48D4-8A0D-B2B722CAE5C2}" type="pres">
      <dgm:prSet presAssocID="{53A23B74-BEE3-44FE-9E68-D0071FAAB3B2}" presName="parTx" presStyleLbl="alignNode1" presStyleIdx="0" presStyleCnt="3" custScaleY="147137" custLinFactNeighborX="2059" custLinFactNeighborY="-71101">
        <dgm:presLayoutVars>
          <dgm:chMax val="0"/>
          <dgm:chPref val="0"/>
          <dgm:bulletEnabled val="1"/>
        </dgm:presLayoutVars>
      </dgm:prSet>
      <dgm:spPr/>
    </dgm:pt>
    <dgm:pt modelId="{CE27CE3F-AB57-45E6-8D9F-D12F5776EEE9}" type="pres">
      <dgm:prSet presAssocID="{53A23B74-BEE3-44FE-9E68-D0071FAAB3B2}" presName="desTx" presStyleLbl="alignAccFollowNode1" presStyleIdx="0" presStyleCnt="3" custScaleX="101392" custScaleY="114373" custLinFactNeighborX="1973" custLinFactNeighborY="-7225">
        <dgm:presLayoutVars>
          <dgm:bulletEnabled val="1"/>
        </dgm:presLayoutVars>
      </dgm:prSet>
      <dgm:spPr/>
    </dgm:pt>
    <dgm:pt modelId="{985862E4-FE2B-4CB8-BE97-0A3F2FA436C7}" type="pres">
      <dgm:prSet presAssocID="{2CE7A5E9-A9E6-4E10-8B43-1E6261E875A2}" presName="space" presStyleCnt="0"/>
      <dgm:spPr/>
    </dgm:pt>
    <dgm:pt modelId="{FB331B73-8271-4088-B849-7D6E40127D91}" type="pres">
      <dgm:prSet presAssocID="{6D2F34C7-CC62-489F-BA18-7C3B6669A53B}" presName="composite" presStyleCnt="0"/>
      <dgm:spPr/>
    </dgm:pt>
    <dgm:pt modelId="{6C603CC5-42EF-461B-B898-95134BB668D3}" type="pres">
      <dgm:prSet presAssocID="{6D2F34C7-CC62-489F-BA18-7C3B6669A53B}" presName="parTx" presStyleLbl="alignNode1" presStyleIdx="1" presStyleCnt="3" custScaleY="141615" custLinFactNeighborX="1476" custLinFactNeighborY="-83277">
        <dgm:presLayoutVars>
          <dgm:chMax val="0"/>
          <dgm:chPref val="0"/>
          <dgm:bulletEnabled val="1"/>
        </dgm:presLayoutVars>
      </dgm:prSet>
      <dgm:spPr/>
    </dgm:pt>
    <dgm:pt modelId="{C1251D33-0252-4362-B991-6B95B1263D0D}" type="pres">
      <dgm:prSet presAssocID="{6D2F34C7-CC62-489F-BA18-7C3B6669A53B}" presName="desTx" presStyleLbl="alignAccFollowNode1" presStyleIdx="1" presStyleCnt="3" custScaleY="114373" custLinFactNeighborX="1476" custLinFactNeighborY="-6986">
        <dgm:presLayoutVars>
          <dgm:bulletEnabled val="1"/>
        </dgm:presLayoutVars>
      </dgm:prSet>
      <dgm:spPr/>
    </dgm:pt>
    <dgm:pt modelId="{1DA61EAA-6CED-4582-B4ED-ED3DE9C72B2B}" type="pres">
      <dgm:prSet presAssocID="{B0F88000-D139-45D9-8E7D-5B04A540A612}" presName="space" presStyleCnt="0"/>
      <dgm:spPr/>
    </dgm:pt>
    <dgm:pt modelId="{4AB5A4E8-640D-4705-B90F-D745F862705D}" type="pres">
      <dgm:prSet presAssocID="{E94CAC7A-7A78-4F82-B911-5497A2B1CFF0}" presName="composite" presStyleCnt="0"/>
      <dgm:spPr/>
    </dgm:pt>
    <dgm:pt modelId="{993CF7C0-AFFE-4B27-A7CA-04E57846C853}" type="pres">
      <dgm:prSet presAssocID="{E94CAC7A-7A78-4F82-B911-5497A2B1CFF0}" presName="parTx" presStyleLbl="alignNode1" presStyleIdx="2" presStyleCnt="3" custScaleY="137809" custLinFactNeighborX="2371" custLinFactNeighborY="-87285">
        <dgm:presLayoutVars>
          <dgm:chMax val="0"/>
          <dgm:chPref val="0"/>
          <dgm:bulletEnabled val="1"/>
        </dgm:presLayoutVars>
      </dgm:prSet>
      <dgm:spPr/>
    </dgm:pt>
    <dgm:pt modelId="{06DBE259-C358-4EA6-9D7F-D62F4BCEB33D}" type="pres">
      <dgm:prSet presAssocID="{E94CAC7A-7A78-4F82-B911-5497A2B1CFF0}" presName="desTx" presStyleLbl="alignAccFollowNode1" presStyleIdx="2" presStyleCnt="3" custScaleY="114373" custLinFactNeighborX="2371" custLinFactNeighborY="-6928">
        <dgm:presLayoutVars>
          <dgm:bulletEnabled val="1"/>
        </dgm:presLayoutVars>
      </dgm:prSet>
      <dgm:spPr/>
    </dgm:pt>
  </dgm:ptLst>
  <dgm:cxnLst>
    <dgm:cxn modelId="{CBC1590C-1BAC-4AE9-A41B-0ABB2E19AD4A}" srcId="{53A23B74-BEE3-44FE-9E68-D0071FAAB3B2}" destId="{7027A8E4-ECD3-4703-928C-445FE7AC2DBB}" srcOrd="0" destOrd="0" parTransId="{0DA77FB7-3763-472F-9E81-48C2800D8462}" sibTransId="{2BB7A81C-62BE-44A7-86A8-02974114F702}"/>
    <dgm:cxn modelId="{6E22D00F-CA92-4C79-97E2-33912AE3472C}" type="presOf" srcId="{6658AFAB-1885-427B-9DED-F08C76A54073}" destId="{CE27CE3F-AB57-45E6-8D9F-D12F5776EEE9}" srcOrd="0" destOrd="1" presId="urn:microsoft.com/office/officeart/2005/8/layout/hList1"/>
    <dgm:cxn modelId="{36A7B523-B8FF-4C17-B262-2372A074D032}" srcId="{E94CAC7A-7A78-4F82-B911-5497A2B1CFF0}" destId="{6C9E54EC-D8E1-4233-96E3-B50E435595A0}" srcOrd="0" destOrd="0" parTransId="{476F2876-19DA-4A6A-9D8E-2C58A3FC3149}" sibTransId="{12611F2F-F6FE-4085-86D7-FF2546DFE9A2}"/>
    <dgm:cxn modelId="{C02B8D25-9E15-4C46-8B4F-E4742E2267C2}" type="presOf" srcId="{6C9E54EC-D8E1-4233-96E3-B50E435595A0}" destId="{06DBE259-C358-4EA6-9D7F-D62F4BCEB33D}" srcOrd="0" destOrd="0" presId="urn:microsoft.com/office/officeart/2005/8/layout/hList1"/>
    <dgm:cxn modelId="{E8082128-9E58-4333-991E-A2D1E8A1B883}" srcId="{8E076910-1E25-4EB7-AA6A-2BC6706F03F5}" destId="{53A23B74-BEE3-44FE-9E68-D0071FAAB3B2}" srcOrd="0" destOrd="0" parTransId="{84F681DB-8674-4952-9576-A1B4629617DF}" sibTransId="{2CE7A5E9-A9E6-4E10-8B43-1E6261E875A2}"/>
    <dgm:cxn modelId="{01F0323C-2B15-4243-89C9-936B675EF1CB}" type="presOf" srcId="{8E076910-1E25-4EB7-AA6A-2BC6706F03F5}" destId="{A7B7D3CF-634A-4810-95F6-F2EB0B79661D}" srcOrd="0" destOrd="0" presId="urn:microsoft.com/office/officeart/2005/8/layout/hList1"/>
    <dgm:cxn modelId="{439D383C-D20A-4EBF-8874-20B7C20F41E5}" srcId="{6D2F34C7-CC62-489F-BA18-7C3B6669A53B}" destId="{3B5FE00C-4C04-4CCB-B8E5-13FA1CDA43B3}" srcOrd="2" destOrd="0" parTransId="{9630AB38-3051-46ED-805A-1CC0791AA5A1}" sibTransId="{4B1A2869-D217-4436-B648-3BAE40CF2313}"/>
    <dgm:cxn modelId="{E56A5740-78BF-4F89-89A1-7B3A5813334F}" srcId="{53A23B74-BEE3-44FE-9E68-D0071FAAB3B2}" destId="{39A695D8-F911-4298-A232-52EEE2535E5D}" srcOrd="3" destOrd="0" parTransId="{0A1E82F4-EDFA-4511-B52F-13D3D45BD2A9}" sibTransId="{E42F7CEB-9B6E-4508-A15F-EBB482FC5AE6}"/>
    <dgm:cxn modelId="{E5896266-6FE4-4CFB-90F4-55E9C4E4674E}" srcId="{8E076910-1E25-4EB7-AA6A-2BC6706F03F5}" destId="{E94CAC7A-7A78-4F82-B911-5497A2B1CFF0}" srcOrd="2" destOrd="0" parTransId="{E98BFFC9-9C72-49B5-8708-6E20D6C0D26D}" sibTransId="{B56A031B-48E2-46E2-8797-5623D130E3D5}"/>
    <dgm:cxn modelId="{58817F6F-149F-417A-B31E-470D5279D59A}" srcId="{53A23B74-BEE3-44FE-9E68-D0071FAAB3B2}" destId="{8F058C84-EEE7-4D76-8ABC-6602EACB69D1}" srcOrd="4" destOrd="0" parTransId="{C15C56F2-3408-4BB7-82E4-B2FCD7ED370A}" sibTransId="{A14A0D97-C859-4A32-875A-29DCE4491BC8}"/>
    <dgm:cxn modelId="{EF5F5057-B1BC-46ED-B8C9-124D8FDE7FB9}" type="presOf" srcId="{7027A8E4-ECD3-4703-928C-445FE7AC2DBB}" destId="{CE27CE3F-AB57-45E6-8D9F-D12F5776EEE9}" srcOrd="0" destOrd="0" presId="urn:microsoft.com/office/officeart/2005/8/layout/hList1"/>
    <dgm:cxn modelId="{7125F757-E0CA-46AD-AD12-9B8FFCC1A3C7}" type="presOf" srcId="{8F058C84-EEE7-4D76-8ABC-6602EACB69D1}" destId="{CE27CE3F-AB57-45E6-8D9F-D12F5776EEE9}" srcOrd="0" destOrd="4" presId="urn:microsoft.com/office/officeart/2005/8/layout/hList1"/>
    <dgm:cxn modelId="{1722B984-FDE3-4390-BBA2-594C23592408}" srcId="{53A23B74-BEE3-44FE-9E68-D0071FAAB3B2}" destId="{6D12CD7F-C34F-46CA-AEDC-48824389F454}" srcOrd="2" destOrd="0" parTransId="{A6E51339-5501-4F91-B6C2-EF95780F2E7F}" sibTransId="{6DC3FA07-3075-4F29-B2C3-9B81567787ED}"/>
    <dgm:cxn modelId="{EA539388-4FCC-46F9-89E0-4E782557B21D}" srcId="{6D2F34C7-CC62-489F-BA18-7C3B6669A53B}" destId="{63D5E722-E1A3-4B88-827D-BD0E77A145D9}" srcOrd="1" destOrd="0" parTransId="{E8CB66E5-7E44-4410-81BB-68A070FECBCE}" sibTransId="{B4D5B813-20A3-4862-BF45-9DED5D7DD0B0}"/>
    <dgm:cxn modelId="{AD3D9D93-2C8B-4974-B44F-245B647218D4}" type="presOf" srcId="{6D12CD7F-C34F-46CA-AEDC-48824389F454}" destId="{CE27CE3F-AB57-45E6-8D9F-D12F5776EEE9}" srcOrd="0" destOrd="2" presId="urn:microsoft.com/office/officeart/2005/8/layout/hList1"/>
    <dgm:cxn modelId="{0A4CF099-9953-4E6E-B5BF-6AFE29350E45}" type="presOf" srcId="{53A23B74-BEE3-44FE-9E68-D0071FAAB3B2}" destId="{866E0BBB-0BDB-48D4-8A0D-B2B722CAE5C2}" srcOrd="0" destOrd="0" presId="urn:microsoft.com/office/officeart/2005/8/layout/hList1"/>
    <dgm:cxn modelId="{BAB9A29C-B22C-4C2C-A9BB-54AB2E3D9F04}" type="presOf" srcId="{6D2F34C7-CC62-489F-BA18-7C3B6669A53B}" destId="{6C603CC5-42EF-461B-B898-95134BB668D3}" srcOrd="0" destOrd="0" presId="urn:microsoft.com/office/officeart/2005/8/layout/hList1"/>
    <dgm:cxn modelId="{371B92A0-4AD1-4422-868B-A0BE0C31440D}" type="presOf" srcId="{63D5E722-E1A3-4B88-827D-BD0E77A145D9}" destId="{C1251D33-0252-4362-B991-6B95B1263D0D}" srcOrd="0" destOrd="1" presId="urn:microsoft.com/office/officeart/2005/8/layout/hList1"/>
    <dgm:cxn modelId="{C51DD4B9-95E0-4124-8C79-131EDB022221}" type="presOf" srcId="{3B5FE00C-4C04-4CCB-B8E5-13FA1CDA43B3}" destId="{C1251D33-0252-4362-B991-6B95B1263D0D}" srcOrd="0" destOrd="2" presId="urn:microsoft.com/office/officeart/2005/8/layout/hList1"/>
    <dgm:cxn modelId="{2B76FBBF-69E0-468D-BC2B-1A333881E064}" srcId="{53A23B74-BEE3-44FE-9E68-D0071FAAB3B2}" destId="{6658AFAB-1885-427B-9DED-F08C76A54073}" srcOrd="1" destOrd="0" parTransId="{28A1E288-C290-4B58-89EB-046E348D83D1}" sibTransId="{C6B1834F-5BD9-41D8-8798-EB344DFA3A3E}"/>
    <dgm:cxn modelId="{7C830DD6-4363-4A64-90F8-ED7446866A9F}" type="presOf" srcId="{39A695D8-F911-4298-A232-52EEE2535E5D}" destId="{CE27CE3F-AB57-45E6-8D9F-D12F5776EEE9}" srcOrd="0" destOrd="3" presId="urn:microsoft.com/office/officeart/2005/8/layout/hList1"/>
    <dgm:cxn modelId="{5B7095E3-DA4D-4648-9894-81F9BA320FB2}" srcId="{6D2F34C7-CC62-489F-BA18-7C3B6669A53B}" destId="{E73834C6-7CC1-460B-A312-2EB9B5710874}" srcOrd="0" destOrd="0" parTransId="{5BF3F7EE-3A61-4470-B57D-FCD1DD18EBD9}" sibTransId="{AB26A375-5C62-44EE-9B75-3E1BFA44E551}"/>
    <dgm:cxn modelId="{B938B3E6-63C3-4683-969A-DFCA1D8906DB}" type="presOf" srcId="{E73834C6-7CC1-460B-A312-2EB9B5710874}" destId="{C1251D33-0252-4362-B991-6B95B1263D0D}" srcOrd="0" destOrd="0" presId="urn:microsoft.com/office/officeart/2005/8/layout/hList1"/>
    <dgm:cxn modelId="{C358EDF2-FDFA-473D-8876-F0A517139F56}" srcId="{8E076910-1E25-4EB7-AA6A-2BC6706F03F5}" destId="{6D2F34C7-CC62-489F-BA18-7C3B6669A53B}" srcOrd="1" destOrd="0" parTransId="{BF8ADCD5-A334-43D6-A029-E433E0FC7A45}" sibTransId="{B0F88000-D139-45D9-8E7D-5B04A540A612}"/>
    <dgm:cxn modelId="{EB9787FA-17D1-482E-8A7D-9ED9CAEF74B0}" type="presOf" srcId="{E94CAC7A-7A78-4F82-B911-5497A2B1CFF0}" destId="{993CF7C0-AFFE-4B27-A7CA-04E57846C853}" srcOrd="0" destOrd="0" presId="urn:microsoft.com/office/officeart/2005/8/layout/hList1"/>
    <dgm:cxn modelId="{44BE11FD-6BF5-4F47-A533-BBBA721698F8}" type="presParOf" srcId="{A7B7D3CF-634A-4810-95F6-F2EB0B79661D}" destId="{E84E9F4A-C029-47C3-B70F-209FCBE20714}" srcOrd="0" destOrd="0" presId="urn:microsoft.com/office/officeart/2005/8/layout/hList1"/>
    <dgm:cxn modelId="{1E2A3896-5A7C-43C8-B0AE-76DC1CBB7AEA}" type="presParOf" srcId="{E84E9F4A-C029-47C3-B70F-209FCBE20714}" destId="{866E0BBB-0BDB-48D4-8A0D-B2B722CAE5C2}" srcOrd="0" destOrd="0" presId="urn:microsoft.com/office/officeart/2005/8/layout/hList1"/>
    <dgm:cxn modelId="{3D449484-8555-43B7-BFA3-473EF3F839B7}" type="presParOf" srcId="{E84E9F4A-C029-47C3-B70F-209FCBE20714}" destId="{CE27CE3F-AB57-45E6-8D9F-D12F5776EEE9}" srcOrd="1" destOrd="0" presId="urn:microsoft.com/office/officeart/2005/8/layout/hList1"/>
    <dgm:cxn modelId="{2E8C65F2-384E-4372-97C1-5DE77A5EAE2D}" type="presParOf" srcId="{A7B7D3CF-634A-4810-95F6-F2EB0B79661D}" destId="{985862E4-FE2B-4CB8-BE97-0A3F2FA436C7}" srcOrd="1" destOrd="0" presId="urn:microsoft.com/office/officeart/2005/8/layout/hList1"/>
    <dgm:cxn modelId="{A678CFB8-C220-4C58-9C1E-C7FB870625E0}" type="presParOf" srcId="{A7B7D3CF-634A-4810-95F6-F2EB0B79661D}" destId="{FB331B73-8271-4088-B849-7D6E40127D91}" srcOrd="2" destOrd="0" presId="urn:microsoft.com/office/officeart/2005/8/layout/hList1"/>
    <dgm:cxn modelId="{BB82CCB8-F826-4DAF-86E7-22D68BA55CC9}" type="presParOf" srcId="{FB331B73-8271-4088-B849-7D6E40127D91}" destId="{6C603CC5-42EF-461B-B898-95134BB668D3}" srcOrd="0" destOrd="0" presId="urn:microsoft.com/office/officeart/2005/8/layout/hList1"/>
    <dgm:cxn modelId="{E89E0529-60EF-4728-B37A-20E82B1D08F7}" type="presParOf" srcId="{FB331B73-8271-4088-B849-7D6E40127D91}" destId="{C1251D33-0252-4362-B991-6B95B1263D0D}" srcOrd="1" destOrd="0" presId="urn:microsoft.com/office/officeart/2005/8/layout/hList1"/>
    <dgm:cxn modelId="{BD119E3C-624C-4493-826F-FBE22BD71414}" type="presParOf" srcId="{A7B7D3CF-634A-4810-95F6-F2EB0B79661D}" destId="{1DA61EAA-6CED-4582-B4ED-ED3DE9C72B2B}" srcOrd="3" destOrd="0" presId="urn:microsoft.com/office/officeart/2005/8/layout/hList1"/>
    <dgm:cxn modelId="{A725B7F4-4EFD-4449-B30C-FF63B746FFD9}" type="presParOf" srcId="{A7B7D3CF-634A-4810-95F6-F2EB0B79661D}" destId="{4AB5A4E8-640D-4705-B90F-D745F862705D}" srcOrd="4" destOrd="0" presId="urn:microsoft.com/office/officeart/2005/8/layout/hList1"/>
    <dgm:cxn modelId="{59A3F781-FC81-4143-BA19-83CDEEDEAE81}" type="presParOf" srcId="{4AB5A4E8-640D-4705-B90F-D745F862705D}" destId="{993CF7C0-AFFE-4B27-A7CA-04E57846C853}" srcOrd="0" destOrd="0" presId="urn:microsoft.com/office/officeart/2005/8/layout/hList1"/>
    <dgm:cxn modelId="{4C3319EF-7F63-446E-99D0-FD7352003611}" type="presParOf" srcId="{4AB5A4E8-640D-4705-B90F-D745F862705D}" destId="{06DBE259-C358-4EA6-9D7F-D62F4BCEB3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7E0AF-5683-426B-85C4-22427AF741DA}">
      <dsp:nvSpPr>
        <dsp:cNvPr id="0" name=""/>
        <dsp:cNvSpPr/>
      </dsp:nvSpPr>
      <dsp:spPr>
        <a:xfrm>
          <a:off x="0" y="643166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A4A6F-619C-4C8A-9A33-8D22617E7AFB}">
      <dsp:nvSpPr>
        <dsp:cNvPr id="0" name=""/>
        <dsp:cNvSpPr/>
      </dsp:nvSpPr>
      <dsp:spPr>
        <a:xfrm>
          <a:off x="387255" y="116087"/>
          <a:ext cx="8142711" cy="718959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</a:rPr>
            <a:t>Оказание информационной, консультационной, организационно-методической, экспертно-аналитической поддержки организациям общего и дополнительного образования, реализующим дополнительные общеобразовательные программы в области физической культуры и спорта, а также индивидуальным предпринимателям, осуществляющим образовательную деятельность физкультурно-спортивной направленности</a:t>
          </a:r>
        </a:p>
      </dsp:txBody>
      <dsp:txXfrm>
        <a:off x="422352" y="151184"/>
        <a:ext cx="8072517" cy="648765"/>
      </dsp:txXfrm>
    </dsp:sp>
    <dsp:sp modelId="{64AAEDD2-89F9-4178-985D-BF971D414DDB}">
      <dsp:nvSpPr>
        <dsp:cNvPr id="0" name=""/>
        <dsp:cNvSpPr/>
      </dsp:nvSpPr>
      <dsp:spPr>
        <a:xfrm>
          <a:off x="0" y="1510927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A8767-AC8E-45D4-9C50-EE0EE3874BF1}">
      <dsp:nvSpPr>
        <dsp:cNvPr id="0" name=""/>
        <dsp:cNvSpPr/>
      </dsp:nvSpPr>
      <dsp:spPr>
        <a:xfrm>
          <a:off x="406013" y="1040966"/>
          <a:ext cx="8128217" cy="66184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Методическое сопровождение деятельности организаций общего и дополнительного образования, реализующих дополнительные общеобразовательные программы в области физической культуры и спорта, </a:t>
          </a:r>
          <a:r>
            <a:rPr lang="ru-RU" sz="1100" b="1" kern="1200" dirty="0">
              <a:solidFill>
                <a:srgbClr val="002060"/>
              </a:solidFill>
            </a:rPr>
            <a:t>, а также индивидуальным предпринимателям, осуществляющим образовательную деятельность физкультурно-спортивной направленности</a:t>
          </a:r>
          <a:endParaRPr lang="ru-RU" sz="1100" b="1" kern="1200" dirty="0">
            <a:solidFill>
              <a:srgbClr val="002060"/>
            </a:solidFill>
            <a:latin typeface="Corbel" panose="020B0503020204020204"/>
            <a:ea typeface="+mn-ea"/>
            <a:cs typeface="+mn-cs"/>
          </a:endParaRPr>
        </a:p>
      </dsp:txBody>
      <dsp:txXfrm>
        <a:off x="438321" y="1073274"/>
        <a:ext cx="8063601" cy="597224"/>
      </dsp:txXfrm>
    </dsp:sp>
    <dsp:sp modelId="{F0014659-2A24-4A07-B36A-1A759AD9E2A4}">
      <dsp:nvSpPr>
        <dsp:cNvPr id="0" name=""/>
        <dsp:cNvSpPr/>
      </dsp:nvSpPr>
      <dsp:spPr>
        <a:xfrm>
          <a:off x="0" y="2100607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EF1E9-D587-4073-9981-A68AFC6AB641}">
      <dsp:nvSpPr>
        <dsp:cNvPr id="0" name=""/>
        <dsp:cNvSpPr/>
      </dsp:nvSpPr>
      <dsp:spPr>
        <a:xfrm>
          <a:off x="406430" y="1908727"/>
          <a:ext cx="8128596" cy="38376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Развитие сферы дополнительного образования детей физкультурно-спортивной направленности как составляющей национальной системы поиска и поддержки талантов</a:t>
          </a:r>
        </a:p>
      </dsp:txBody>
      <dsp:txXfrm>
        <a:off x="425164" y="1927461"/>
        <a:ext cx="8091128" cy="346292"/>
      </dsp:txXfrm>
    </dsp:sp>
    <dsp:sp modelId="{15967376-79AF-4D63-8ED0-BA95F7595315}">
      <dsp:nvSpPr>
        <dsp:cNvPr id="0" name=""/>
        <dsp:cNvSpPr/>
      </dsp:nvSpPr>
      <dsp:spPr>
        <a:xfrm>
          <a:off x="0" y="2666528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84646-A669-4174-8FD9-0307FE94A043}">
      <dsp:nvSpPr>
        <dsp:cNvPr id="0" name=""/>
        <dsp:cNvSpPr/>
      </dsp:nvSpPr>
      <dsp:spPr>
        <a:xfrm>
          <a:off x="406430" y="2498407"/>
          <a:ext cx="8128596" cy="360001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Координация сетевого, межрегионального, межведомственного взаимодействия при реализации дополнительных общеобразовательных программ физкультурно-спортивной направленности</a:t>
          </a:r>
        </a:p>
      </dsp:txBody>
      <dsp:txXfrm>
        <a:off x="424004" y="2515981"/>
        <a:ext cx="8093448" cy="324853"/>
      </dsp:txXfrm>
    </dsp:sp>
    <dsp:sp modelId="{B152A0D2-F3D8-47FC-AD00-05A7F364EE16}">
      <dsp:nvSpPr>
        <dsp:cNvPr id="0" name=""/>
        <dsp:cNvSpPr/>
      </dsp:nvSpPr>
      <dsp:spPr>
        <a:xfrm>
          <a:off x="0" y="3256208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5B664-BAFB-4481-86B4-18B555FAE8BF}">
      <dsp:nvSpPr>
        <dsp:cNvPr id="0" name=""/>
        <dsp:cNvSpPr/>
      </dsp:nvSpPr>
      <dsp:spPr>
        <a:xfrm>
          <a:off x="408514" y="3064328"/>
          <a:ext cx="8125728" cy="38376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Формирование эффективных механизмов государственно-общественного, межведомственного управления системой дополнительного образования детей</a:t>
          </a:r>
        </a:p>
      </dsp:txBody>
      <dsp:txXfrm>
        <a:off x="427248" y="3083062"/>
        <a:ext cx="8088260" cy="346292"/>
      </dsp:txXfrm>
    </dsp:sp>
    <dsp:sp modelId="{3B6D4D75-CA8F-4CF0-9196-C7C748F87177}">
      <dsp:nvSpPr>
        <dsp:cNvPr id="0" name=""/>
        <dsp:cNvSpPr/>
      </dsp:nvSpPr>
      <dsp:spPr>
        <a:xfrm>
          <a:off x="0" y="3845888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B7AA8-2D08-47CE-BEA7-24FE95805DFD}">
      <dsp:nvSpPr>
        <dsp:cNvPr id="0" name=""/>
        <dsp:cNvSpPr/>
      </dsp:nvSpPr>
      <dsp:spPr>
        <a:xfrm>
          <a:off x="406430" y="3654008"/>
          <a:ext cx="8128596" cy="38376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Реализация модели адресной работы с детьми с ограниченными возможностями здоровья, детьми, находящимися в трудной жизненной ситуации, с одаренными детьми</a:t>
          </a:r>
        </a:p>
      </dsp:txBody>
      <dsp:txXfrm>
        <a:off x="425164" y="3672742"/>
        <a:ext cx="8091128" cy="346292"/>
      </dsp:txXfrm>
    </dsp:sp>
    <dsp:sp modelId="{1E98D203-E7E5-4553-B497-4B939486E8B8}">
      <dsp:nvSpPr>
        <dsp:cNvPr id="0" name=""/>
        <dsp:cNvSpPr/>
      </dsp:nvSpPr>
      <dsp:spPr>
        <a:xfrm>
          <a:off x="0" y="4542296"/>
          <a:ext cx="85371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B9C06-D792-4A2A-AB5E-6BFB3D92E5D4}">
      <dsp:nvSpPr>
        <dsp:cNvPr id="0" name=""/>
        <dsp:cNvSpPr/>
      </dsp:nvSpPr>
      <dsp:spPr>
        <a:xfrm>
          <a:off x="406430" y="4243688"/>
          <a:ext cx="8128596" cy="490487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78" tIns="0" rIns="22587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Разработка и реализация программ дополнительного профессионального образования педагогических и руководящих работников в сфере дополнительного образования детей физкультурно-спортивной направленности, их учебно-методического обеспечения</a:t>
          </a:r>
        </a:p>
      </dsp:txBody>
      <dsp:txXfrm>
        <a:off x="430374" y="4267632"/>
        <a:ext cx="8080708" cy="442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3639-A25D-40E4-A6A4-7430F60E11EB}">
      <dsp:nvSpPr>
        <dsp:cNvPr id="0" name=""/>
        <dsp:cNvSpPr/>
      </dsp:nvSpPr>
      <dsp:spPr>
        <a:xfrm>
          <a:off x="0" y="0"/>
          <a:ext cx="6120000" cy="486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02D4-5D12-47DE-B3F0-DEB1B18CB1CE}">
      <dsp:nvSpPr>
        <dsp:cNvPr id="0" name=""/>
        <dsp:cNvSpPr/>
      </dsp:nvSpPr>
      <dsp:spPr>
        <a:xfrm>
          <a:off x="183599" y="-4499"/>
          <a:ext cx="1797750" cy="503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986A-2D85-411B-990C-0A0FFBB16F5D}">
      <dsp:nvSpPr>
        <dsp:cNvPr id="0" name=""/>
        <dsp:cNvSpPr/>
      </dsp:nvSpPr>
      <dsp:spPr>
        <a:xfrm rot="10800000">
          <a:off x="183599" y="490499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База данных</a:t>
          </a:r>
        </a:p>
      </dsp:txBody>
      <dsp:txXfrm rot="10800000">
        <a:off x="201867" y="490499"/>
        <a:ext cx="1761214" cy="575732"/>
      </dsp:txXfrm>
    </dsp:sp>
    <dsp:sp modelId="{042FAAA3-4C0C-45E4-BCEF-0FB38785F795}">
      <dsp:nvSpPr>
        <dsp:cNvPr id="0" name=""/>
        <dsp:cNvSpPr/>
      </dsp:nvSpPr>
      <dsp:spPr>
        <a:xfrm>
          <a:off x="2161125" y="-4499"/>
          <a:ext cx="1797750" cy="503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FA30-90EE-46D2-A834-95698D3596D3}">
      <dsp:nvSpPr>
        <dsp:cNvPr id="0" name=""/>
        <dsp:cNvSpPr/>
      </dsp:nvSpPr>
      <dsp:spPr>
        <a:xfrm rot="10800000">
          <a:off x="2161125" y="490499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Библиотека</a:t>
          </a:r>
        </a:p>
      </dsp:txBody>
      <dsp:txXfrm rot="10800000">
        <a:off x="2179393" y="490499"/>
        <a:ext cx="1761214" cy="575732"/>
      </dsp:txXfrm>
    </dsp:sp>
    <dsp:sp modelId="{DBE7477D-7F0E-4249-BEE8-4B621CA0BADE}">
      <dsp:nvSpPr>
        <dsp:cNvPr id="0" name=""/>
        <dsp:cNvSpPr/>
      </dsp:nvSpPr>
      <dsp:spPr>
        <a:xfrm>
          <a:off x="4138650" y="-4499"/>
          <a:ext cx="1797750" cy="503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3CDD0-1BED-4C05-8172-18E5A8EA9388}">
      <dsp:nvSpPr>
        <dsp:cNvPr id="0" name=""/>
        <dsp:cNvSpPr/>
      </dsp:nvSpPr>
      <dsp:spPr>
        <a:xfrm rot="10800000">
          <a:off x="4138650" y="490499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Коммуникации</a:t>
          </a:r>
        </a:p>
      </dsp:txBody>
      <dsp:txXfrm rot="10800000">
        <a:off x="4156918" y="490499"/>
        <a:ext cx="1761214" cy="57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3639-A25D-40E4-A6A4-7430F60E11EB}">
      <dsp:nvSpPr>
        <dsp:cNvPr id="0" name=""/>
        <dsp:cNvSpPr/>
      </dsp:nvSpPr>
      <dsp:spPr>
        <a:xfrm>
          <a:off x="0" y="0"/>
          <a:ext cx="6120000" cy="486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02D4-5D12-47DE-B3F0-DEB1B18CB1CE}">
      <dsp:nvSpPr>
        <dsp:cNvPr id="0" name=""/>
        <dsp:cNvSpPr/>
      </dsp:nvSpPr>
      <dsp:spPr>
        <a:xfrm>
          <a:off x="183599" y="64800"/>
          <a:ext cx="1797750" cy="356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986A-2D85-411B-990C-0A0FFBB16F5D}">
      <dsp:nvSpPr>
        <dsp:cNvPr id="0" name=""/>
        <dsp:cNvSpPr/>
      </dsp:nvSpPr>
      <dsp:spPr>
        <a:xfrm rot="10800000">
          <a:off x="183599" y="486000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Всероссийские соревнования</a:t>
          </a:r>
        </a:p>
      </dsp:txBody>
      <dsp:txXfrm rot="10800000">
        <a:off x="201867" y="486000"/>
        <a:ext cx="1761214" cy="575732"/>
      </dsp:txXfrm>
    </dsp:sp>
    <dsp:sp modelId="{042FAAA3-4C0C-45E4-BCEF-0FB38785F795}">
      <dsp:nvSpPr>
        <dsp:cNvPr id="0" name=""/>
        <dsp:cNvSpPr/>
      </dsp:nvSpPr>
      <dsp:spPr>
        <a:xfrm>
          <a:off x="2161125" y="64800"/>
          <a:ext cx="1797750" cy="356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FA30-90EE-46D2-A834-95698D3596D3}">
      <dsp:nvSpPr>
        <dsp:cNvPr id="0" name=""/>
        <dsp:cNvSpPr/>
      </dsp:nvSpPr>
      <dsp:spPr>
        <a:xfrm rot="10800000">
          <a:off x="2161125" y="486000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ИТП</a:t>
          </a:r>
          <a:r>
            <a:rPr lang="ru-RU" sz="1600" b="1" kern="1200" dirty="0"/>
            <a:t> </a:t>
          </a: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ШС</a:t>
          </a:r>
        </a:p>
      </dsp:txBody>
      <dsp:txXfrm rot="10800000">
        <a:off x="2179393" y="486000"/>
        <a:ext cx="1761214" cy="575732"/>
      </dsp:txXfrm>
    </dsp:sp>
    <dsp:sp modelId="{DBE7477D-7F0E-4249-BEE8-4B621CA0BADE}">
      <dsp:nvSpPr>
        <dsp:cNvPr id="0" name=""/>
        <dsp:cNvSpPr/>
      </dsp:nvSpPr>
      <dsp:spPr>
        <a:xfrm>
          <a:off x="4138650" y="64800"/>
          <a:ext cx="1797750" cy="356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3CDD0-1BED-4C05-8172-18E5A8EA9388}">
      <dsp:nvSpPr>
        <dsp:cNvPr id="0" name=""/>
        <dsp:cNvSpPr/>
      </dsp:nvSpPr>
      <dsp:spPr>
        <a:xfrm rot="10800000">
          <a:off x="4138650" y="486000"/>
          <a:ext cx="1797750" cy="594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ШСЛ</a:t>
          </a:r>
        </a:p>
      </dsp:txBody>
      <dsp:txXfrm rot="10800000">
        <a:off x="4156918" y="486000"/>
        <a:ext cx="1761214" cy="575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3639-A25D-40E4-A6A4-7430F60E11EB}">
      <dsp:nvSpPr>
        <dsp:cNvPr id="0" name=""/>
        <dsp:cNvSpPr/>
      </dsp:nvSpPr>
      <dsp:spPr>
        <a:xfrm>
          <a:off x="0" y="0"/>
          <a:ext cx="6120000" cy="729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02D4-5D12-47DE-B3F0-DEB1B18CB1CE}">
      <dsp:nvSpPr>
        <dsp:cNvPr id="0" name=""/>
        <dsp:cNvSpPr/>
      </dsp:nvSpPr>
      <dsp:spPr>
        <a:xfrm>
          <a:off x="187491" y="97199"/>
          <a:ext cx="1793188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986A-2D85-411B-990C-0A0FFBB16F5D}">
      <dsp:nvSpPr>
        <dsp:cNvPr id="0" name=""/>
        <dsp:cNvSpPr/>
      </dsp:nvSpPr>
      <dsp:spPr>
        <a:xfrm rot="10800000">
          <a:off x="240946" y="729000"/>
          <a:ext cx="1793188" cy="891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Мониторинги и рейтинги</a:t>
          </a:r>
        </a:p>
      </dsp:txBody>
      <dsp:txXfrm rot="10800000">
        <a:off x="268347" y="729000"/>
        <a:ext cx="1738386" cy="863599"/>
      </dsp:txXfrm>
    </dsp:sp>
    <dsp:sp modelId="{042FAAA3-4C0C-45E4-BCEF-0FB38785F795}">
      <dsp:nvSpPr>
        <dsp:cNvPr id="0" name=""/>
        <dsp:cNvSpPr/>
      </dsp:nvSpPr>
      <dsp:spPr>
        <a:xfrm>
          <a:off x="2163405" y="94950"/>
          <a:ext cx="1793188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FA30-90EE-46D2-A834-95698D3596D3}">
      <dsp:nvSpPr>
        <dsp:cNvPr id="0" name=""/>
        <dsp:cNvSpPr/>
      </dsp:nvSpPr>
      <dsp:spPr>
        <a:xfrm rot="10800000">
          <a:off x="2170004" y="722250"/>
          <a:ext cx="1800002" cy="899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Мониторинг Сельских школ</a:t>
          </a:r>
        </a:p>
      </dsp:txBody>
      <dsp:txXfrm rot="10800000">
        <a:off x="2197682" y="722250"/>
        <a:ext cx="1744646" cy="872321"/>
      </dsp:txXfrm>
    </dsp:sp>
    <dsp:sp modelId="{DBE7477D-7F0E-4249-BEE8-4B621CA0BADE}">
      <dsp:nvSpPr>
        <dsp:cNvPr id="0" name=""/>
        <dsp:cNvSpPr/>
      </dsp:nvSpPr>
      <dsp:spPr>
        <a:xfrm>
          <a:off x="4139319" y="97199"/>
          <a:ext cx="1793188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3CDD0-1BED-4C05-8172-18E5A8EA9388}">
      <dsp:nvSpPr>
        <dsp:cNvPr id="0" name=""/>
        <dsp:cNvSpPr/>
      </dsp:nvSpPr>
      <dsp:spPr>
        <a:xfrm rot="10800000">
          <a:off x="4139319" y="729000"/>
          <a:ext cx="1793188" cy="891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«Единый Электронно-Информационный АТЛАС»</a:t>
          </a:r>
        </a:p>
      </dsp:txBody>
      <dsp:txXfrm rot="10800000">
        <a:off x="4166720" y="729000"/>
        <a:ext cx="1738386" cy="863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3639-A25D-40E4-A6A4-7430F60E11EB}">
      <dsp:nvSpPr>
        <dsp:cNvPr id="0" name=""/>
        <dsp:cNvSpPr/>
      </dsp:nvSpPr>
      <dsp:spPr>
        <a:xfrm>
          <a:off x="0" y="4501"/>
          <a:ext cx="6120000" cy="7199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02D4-5D12-47DE-B3F0-DEB1B18CB1CE}">
      <dsp:nvSpPr>
        <dsp:cNvPr id="0" name=""/>
        <dsp:cNvSpPr/>
      </dsp:nvSpPr>
      <dsp:spPr>
        <a:xfrm>
          <a:off x="181748" y="82824"/>
          <a:ext cx="1797750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986A-2D85-411B-990C-0A0FFBB16F5D}">
      <dsp:nvSpPr>
        <dsp:cNvPr id="0" name=""/>
        <dsp:cNvSpPr/>
      </dsp:nvSpPr>
      <dsp:spPr>
        <a:xfrm rot="10800000">
          <a:off x="183599" y="729000"/>
          <a:ext cx="1797750" cy="891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Региональные ресурсные центры</a:t>
          </a:r>
        </a:p>
      </dsp:txBody>
      <dsp:txXfrm rot="10800000">
        <a:off x="211000" y="729000"/>
        <a:ext cx="1742948" cy="863599"/>
      </dsp:txXfrm>
    </dsp:sp>
    <dsp:sp modelId="{042FAAA3-4C0C-45E4-BCEF-0FB38785F795}">
      <dsp:nvSpPr>
        <dsp:cNvPr id="0" name=""/>
        <dsp:cNvSpPr/>
      </dsp:nvSpPr>
      <dsp:spPr>
        <a:xfrm>
          <a:off x="2161125" y="97199"/>
          <a:ext cx="1797750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FA30-90EE-46D2-A834-95698D3596D3}">
      <dsp:nvSpPr>
        <dsp:cNvPr id="0" name=""/>
        <dsp:cNvSpPr/>
      </dsp:nvSpPr>
      <dsp:spPr>
        <a:xfrm rot="10800000">
          <a:off x="2161125" y="729000"/>
          <a:ext cx="1797750" cy="891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Международный</a:t>
          </a:r>
          <a:r>
            <a:rPr lang="ru-RU" sz="1400" b="1" kern="1200" dirty="0">
              <a:solidFill>
                <a:schemeClr val="bg1"/>
              </a:solidFill>
            </a:rPr>
            <a:t> </a:t>
          </a: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опыт и сотрудничество</a:t>
          </a:r>
        </a:p>
      </dsp:txBody>
      <dsp:txXfrm rot="10800000">
        <a:off x="2188526" y="729000"/>
        <a:ext cx="1742948" cy="863599"/>
      </dsp:txXfrm>
    </dsp:sp>
    <dsp:sp modelId="{DBE7477D-7F0E-4249-BEE8-4B621CA0BADE}">
      <dsp:nvSpPr>
        <dsp:cNvPr id="0" name=""/>
        <dsp:cNvSpPr/>
      </dsp:nvSpPr>
      <dsp:spPr>
        <a:xfrm>
          <a:off x="4138650" y="97199"/>
          <a:ext cx="1797750" cy="534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3CDD0-1BED-4C05-8172-18E5A8EA9388}">
      <dsp:nvSpPr>
        <dsp:cNvPr id="0" name=""/>
        <dsp:cNvSpPr/>
      </dsp:nvSpPr>
      <dsp:spPr>
        <a:xfrm rot="10800000">
          <a:off x="4138650" y="729000"/>
          <a:ext cx="1797750" cy="8910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Дистанционное обучение</a:t>
          </a:r>
        </a:p>
      </dsp:txBody>
      <dsp:txXfrm rot="10800000">
        <a:off x="4166051" y="729000"/>
        <a:ext cx="1742948" cy="863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B9A0-122A-439E-ABF0-253DB283545E}">
      <dsp:nvSpPr>
        <dsp:cNvPr id="0" name=""/>
        <dsp:cNvSpPr/>
      </dsp:nvSpPr>
      <dsp:spPr>
        <a:xfrm>
          <a:off x="1732" y="274062"/>
          <a:ext cx="1689638" cy="42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Контакты ресурсных центров субъектов РФ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1732" y="274062"/>
        <a:ext cx="1689638" cy="420397"/>
      </dsp:txXfrm>
    </dsp:sp>
    <dsp:sp modelId="{5BD4102F-A24C-402A-8C7E-F4847A37D173}">
      <dsp:nvSpPr>
        <dsp:cNvPr id="0" name=""/>
        <dsp:cNvSpPr/>
      </dsp:nvSpPr>
      <dsp:spPr>
        <a:xfrm>
          <a:off x="1732" y="694460"/>
          <a:ext cx="1689638" cy="1675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 dirty="0">
            <a:solidFill>
              <a:srgbClr val="002060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  <a:latin typeface="Corbel" panose="020B0503020204020204"/>
              <a:ea typeface="+mn-ea"/>
              <a:cs typeface="+mn-cs"/>
            </a:rPr>
            <a:t>База данных </a:t>
          </a:r>
          <a:r>
            <a:rPr lang="ru-RU" sz="600" b="0" u="none" kern="1200" dirty="0">
              <a:solidFill>
                <a:srgbClr val="002060"/>
              </a:solidFill>
            </a:rPr>
            <a:t>ресурсных центров субъектов РФ</a:t>
          </a:r>
          <a:endParaRPr lang="ru-RU" sz="600" b="0" u="none" kern="1200" dirty="0"/>
        </a:p>
      </dsp:txBody>
      <dsp:txXfrm>
        <a:off x="1732" y="694460"/>
        <a:ext cx="1689638" cy="1675822"/>
      </dsp:txXfrm>
    </dsp:sp>
    <dsp:sp modelId="{4208C7B2-D5DC-4EFB-AA09-F98FE50B88BF}">
      <dsp:nvSpPr>
        <dsp:cNvPr id="0" name=""/>
        <dsp:cNvSpPr/>
      </dsp:nvSpPr>
      <dsp:spPr>
        <a:xfrm>
          <a:off x="1927920" y="274062"/>
          <a:ext cx="1689638" cy="42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Реестр РРЦ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1927920" y="274062"/>
        <a:ext cx="1689638" cy="420397"/>
      </dsp:txXfrm>
    </dsp:sp>
    <dsp:sp modelId="{43CB9456-9B3D-40E6-A62D-398A80078036}">
      <dsp:nvSpPr>
        <dsp:cNvPr id="0" name=""/>
        <dsp:cNvSpPr/>
      </dsp:nvSpPr>
      <dsp:spPr>
        <a:xfrm>
          <a:off x="1927920" y="694460"/>
          <a:ext cx="1689638" cy="1675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Презентация «Формирование реестра РРЦ»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Перечень документов для реестра РРЦ  (правовой акт органов исполнительной власти: «О создании на базе образовательной организации РРЦ, приказ о создании, положение РРЦ, план мероприятий).</a:t>
          </a:r>
        </a:p>
      </dsp:txBody>
      <dsp:txXfrm>
        <a:off x="1927920" y="694460"/>
        <a:ext cx="1689638" cy="1675822"/>
      </dsp:txXfrm>
    </dsp:sp>
    <dsp:sp modelId="{3523AE60-6F8B-43DD-9532-21EB1775D12D}">
      <dsp:nvSpPr>
        <dsp:cNvPr id="0" name=""/>
        <dsp:cNvSpPr/>
      </dsp:nvSpPr>
      <dsp:spPr>
        <a:xfrm>
          <a:off x="3854107" y="274062"/>
          <a:ext cx="1689638" cy="42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Нормативно-правовая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база РРЦ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3854107" y="274062"/>
        <a:ext cx="1689638" cy="420397"/>
      </dsp:txXfrm>
    </dsp:sp>
    <dsp:sp modelId="{565B9A13-5294-42C5-A179-B5659643411A}">
      <dsp:nvSpPr>
        <dsp:cNvPr id="0" name=""/>
        <dsp:cNvSpPr/>
      </dsp:nvSpPr>
      <dsp:spPr>
        <a:xfrm>
          <a:off x="3854107" y="694460"/>
          <a:ext cx="1689638" cy="1675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Презентация о создании региональных ресурсных центров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Положение о федеральном ресурсном центре в сфере дополнительного образования детей физкультурно-спортивной направленности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Примерный План мероприятий (дорожная карта) по созданию регионального центра выявления и поддержки одаренных детей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Примерное (типовое) Положение о формах, периодичности и порядке проведения текущего контроля, промежуточной и итоговой аттестации обучающихся образовательных организаций, реализующих общеобразовательные программы дополнительного образования физкультурно-спортивной направленности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Приказ о создании региональных ресурсных центров (подписанный)</a:t>
          </a:r>
        </a:p>
      </dsp:txBody>
      <dsp:txXfrm>
        <a:off x="3854107" y="694460"/>
        <a:ext cx="1689638" cy="1675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E0BBB-0BDB-48D4-8A0D-B2B722CAE5C2}">
      <dsp:nvSpPr>
        <dsp:cNvPr id="0" name=""/>
        <dsp:cNvSpPr/>
      </dsp:nvSpPr>
      <dsp:spPr>
        <a:xfrm>
          <a:off x="49677" y="0"/>
          <a:ext cx="1681514" cy="943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Методическое сопровождение региональных ресурсных центров» 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49677" y="0"/>
        <a:ext cx="1681514" cy="943689"/>
      </dsp:txXfrm>
    </dsp:sp>
    <dsp:sp modelId="{CE27CE3F-AB57-45E6-8D9F-D12F5776EEE9}">
      <dsp:nvSpPr>
        <dsp:cNvPr id="0" name=""/>
        <dsp:cNvSpPr/>
      </dsp:nvSpPr>
      <dsp:spPr>
        <a:xfrm>
          <a:off x="36528" y="745679"/>
          <a:ext cx="1704921" cy="1620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Проект соглашения;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Примерное (типовое) Положение о региональном ресурсном центре развития дополнительного образования детей физкультурно-спортивной направленности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Методические рекомендации о деятельности регионального ресурсного центра развития дополнительного образования физкультурно-спортивной направленности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План мероприятий по развитию и взаимодействию ФРЦ и РРЦ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Всероссийский конкурс среди региональных центров дополнительного образования физкультурно-спортивной направленности и иными образовательными организациями</a:t>
          </a:r>
        </a:p>
      </dsp:txBody>
      <dsp:txXfrm>
        <a:off x="36528" y="745679"/>
        <a:ext cx="1704921" cy="1620002"/>
      </dsp:txXfrm>
    </dsp:sp>
    <dsp:sp modelId="{6C603CC5-42EF-461B-B898-95134BB668D3}">
      <dsp:nvSpPr>
        <dsp:cNvPr id="0" name=""/>
        <dsp:cNvSpPr/>
      </dsp:nvSpPr>
      <dsp:spPr>
        <a:xfrm>
          <a:off x="1968504" y="0"/>
          <a:ext cx="1681514" cy="908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Образовательный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>
              <a:solidFill>
                <a:srgbClr val="002060"/>
              </a:solidFill>
            </a:rPr>
            <a:t>контент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1968504" y="0"/>
        <a:ext cx="1681514" cy="908273"/>
      </dsp:txXfrm>
    </dsp:sp>
    <dsp:sp modelId="{C1251D33-0252-4362-B991-6B95B1263D0D}">
      <dsp:nvSpPr>
        <dsp:cNvPr id="0" name=""/>
        <dsp:cNvSpPr/>
      </dsp:nvSpPr>
      <dsp:spPr>
        <a:xfrm>
          <a:off x="1968504" y="740210"/>
          <a:ext cx="1681514" cy="1620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Методические рекомендации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Буклеты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kern="1200" dirty="0">
              <a:solidFill>
                <a:srgbClr val="002060"/>
              </a:solidFill>
            </a:rPr>
            <a:t>Марафоны на платформе (трансляция, опыт, мастер-классы, видео)</a:t>
          </a:r>
        </a:p>
      </dsp:txBody>
      <dsp:txXfrm>
        <a:off x="1968504" y="740210"/>
        <a:ext cx="1681514" cy="1620002"/>
      </dsp:txXfrm>
    </dsp:sp>
    <dsp:sp modelId="{993CF7C0-AFFE-4B27-A7CA-04E57846C853}">
      <dsp:nvSpPr>
        <dsp:cNvPr id="0" name=""/>
        <dsp:cNvSpPr/>
      </dsp:nvSpPr>
      <dsp:spPr>
        <a:xfrm>
          <a:off x="3863964" y="0"/>
          <a:ext cx="1681514" cy="88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2060"/>
              </a:solidFill>
            </a:rPr>
            <a:t>Вопрос-ответ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rgbClr val="002060"/>
            </a:solidFill>
          </a:endParaRPr>
        </a:p>
      </dsp:txBody>
      <dsp:txXfrm>
        <a:off x="3863964" y="0"/>
        <a:ext cx="1681514" cy="883862"/>
      </dsp:txXfrm>
    </dsp:sp>
    <dsp:sp modelId="{06DBE259-C358-4EA6-9D7F-D62F4BCEB33D}">
      <dsp:nvSpPr>
        <dsp:cNvPr id="0" name=""/>
        <dsp:cNvSpPr/>
      </dsp:nvSpPr>
      <dsp:spPr>
        <a:xfrm>
          <a:off x="3863964" y="734929"/>
          <a:ext cx="1681514" cy="1620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" b="1" kern="1200" dirty="0">
              <a:solidFill>
                <a:srgbClr val="002060"/>
              </a:solidFill>
            </a:rPr>
            <a:t>Обратная связь</a:t>
          </a:r>
          <a:endParaRPr lang="ru-RU" sz="600" kern="1200" dirty="0">
            <a:solidFill>
              <a:srgbClr val="002060"/>
            </a:solidFill>
          </a:endParaRPr>
        </a:p>
      </dsp:txBody>
      <dsp:txXfrm>
        <a:off x="3863964" y="734929"/>
        <a:ext cx="1681514" cy="162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CE89-1854-4595-B66F-EAB7FDAF9CD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89240"/>
            <a:ext cx="5486400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00"/>
            <a:ext cx="29718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6900"/>
            <a:ext cx="29718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CB60-711A-4EDE-8CEA-AFE55854C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CB60-711A-4EDE-8CEA-AFE55854C8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5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CB60-711A-4EDE-8CEA-AFE55854C8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0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1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4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5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1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4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9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2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8CD3B2-4D86-4F3C-A7A4-A4F79A2C47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openxmlformats.org/officeDocument/2006/relationships/diagramQuickStyle" Target="../diagrams/quickStyle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image" Target="../media/image27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26.png"/><Relationship Id="rId28" Type="http://schemas.microsoft.com/office/2007/relationships/diagramDrawing" Target="../diagrams/drawing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25.png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Relationship Id="rId8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fcomofv@mail.r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387F-A1F2-451F-A5DD-18702F20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210" y="255853"/>
            <a:ext cx="8775581" cy="2240382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МИНИСТЕРСТВО ПРОСВЕЩЕНИЯ  </a:t>
            </a:r>
            <a:br>
              <a:rPr lang="en-US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РОССИЙСКОЙ ФЕДЕРАЦИИ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ФГБУ «ФЕДЕРАЛЬНЫЙ ЦЕНТР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ОРГАНИЗАЦИОННО-МЕТОДИЧЕСКОГО ОБЕСПЕЧЕНИЯ ФИЗИЧЕСКОГО ВОСПИТАНИЯ»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465FE9-A1DC-43A0-91BD-67134BAD7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5910"/>
            <a:ext cx="9144000" cy="1646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 перспективах взаимодействия Федерального ресурсного центра и региональных ресурсных центров развития дополнительного образования физкультурно-спортивной направленности в рамках реализации федерального проекта «Успех каждого ребенка», плана основных мероприятий, проводимых в рамках «Десятилетия детства»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6A290-0C01-41A4-B29D-4B59B3CD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" y="368044"/>
            <a:ext cx="894894" cy="1008000"/>
          </a:xfrm>
          <a:prstGeom prst="rect">
            <a:avLst/>
          </a:prstGeom>
        </p:spPr>
      </p:pic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B8934415-00E9-4E54-AC58-82224A06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907" y="504825"/>
            <a:ext cx="725281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E63C8-CF98-4224-8640-D7E2F36496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b="7174"/>
          <a:stretch/>
        </p:blipFill>
        <p:spPr>
          <a:xfrm>
            <a:off x="3195569" y="1506673"/>
            <a:ext cx="5800862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345C96A1-0AF5-4373-AC26-26D0F3981331}"/>
              </a:ext>
            </a:extLst>
          </p:cNvPr>
          <p:cNvSpPr/>
          <p:nvPr/>
        </p:nvSpPr>
        <p:spPr>
          <a:xfrm>
            <a:off x="318337" y="2123819"/>
            <a:ext cx="3851575" cy="9169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/>
            <a:endParaRPr lang="ru-RU" sz="1400" b="1" dirty="0">
              <a:solidFill>
                <a:srgbClr val="002060"/>
              </a:solidFill>
            </a:endParaRPr>
          </a:p>
          <a:p>
            <a:pPr algn="ctr" defTabSz="914377"/>
            <a:r>
              <a:rPr lang="ru-RU" sz="1400" b="1" dirty="0">
                <a:solidFill>
                  <a:srgbClr val="002060"/>
                </a:solidFill>
              </a:rPr>
              <a:t>ФГБУ «Федеральный центр организационно-методического      обеспечения </a:t>
            </a:r>
          </a:p>
          <a:p>
            <a:pPr algn="ctr" defTabSz="914377"/>
            <a:r>
              <a:rPr lang="ru-RU" sz="1400" b="1" dirty="0">
                <a:solidFill>
                  <a:srgbClr val="002060"/>
                </a:solidFill>
              </a:rPr>
              <a:t>физического воспитания» </a:t>
            </a:r>
          </a:p>
          <a:p>
            <a:pPr algn="ctr" defTabSz="914377"/>
            <a:endParaRPr lang="ru-RU" sz="16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70121BF8-73DB-4359-ACF4-1712603BC5B1}"/>
              </a:ext>
            </a:extLst>
          </p:cNvPr>
          <p:cNvSpPr/>
          <p:nvPr/>
        </p:nvSpPr>
        <p:spPr bwMode="auto">
          <a:xfrm>
            <a:off x="1992257" y="1311963"/>
            <a:ext cx="8207486" cy="7037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Департамент государственной политики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 в сфере воспитания, дополнительного образования и детского отдыха 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44199A5-4A10-433F-A33F-76E589CA17EF}"/>
              </a:ext>
            </a:extLst>
          </p:cNvPr>
          <p:cNvSpPr/>
          <p:nvPr/>
        </p:nvSpPr>
        <p:spPr>
          <a:xfrm>
            <a:off x="562408" y="3000337"/>
            <a:ext cx="3398147" cy="1254347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 </a:t>
            </a: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id="{34729ACC-F221-4A37-A21E-B162609BBAF8}"/>
              </a:ext>
            </a:extLst>
          </p:cNvPr>
          <p:cNvSpPr/>
          <p:nvPr/>
        </p:nvSpPr>
        <p:spPr>
          <a:xfrm>
            <a:off x="4685262" y="2553376"/>
            <a:ext cx="3398147" cy="113427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Краевые, областные, республиканские   ДЮСШ, СДЮШОР, ДООЦ, ДЮКФП</a:t>
            </a:r>
          </a:p>
          <a:p>
            <a:pPr lvl="0" algn="ctr">
              <a:defRPr/>
            </a:pPr>
            <a:r>
              <a:rPr lang="ru-RU" sz="1400" i="1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4DB336AB-1F3A-446F-ABB2-A1A3A756D107}"/>
              </a:ext>
            </a:extLst>
          </p:cNvPr>
          <p:cNvSpPr/>
          <p:nvPr/>
        </p:nvSpPr>
        <p:spPr>
          <a:xfrm>
            <a:off x="282784" y="5959486"/>
            <a:ext cx="2354133" cy="828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Общеобразовательные организации, реализующие дополнительные образовательные программы в области ФК и С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835A41F7-5AEB-4887-A1C1-16912FDC1D2A}"/>
              </a:ext>
            </a:extLst>
          </p:cNvPr>
          <p:cNvSpPr/>
          <p:nvPr/>
        </p:nvSpPr>
        <p:spPr>
          <a:xfrm>
            <a:off x="3181008" y="5941788"/>
            <a:ext cx="2201656" cy="828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Организации  дополнительного образования физкультурно-спортивной направленности</a:t>
            </a: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2AEDC129-DED8-451B-A619-B6E640BC5EC5}"/>
              </a:ext>
            </a:extLst>
          </p:cNvPr>
          <p:cNvSpPr/>
          <p:nvPr/>
        </p:nvSpPr>
        <p:spPr>
          <a:xfrm>
            <a:off x="5888914" y="5938102"/>
            <a:ext cx="2354133" cy="828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Иные организации дополнительного образования, имеющие спортивные секции</a:t>
            </a:r>
          </a:p>
        </p:txBody>
      </p:sp>
      <p:sp>
        <p:nvSpPr>
          <p:cNvPr id="17" name="Скругленный прямоугольник 26">
            <a:extLst>
              <a:ext uri="{FF2B5EF4-FFF2-40B4-BE49-F238E27FC236}">
                <a16:creationId xmlns:a16="http://schemas.microsoft.com/office/drawing/2014/main" id="{50A1EC3A-F79B-4495-BE21-DF89DAEA3C6B}"/>
              </a:ext>
            </a:extLst>
          </p:cNvPr>
          <p:cNvSpPr/>
          <p:nvPr/>
        </p:nvSpPr>
        <p:spPr>
          <a:xfrm>
            <a:off x="8565874" y="2158991"/>
            <a:ext cx="3307789" cy="9088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Органы исполнительной власти субъектов РФ, осуществляющие государственное управление в сфере образования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9E02081-AC0B-40D6-96D6-54D18FF13AC7}"/>
              </a:ext>
            </a:extLst>
          </p:cNvPr>
          <p:cNvSpPr/>
          <p:nvPr/>
        </p:nvSpPr>
        <p:spPr>
          <a:xfrm>
            <a:off x="8685113" y="3505785"/>
            <a:ext cx="3090775" cy="759026"/>
          </a:xfrm>
          <a:prstGeom prst="roundRect">
            <a:avLst>
              <a:gd name="adj" fmla="val 29068"/>
            </a:avLst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 модельные центры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дополнительного образования детей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20">
            <a:extLst>
              <a:ext uri="{FF2B5EF4-FFF2-40B4-BE49-F238E27FC236}">
                <a16:creationId xmlns:a16="http://schemas.microsoft.com/office/drawing/2014/main" id="{72FB425B-5CDA-48BD-BD4E-40E6BFD26915}"/>
              </a:ext>
            </a:extLst>
          </p:cNvPr>
          <p:cNvSpPr/>
          <p:nvPr/>
        </p:nvSpPr>
        <p:spPr>
          <a:xfrm>
            <a:off x="8781402" y="4699928"/>
            <a:ext cx="2994486" cy="827453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опорные центры дополнительного образования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23">
            <a:extLst>
              <a:ext uri="{FF2B5EF4-FFF2-40B4-BE49-F238E27FC236}">
                <a16:creationId xmlns:a16="http://schemas.microsoft.com/office/drawing/2014/main" id="{B9AA301C-40CD-43C6-A706-44814444B201}"/>
              </a:ext>
            </a:extLst>
          </p:cNvPr>
          <p:cNvSpPr/>
          <p:nvPr/>
        </p:nvSpPr>
        <p:spPr>
          <a:xfrm>
            <a:off x="8731270" y="5947286"/>
            <a:ext cx="3132000" cy="828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Общественные организации, частные предприниматели, оказывающие образовательные услуги по программам дополнительного образования, физкультурно-спортивной направленности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D7B2D043-D89D-4DC2-8C5E-DB96879DCDC1}"/>
              </a:ext>
            </a:extLst>
          </p:cNvPr>
          <p:cNvSpPr/>
          <p:nvPr/>
        </p:nvSpPr>
        <p:spPr>
          <a:xfrm>
            <a:off x="6027694" y="1075306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-вправо 30">
            <a:extLst>
              <a:ext uri="{FF2B5EF4-FFF2-40B4-BE49-F238E27FC236}">
                <a16:creationId xmlns:a16="http://schemas.microsoft.com/office/drawing/2014/main" id="{FF27A981-56A1-470D-846A-7BB12E901CB9}"/>
              </a:ext>
            </a:extLst>
          </p:cNvPr>
          <p:cNvSpPr/>
          <p:nvPr/>
        </p:nvSpPr>
        <p:spPr>
          <a:xfrm>
            <a:off x="2729234" y="6218411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-вправо 31">
            <a:extLst>
              <a:ext uri="{FF2B5EF4-FFF2-40B4-BE49-F238E27FC236}">
                <a16:creationId xmlns:a16="http://schemas.microsoft.com/office/drawing/2014/main" id="{9414CDDC-921C-4EB3-A183-8DA74BD76E00}"/>
              </a:ext>
            </a:extLst>
          </p:cNvPr>
          <p:cNvSpPr/>
          <p:nvPr/>
        </p:nvSpPr>
        <p:spPr>
          <a:xfrm>
            <a:off x="5491060" y="6209227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лево-вправо 32">
            <a:extLst>
              <a:ext uri="{FF2B5EF4-FFF2-40B4-BE49-F238E27FC236}">
                <a16:creationId xmlns:a16="http://schemas.microsoft.com/office/drawing/2014/main" id="{C4A74285-B73C-4647-B1BD-47D041E55FE0}"/>
              </a:ext>
            </a:extLst>
          </p:cNvPr>
          <p:cNvSpPr/>
          <p:nvPr/>
        </p:nvSpPr>
        <p:spPr>
          <a:xfrm>
            <a:off x="8324674" y="6218411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FB42FC43-9E3B-429E-9B20-ED41A562BD7D}"/>
              </a:ext>
            </a:extLst>
          </p:cNvPr>
          <p:cNvSpPr/>
          <p:nvPr/>
        </p:nvSpPr>
        <p:spPr>
          <a:xfrm>
            <a:off x="125804" y="5507796"/>
            <a:ext cx="11370871" cy="2884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2A9C06EF-0F5A-4F60-9FFA-0EED249E7EE0}"/>
              </a:ext>
            </a:extLst>
          </p:cNvPr>
          <p:cNvSpPr/>
          <p:nvPr/>
        </p:nvSpPr>
        <p:spPr>
          <a:xfrm>
            <a:off x="4279082" y="5719673"/>
            <a:ext cx="136613" cy="2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1B331E58-C9E7-4BCC-B5F4-D691C83C1906}"/>
              </a:ext>
            </a:extLst>
          </p:cNvPr>
          <p:cNvSpPr/>
          <p:nvPr/>
        </p:nvSpPr>
        <p:spPr>
          <a:xfrm>
            <a:off x="6997673" y="5708060"/>
            <a:ext cx="136613" cy="2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D07F438-6C3B-469C-B302-66C73B0F5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67760"/>
              </p:ext>
            </p:extLst>
          </p:nvPr>
        </p:nvGraphicFramePr>
        <p:xfrm>
          <a:off x="1162531" y="303114"/>
          <a:ext cx="10443607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43607">
                  <a:extLst>
                    <a:ext uri="{9D8B030D-6E8A-4147-A177-3AD203B41FA5}">
                      <a16:colId xmlns:a16="http://schemas.microsoft.com/office/drawing/2014/main" val="1905873036"/>
                    </a:ext>
                  </a:extLst>
                </a:gridCol>
              </a:tblGrid>
              <a:tr h="2115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Структура управления дополнительным образованием физкультурно-спортивной направленности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810065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84B2F0-B9CF-4995-9140-FF758140D2BC}"/>
              </a:ext>
            </a:extLst>
          </p:cNvPr>
          <p:cNvSpPr/>
          <p:nvPr/>
        </p:nvSpPr>
        <p:spPr>
          <a:xfrm>
            <a:off x="3063689" y="668874"/>
            <a:ext cx="6064623" cy="45888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Министерство просвещения Российской Федерации</a:t>
            </a: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97B6AFA0-2DFA-4CBB-8D7E-A3A70BA40916}"/>
              </a:ext>
            </a:extLst>
          </p:cNvPr>
          <p:cNvSpPr/>
          <p:nvPr/>
        </p:nvSpPr>
        <p:spPr>
          <a:xfrm>
            <a:off x="4255452" y="3646135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18">
            <a:extLst>
              <a:ext uri="{FF2B5EF4-FFF2-40B4-BE49-F238E27FC236}">
                <a16:creationId xmlns:a16="http://schemas.microsoft.com/office/drawing/2014/main" id="{21FC9220-51BD-43A2-AC91-7D4E1FB24A11}"/>
              </a:ext>
            </a:extLst>
          </p:cNvPr>
          <p:cNvSpPr/>
          <p:nvPr/>
        </p:nvSpPr>
        <p:spPr>
          <a:xfrm>
            <a:off x="4771668" y="3415646"/>
            <a:ext cx="3225334" cy="1360459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ресурсные центры координаторы (базовая) организация развития дополнительного образования физкультурно-спортивной направленности</a:t>
            </a: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2648893C-A47D-4E8E-A175-2436FB2F57BF}"/>
              </a:ext>
            </a:extLst>
          </p:cNvPr>
          <p:cNvSpPr/>
          <p:nvPr/>
        </p:nvSpPr>
        <p:spPr>
          <a:xfrm>
            <a:off x="423615" y="4670212"/>
            <a:ext cx="3600000" cy="827452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координаторы(базовые) организации физкультурно-спортивной направленности</a:t>
            </a:r>
          </a:p>
        </p:txBody>
      </p:sp>
      <p:sp>
        <p:nvSpPr>
          <p:cNvPr id="48" name="Стрелка: влево-вправо 47">
            <a:extLst>
              <a:ext uri="{FF2B5EF4-FFF2-40B4-BE49-F238E27FC236}">
                <a16:creationId xmlns:a16="http://schemas.microsoft.com/office/drawing/2014/main" id="{1723F6D5-4B87-44D1-AAC6-BFD08689182A}"/>
              </a:ext>
            </a:extLst>
          </p:cNvPr>
          <p:cNvSpPr/>
          <p:nvPr/>
        </p:nvSpPr>
        <p:spPr>
          <a:xfrm rot="1970928">
            <a:off x="8095735" y="4793681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-вправо 48">
            <a:extLst>
              <a:ext uri="{FF2B5EF4-FFF2-40B4-BE49-F238E27FC236}">
                <a16:creationId xmlns:a16="http://schemas.microsoft.com/office/drawing/2014/main" id="{87C5E463-5ED4-435F-9A57-45D73DD050D1}"/>
              </a:ext>
            </a:extLst>
          </p:cNvPr>
          <p:cNvSpPr/>
          <p:nvPr/>
        </p:nvSpPr>
        <p:spPr>
          <a:xfrm rot="19483907">
            <a:off x="4248477" y="4785745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лево-вправо 49">
            <a:extLst>
              <a:ext uri="{FF2B5EF4-FFF2-40B4-BE49-F238E27FC236}">
                <a16:creationId xmlns:a16="http://schemas.microsoft.com/office/drawing/2014/main" id="{FAA6DF8C-7B3B-476E-92F4-67486DED1A62}"/>
              </a:ext>
            </a:extLst>
          </p:cNvPr>
          <p:cNvSpPr/>
          <p:nvPr/>
        </p:nvSpPr>
        <p:spPr>
          <a:xfrm>
            <a:off x="8123562" y="3789676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лево-вправо 50">
            <a:extLst>
              <a:ext uri="{FF2B5EF4-FFF2-40B4-BE49-F238E27FC236}">
                <a16:creationId xmlns:a16="http://schemas.microsoft.com/office/drawing/2014/main" id="{1E24D92A-5637-42FE-BB43-239828AF288B}"/>
              </a:ext>
            </a:extLst>
          </p:cNvPr>
          <p:cNvSpPr/>
          <p:nvPr/>
        </p:nvSpPr>
        <p:spPr>
          <a:xfrm>
            <a:off x="4740907" y="5086207"/>
            <a:ext cx="3312000" cy="288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лево-вправо 51">
            <a:extLst>
              <a:ext uri="{FF2B5EF4-FFF2-40B4-BE49-F238E27FC236}">
                <a16:creationId xmlns:a16="http://schemas.microsoft.com/office/drawing/2014/main" id="{EF41855A-E28C-447E-A742-8DED6C0D37BA}"/>
              </a:ext>
            </a:extLst>
          </p:cNvPr>
          <p:cNvSpPr/>
          <p:nvPr/>
        </p:nvSpPr>
        <p:spPr>
          <a:xfrm rot="5400000">
            <a:off x="9977833" y="4381609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лево-вправо 52">
            <a:extLst>
              <a:ext uri="{FF2B5EF4-FFF2-40B4-BE49-F238E27FC236}">
                <a16:creationId xmlns:a16="http://schemas.microsoft.com/office/drawing/2014/main" id="{9F15455A-D2F8-4095-A7BD-90952A564793}"/>
              </a:ext>
            </a:extLst>
          </p:cNvPr>
          <p:cNvSpPr/>
          <p:nvPr/>
        </p:nvSpPr>
        <p:spPr>
          <a:xfrm rot="5400000">
            <a:off x="9982397" y="3197614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лево-вправо 53">
            <a:extLst>
              <a:ext uri="{FF2B5EF4-FFF2-40B4-BE49-F238E27FC236}">
                <a16:creationId xmlns:a16="http://schemas.microsoft.com/office/drawing/2014/main" id="{BA6687B3-C7E5-4664-A53A-DCF93DC9FD9F}"/>
              </a:ext>
            </a:extLst>
          </p:cNvPr>
          <p:cNvSpPr/>
          <p:nvPr/>
        </p:nvSpPr>
        <p:spPr>
          <a:xfrm>
            <a:off x="8135276" y="2978555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лево-вправо 57">
            <a:extLst>
              <a:ext uri="{FF2B5EF4-FFF2-40B4-BE49-F238E27FC236}">
                <a16:creationId xmlns:a16="http://schemas.microsoft.com/office/drawing/2014/main" id="{B5C11AAE-E0E2-4D8A-83BD-1ADFA11D0C94}"/>
              </a:ext>
            </a:extLst>
          </p:cNvPr>
          <p:cNvSpPr/>
          <p:nvPr/>
        </p:nvSpPr>
        <p:spPr>
          <a:xfrm rot="5400000">
            <a:off x="1222370" y="5636060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лево-вправо 58">
            <a:extLst>
              <a:ext uri="{FF2B5EF4-FFF2-40B4-BE49-F238E27FC236}">
                <a16:creationId xmlns:a16="http://schemas.microsoft.com/office/drawing/2014/main" id="{E0EB441A-B8D6-4A5B-87EC-7DC72224DBCE}"/>
              </a:ext>
            </a:extLst>
          </p:cNvPr>
          <p:cNvSpPr/>
          <p:nvPr/>
        </p:nvSpPr>
        <p:spPr>
          <a:xfrm rot="5400000">
            <a:off x="9979272" y="5641786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лево-вправо 59">
            <a:extLst>
              <a:ext uri="{FF2B5EF4-FFF2-40B4-BE49-F238E27FC236}">
                <a16:creationId xmlns:a16="http://schemas.microsoft.com/office/drawing/2014/main" id="{2953D9A6-6F8B-4758-9A9E-AC0DACCA831A}"/>
              </a:ext>
            </a:extLst>
          </p:cNvPr>
          <p:cNvSpPr/>
          <p:nvPr/>
        </p:nvSpPr>
        <p:spPr>
          <a:xfrm rot="2426994">
            <a:off x="8112913" y="2162511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лево-вправо 60">
            <a:extLst>
              <a:ext uri="{FF2B5EF4-FFF2-40B4-BE49-F238E27FC236}">
                <a16:creationId xmlns:a16="http://schemas.microsoft.com/office/drawing/2014/main" id="{55EBC730-75E0-45CC-AF62-3381FAC00FC8}"/>
              </a:ext>
            </a:extLst>
          </p:cNvPr>
          <p:cNvSpPr/>
          <p:nvPr/>
        </p:nvSpPr>
        <p:spPr>
          <a:xfrm rot="19440169">
            <a:off x="4199702" y="2145891"/>
            <a:ext cx="396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1D481E-AFFB-4657-85EF-E5EDF271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17" y="384619"/>
            <a:ext cx="2615411" cy="5121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7926DFB-7DFE-4895-9CDB-7EE06E30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0" y="350217"/>
            <a:ext cx="755970" cy="859611"/>
          </a:xfrm>
          <a:prstGeom prst="rect">
            <a:avLst/>
          </a:prstGeom>
        </p:spPr>
      </p:pic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id="{0982FCDB-AEE1-4BEF-B967-72DFF15B3916}"/>
              </a:ext>
            </a:extLst>
          </p:cNvPr>
          <p:cNvSpPr/>
          <p:nvPr/>
        </p:nvSpPr>
        <p:spPr>
          <a:xfrm>
            <a:off x="4169862" y="393994"/>
            <a:ext cx="3851575" cy="1164437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/>
            <a:endParaRPr lang="ru-RU" sz="1400" b="1" dirty="0">
              <a:solidFill>
                <a:srgbClr val="002060"/>
              </a:solidFill>
            </a:endParaRPr>
          </a:p>
          <a:p>
            <a:pPr algn="ctr" defTabSz="914377"/>
            <a:endParaRPr lang="ru-RU" sz="1400" b="1" dirty="0">
              <a:solidFill>
                <a:srgbClr val="002060"/>
              </a:solidFill>
            </a:endParaRPr>
          </a:p>
          <a:p>
            <a:pPr algn="ctr" defTabSz="914377"/>
            <a:endParaRPr lang="ru-RU" sz="1400" b="1" dirty="0">
              <a:solidFill>
                <a:srgbClr val="002060"/>
              </a:solidFill>
            </a:endParaRPr>
          </a:p>
          <a:p>
            <a:pPr algn="ctr" defTabSz="914377"/>
            <a:r>
              <a:rPr lang="ru-RU" sz="1400" b="1" dirty="0">
                <a:solidFill>
                  <a:srgbClr val="002060"/>
                </a:solidFill>
              </a:rPr>
              <a:t>ФГБУ «Федеральный центр организационно-методического      обеспечения физического воспитания» </a:t>
            </a:r>
          </a:p>
          <a:p>
            <a:pPr algn="ctr" defTabSz="914377"/>
            <a:endParaRPr lang="ru-RU" sz="16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29" name="Picture 3" descr="ЛОГО 1">
            <a:extLst>
              <a:ext uri="{FF2B5EF4-FFF2-40B4-BE49-F238E27FC236}">
                <a16:creationId xmlns:a16="http://schemas.microsoft.com/office/drawing/2014/main" id="{F5866B5A-2081-4EF4-91AF-5003F5A0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69" y="425785"/>
            <a:ext cx="360000" cy="4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38AF397-A595-4478-9FC0-5A1A6E0C4969}"/>
              </a:ext>
            </a:extLst>
          </p:cNvPr>
          <p:cNvSpPr/>
          <p:nvPr/>
        </p:nvSpPr>
        <p:spPr>
          <a:xfrm>
            <a:off x="4381887" y="1472122"/>
            <a:ext cx="3398147" cy="936000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 </a:t>
            </a:r>
          </a:p>
        </p:txBody>
      </p:sp>
      <p:sp>
        <p:nvSpPr>
          <p:cNvPr id="31" name="Скругленный прямоугольник 18">
            <a:extLst>
              <a:ext uri="{FF2B5EF4-FFF2-40B4-BE49-F238E27FC236}">
                <a16:creationId xmlns:a16="http://schemas.microsoft.com/office/drawing/2014/main" id="{94530214-B8F0-41FB-BD8D-38350765C7B6}"/>
              </a:ext>
            </a:extLst>
          </p:cNvPr>
          <p:cNvSpPr/>
          <p:nvPr/>
        </p:nvSpPr>
        <p:spPr>
          <a:xfrm>
            <a:off x="3560516" y="2748771"/>
            <a:ext cx="5070617" cy="12517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ресурсные центры координаторы (базовая) организация развития дополнительного образования физкультурно-спортивной направленности ( ДЮСШ, ДООЦ, ДЮКПФ)</a:t>
            </a:r>
          </a:p>
        </p:txBody>
      </p:sp>
      <p:sp>
        <p:nvSpPr>
          <p:cNvPr id="32" name="Скругленный прямоугольник 23">
            <a:extLst>
              <a:ext uri="{FF2B5EF4-FFF2-40B4-BE49-F238E27FC236}">
                <a16:creationId xmlns:a16="http://schemas.microsoft.com/office/drawing/2014/main" id="{DC446DE6-1F68-4238-8C06-A10AA7B4600C}"/>
              </a:ext>
            </a:extLst>
          </p:cNvPr>
          <p:cNvSpPr/>
          <p:nvPr/>
        </p:nvSpPr>
        <p:spPr>
          <a:xfrm>
            <a:off x="8021437" y="5675266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Иные организации, имеющие спортивные секции, в том числе индивидуальные предприниматели</a:t>
            </a:r>
          </a:p>
        </p:txBody>
      </p:sp>
      <p:sp>
        <p:nvSpPr>
          <p:cNvPr id="35" name="Скругленный прямоугольник 23">
            <a:extLst>
              <a:ext uri="{FF2B5EF4-FFF2-40B4-BE49-F238E27FC236}">
                <a16:creationId xmlns:a16="http://schemas.microsoft.com/office/drawing/2014/main" id="{BED12D3E-0ECC-4E91-8A6B-271D3C6BFA1B}"/>
              </a:ext>
            </a:extLst>
          </p:cNvPr>
          <p:cNvSpPr/>
          <p:nvPr/>
        </p:nvSpPr>
        <p:spPr>
          <a:xfrm>
            <a:off x="4295999" y="5675266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Организации, дополнительного образования физкультурно-спортивной направленности</a:t>
            </a:r>
          </a:p>
        </p:txBody>
      </p:sp>
      <p:sp>
        <p:nvSpPr>
          <p:cNvPr id="36" name="Скругленный прямоугольник 23">
            <a:extLst>
              <a:ext uri="{FF2B5EF4-FFF2-40B4-BE49-F238E27FC236}">
                <a16:creationId xmlns:a16="http://schemas.microsoft.com/office/drawing/2014/main" id="{5CB8DA96-D50D-4BC7-AF2F-53B94FF8BA3E}"/>
              </a:ext>
            </a:extLst>
          </p:cNvPr>
          <p:cNvSpPr/>
          <p:nvPr/>
        </p:nvSpPr>
        <p:spPr>
          <a:xfrm>
            <a:off x="569862" y="5658898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Общеобразовательные организации, реализующие дополнительные общеобразовательные программы</a:t>
            </a:r>
          </a:p>
        </p:txBody>
      </p:sp>
      <p:sp>
        <p:nvSpPr>
          <p:cNvPr id="37" name="Скругленный прямоугольник 20">
            <a:extLst>
              <a:ext uri="{FF2B5EF4-FFF2-40B4-BE49-F238E27FC236}">
                <a16:creationId xmlns:a16="http://schemas.microsoft.com/office/drawing/2014/main" id="{C4F5427F-658B-41DF-97CD-2ED65CB88F3D}"/>
              </a:ext>
            </a:extLst>
          </p:cNvPr>
          <p:cNvSpPr/>
          <p:nvPr/>
        </p:nvSpPr>
        <p:spPr>
          <a:xfrm>
            <a:off x="4583606" y="4427447"/>
            <a:ext cx="2994486" cy="827453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опорные центры дополнительного образования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20">
            <a:extLst>
              <a:ext uri="{FF2B5EF4-FFF2-40B4-BE49-F238E27FC236}">
                <a16:creationId xmlns:a16="http://schemas.microsoft.com/office/drawing/2014/main" id="{C620DFE5-57B8-404D-BD15-2DD4D21D24A0}"/>
              </a:ext>
            </a:extLst>
          </p:cNvPr>
          <p:cNvSpPr/>
          <p:nvPr/>
        </p:nvSpPr>
        <p:spPr>
          <a:xfrm>
            <a:off x="566030" y="3089086"/>
            <a:ext cx="2994486" cy="827453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общественные организации физкультурно-спортивного профиля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20">
            <a:extLst>
              <a:ext uri="{FF2B5EF4-FFF2-40B4-BE49-F238E27FC236}">
                <a16:creationId xmlns:a16="http://schemas.microsoft.com/office/drawing/2014/main" id="{B4A3E1B4-0777-414C-8646-84F6E177EEE7}"/>
              </a:ext>
            </a:extLst>
          </p:cNvPr>
          <p:cNvSpPr/>
          <p:nvPr/>
        </p:nvSpPr>
        <p:spPr>
          <a:xfrm>
            <a:off x="8626951" y="3084224"/>
            <a:ext cx="2994486" cy="827453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(муниципальные) средства массовой информации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id="{CACC023D-9B4A-4627-BA73-B2A10B0E3ED0}"/>
              </a:ext>
            </a:extLst>
          </p:cNvPr>
          <p:cNvSpPr/>
          <p:nvPr/>
        </p:nvSpPr>
        <p:spPr>
          <a:xfrm rot="5400000" flipV="1">
            <a:off x="5897825" y="2448271"/>
            <a:ext cx="396000" cy="20499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CF9E26F9-0E3B-4DB6-95B9-E91F6C88AA4C}"/>
              </a:ext>
            </a:extLst>
          </p:cNvPr>
          <p:cNvSpPr/>
          <p:nvPr/>
        </p:nvSpPr>
        <p:spPr>
          <a:xfrm rot="5400000" flipV="1">
            <a:off x="5897825" y="4096002"/>
            <a:ext cx="396000" cy="20499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5C4062E1-CCC9-4F51-BBB1-DB5496D89AA5}"/>
              </a:ext>
            </a:extLst>
          </p:cNvPr>
          <p:cNvSpPr/>
          <p:nvPr/>
        </p:nvSpPr>
        <p:spPr>
          <a:xfrm rot="5400000" flipV="1">
            <a:off x="5897825" y="5362584"/>
            <a:ext cx="396000" cy="20499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DDCCFD66-6A71-4759-8477-B3F56FC92F52}"/>
              </a:ext>
            </a:extLst>
          </p:cNvPr>
          <p:cNvSpPr/>
          <p:nvPr/>
        </p:nvSpPr>
        <p:spPr>
          <a:xfrm rot="8059474" flipV="1">
            <a:off x="4279372" y="5288210"/>
            <a:ext cx="396000" cy="20499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AA23B0A7-5A6A-450E-B684-70F65E12E6EE}"/>
              </a:ext>
            </a:extLst>
          </p:cNvPr>
          <p:cNvSpPr/>
          <p:nvPr/>
        </p:nvSpPr>
        <p:spPr>
          <a:xfrm rot="2510187" flipV="1">
            <a:off x="7482111" y="5283380"/>
            <a:ext cx="396000" cy="20499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463307-1C42-4AD6-8C4B-F60C6CCB2FAA}"/>
              </a:ext>
            </a:extLst>
          </p:cNvPr>
          <p:cNvSpPr/>
          <p:nvPr/>
        </p:nvSpPr>
        <p:spPr>
          <a:xfrm>
            <a:off x="8279847" y="558712"/>
            <a:ext cx="3398147" cy="106182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ФРЦ осуществляет деятельность по формированию инфраструктуры и поддержки развития дополнительного образования детей физкультурно-спортивной направленности в соответствии с утвержденным Протоколом заседания рабочей группы приоритетного проекта «Доступное дополнительное образование» Минобрнауки России от 12 апреля 2017 г. № 2 (раздел </a:t>
            </a:r>
            <a:r>
              <a:rPr lang="en-US" sz="9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9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п.2)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C0DA5A-C16E-4275-BBD8-AD7FF78E7B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5" t="2899" r="27004" b="11230"/>
          <a:stretch/>
        </p:blipFill>
        <p:spPr>
          <a:xfrm>
            <a:off x="8232547" y="342872"/>
            <a:ext cx="37772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C0005-4BC3-4480-AF6B-F2FAEA441145}"/>
              </a:ext>
            </a:extLst>
          </p:cNvPr>
          <p:cNvSpPr txBox="1"/>
          <p:nvPr/>
        </p:nvSpPr>
        <p:spPr>
          <a:xfrm>
            <a:off x="8491757" y="1194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F8A5A9-C404-4460-BBA7-D1FB4220DF4E}"/>
              </a:ext>
            </a:extLst>
          </p:cNvPr>
          <p:cNvSpPr/>
          <p:nvPr/>
        </p:nvSpPr>
        <p:spPr>
          <a:xfrm>
            <a:off x="3106534" y="361514"/>
            <a:ext cx="5114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ФУНКЦИИ ФЕДЕРАЛЬНОГО РЕСУРСНОГО ЦЕНТРА</a:t>
            </a: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A60931C3-1062-4AB0-9B8F-8AA9EB360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44337"/>
              </p:ext>
            </p:extLst>
          </p:nvPr>
        </p:nvGraphicFramePr>
        <p:xfrm>
          <a:off x="1046535" y="826439"/>
          <a:ext cx="8537119" cy="498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10" l="0" r="98217">
                        <a14:foregroundMark x1="42942" y1="45039" x2="42942" y2="45039"/>
                        <a14:foregroundMark x1="53492" y1="47559" x2="53492" y2="47559"/>
                        <a14:foregroundMark x1="67459" y1="50079" x2="67459" y2="50079"/>
                        <a14:foregroundMark x1="73254" y1="50394" x2="73254" y2="50394"/>
                        <a14:foregroundMark x1="91679" y1="50866" x2="91679" y2="50866"/>
                        <a14:foregroundMark x1="37147" y1="55906" x2="37147" y2="55906"/>
                        <a14:foregroundMark x1="23923" y1="32441" x2="23923" y2="32441"/>
                        <a14:foregroundMark x1="27637" y1="54803" x2="27637" y2="54803"/>
                        <a14:foregroundMark x1="23626" y1="52598" x2="23626" y2="52598"/>
                        <a14:foregroundMark x1="16345" y1="80472" x2="16345" y2="80472"/>
                        <a14:foregroundMark x1="49183" y1="81417" x2="49183" y2="81417"/>
                        <a14:foregroundMark x1="46657" y1="88346" x2="46657" y2="88346"/>
                        <a14:foregroundMark x1="22883" y1="78898" x2="22883" y2="78898"/>
                        <a14:foregroundMark x1="16345" y1="81417" x2="16345" y2="81417"/>
                        <a14:foregroundMark x1="5795" y1="84724" x2="5795" y2="84724"/>
                        <a14:foregroundMark x1="4160" y1="89449" x2="4160" y2="89449"/>
                        <a14:foregroundMark x1="5498" y1="91969" x2="5498" y2="91969"/>
                        <a14:foregroundMark x1="3863" y1="95591" x2="3863" y2="95591"/>
                        <a14:foregroundMark x1="25260" y1="35276" x2="25260" y2="35276"/>
                        <a14:foregroundMark x1="22883" y1="36063" x2="22883" y2="36063"/>
                        <a14:foregroundMark x1="27637" y1="38898" x2="27637" y2="38898"/>
                        <a14:foregroundMark x1="28678" y1="36693" x2="28678" y2="36693"/>
                        <a14:foregroundMark x1="29421" y1="34961" x2="29421" y2="34961"/>
                        <a14:foregroundMark x1="24963" y1="39528" x2="24963" y2="39528"/>
                        <a14:foregroundMark x1="22585" y1="38110" x2="22585" y2="38110"/>
                        <a14:foregroundMark x1="67905" y1="55118" x2="67905" y2="5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54" y="4297048"/>
            <a:ext cx="2329412" cy="21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356033-9B68-4A10-B4EE-4EE842F00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65" y="767663"/>
            <a:ext cx="8672744" cy="5724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416AE9-402E-45E6-AE11-2CA665CF6A97}"/>
              </a:ext>
            </a:extLst>
          </p:cNvPr>
          <p:cNvSpPr/>
          <p:nvPr/>
        </p:nvSpPr>
        <p:spPr>
          <a:xfrm>
            <a:off x="4890489" y="897509"/>
            <a:ext cx="3083932" cy="646331"/>
          </a:xfrm>
          <a:prstGeom prst="rect">
            <a:avLst/>
          </a:prstGeom>
          <a:solidFill>
            <a:srgbClr val="FFC000"/>
          </a:solidFill>
          <a:ln w="12700">
            <a:solidFill>
              <a:srgbClr val="E48312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Из них 32 учреждения в следующих субъектах РФ являются региональными модельными (ресурсными) центрами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9E6D95-4014-4756-97AB-6541983C5779}"/>
              </a:ext>
            </a:extLst>
          </p:cNvPr>
          <p:cNvSpPr/>
          <p:nvPr/>
        </p:nvSpPr>
        <p:spPr>
          <a:xfrm>
            <a:off x="1787110" y="233140"/>
            <a:ext cx="861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CCDDEA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региональных ресурсных центрах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8B001A47-96A6-4D8D-9429-3E1FBEF8CBBC}"/>
              </a:ext>
            </a:extLst>
          </p:cNvPr>
          <p:cNvSpPr/>
          <p:nvPr/>
        </p:nvSpPr>
        <p:spPr>
          <a:xfrm>
            <a:off x="343473" y="556094"/>
            <a:ext cx="4562670" cy="1844016"/>
          </a:xfrm>
          <a:prstGeom prst="round2Same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Функции РРЦ выполняют: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18</a:t>
            </a:r>
            <a:r>
              <a:rPr lang="ru-RU" sz="1200" dirty="0">
                <a:solidFill>
                  <a:srgbClr val="002060"/>
                </a:solidFill>
              </a:rPr>
              <a:t> региональных государственных ДЮСШ,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12</a:t>
            </a:r>
            <a:r>
              <a:rPr lang="ru-RU" sz="1200" dirty="0">
                <a:solidFill>
                  <a:srgbClr val="002060"/>
                </a:solidFill>
              </a:rPr>
              <a:t> региональных институтов развития образования,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44</a:t>
            </a:r>
            <a:r>
              <a:rPr lang="ru-RU" sz="1200" dirty="0">
                <a:solidFill>
                  <a:srgbClr val="002060"/>
                </a:solidFill>
              </a:rPr>
              <a:t> детско-юношеских центров патриотического воспитания, 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      центров физической культуры и спорта, туризма и спорта, 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      центров дополнительного образования,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</a:t>
            </a:r>
            <a:r>
              <a:rPr lang="ru-RU" sz="1200" dirty="0">
                <a:solidFill>
                  <a:srgbClr val="002060"/>
                </a:solidFill>
              </a:rPr>
              <a:t>   дворцов детского и детско-юношеского творчества, дворцов      молодежи,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2  </a:t>
            </a:r>
            <a:r>
              <a:rPr lang="ru-RU" sz="1200" dirty="0">
                <a:solidFill>
                  <a:srgbClr val="002060"/>
                </a:solidFill>
              </a:rPr>
              <a:t>учреждения являются не образовательными организациями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9EEDC7-B9C3-4B1D-A8F3-990BFB118FD4}"/>
              </a:ext>
            </a:extLst>
          </p:cNvPr>
          <p:cNvSpPr/>
          <p:nvPr/>
        </p:nvSpPr>
        <p:spPr>
          <a:xfrm>
            <a:off x="8040042" y="2393208"/>
            <a:ext cx="2006082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Республика Саха (Якутск)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D0E7C7-FFA8-403C-BB3E-EB9BA55FA2A5}"/>
              </a:ext>
            </a:extLst>
          </p:cNvPr>
          <p:cNvSpPr/>
          <p:nvPr/>
        </p:nvSpPr>
        <p:spPr>
          <a:xfrm>
            <a:off x="517865" y="3414704"/>
            <a:ext cx="1944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Во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логодская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область (Вологда)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D4CFB0-3514-407C-96CD-EFAF125EAF7F}"/>
              </a:ext>
            </a:extLst>
          </p:cNvPr>
          <p:cNvSpPr/>
          <p:nvPr/>
        </p:nvSpPr>
        <p:spPr>
          <a:xfrm>
            <a:off x="1747348" y="3711812"/>
            <a:ext cx="2006082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Воронежская область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(Воронеж)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6F0570-1886-45AC-863F-E78BA3974B58}"/>
              </a:ext>
            </a:extLst>
          </p:cNvPr>
          <p:cNvSpPr/>
          <p:nvPr/>
        </p:nvSpPr>
        <p:spPr>
          <a:xfrm>
            <a:off x="5266583" y="2443661"/>
            <a:ext cx="2589245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Новгородская область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(Великий Новгород)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635600-E074-457C-B33B-D021D8EFB348}"/>
              </a:ext>
            </a:extLst>
          </p:cNvPr>
          <p:cNvSpPr/>
          <p:nvPr/>
        </p:nvSpPr>
        <p:spPr>
          <a:xfrm>
            <a:off x="1005779" y="3995110"/>
            <a:ext cx="208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Белгородская область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(Белгород)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8394F4-A393-4C37-B14F-B29B0E7AF598}"/>
              </a:ext>
            </a:extLst>
          </p:cNvPr>
          <p:cNvSpPr/>
          <p:nvPr/>
        </p:nvSpPr>
        <p:spPr>
          <a:xfrm>
            <a:off x="1072228" y="4309757"/>
            <a:ext cx="226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Ростовская область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Ростов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-на-Дону)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DEAB30-1908-4AE7-823D-994DE63CF4BD}"/>
              </a:ext>
            </a:extLst>
          </p:cNvPr>
          <p:cNvSpPr/>
          <p:nvPr/>
        </p:nvSpPr>
        <p:spPr>
          <a:xfrm>
            <a:off x="321626" y="2846166"/>
            <a:ext cx="2484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Калининградская область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(Калининград)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11B50F-7B85-4AED-9E48-87B3EEC472D3}"/>
              </a:ext>
            </a:extLst>
          </p:cNvPr>
          <p:cNvSpPr/>
          <p:nvPr/>
        </p:nvSpPr>
        <p:spPr>
          <a:xfrm>
            <a:off x="7265906" y="4772389"/>
            <a:ext cx="2016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Хабаровский край (Хабаровск)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6C111F-019A-481D-9949-E72977883944}"/>
              </a:ext>
            </a:extLst>
          </p:cNvPr>
          <p:cNvSpPr/>
          <p:nvPr/>
        </p:nvSpPr>
        <p:spPr>
          <a:xfrm>
            <a:off x="2969049" y="2452657"/>
            <a:ext cx="2232000" cy="216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Республика Карелия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(Петрозаводск)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4A5FB2-D68E-4EB0-95F7-94B064A5A8B1}"/>
              </a:ext>
            </a:extLst>
          </p:cNvPr>
          <p:cNvSpPr/>
          <p:nvPr/>
        </p:nvSpPr>
        <p:spPr>
          <a:xfrm>
            <a:off x="3509457" y="3428428"/>
            <a:ext cx="2016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Республика Мордовия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(Саранск)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A4A5EF0-2DBD-4790-B32A-A96E214FA5DB}"/>
              </a:ext>
            </a:extLst>
          </p:cNvPr>
          <p:cNvSpPr/>
          <p:nvPr/>
        </p:nvSpPr>
        <p:spPr>
          <a:xfrm>
            <a:off x="4748929" y="5211292"/>
            <a:ext cx="1836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Республика Хакасия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(Абакан)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B4CA31B-631B-4C04-AD18-8BE2706FB812}"/>
              </a:ext>
            </a:extLst>
          </p:cNvPr>
          <p:cNvSpPr/>
          <p:nvPr/>
        </p:nvSpPr>
        <p:spPr>
          <a:xfrm>
            <a:off x="8344048" y="3099259"/>
            <a:ext cx="1980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Приморский край (Владивосток)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C9AF3CF-78F3-43D1-955E-AE9E259FE81D}"/>
              </a:ext>
            </a:extLst>
          </p:cNvPr>
          <p:cNvSpPr/>
          <p:nvPr/>
        </p:nvSpPr>
        <p:spPr>
          <a:xfrm>
            <a:off x="8422609" y="4468969"/>
            <a:ext cx="208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Амурская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(Благовещенск)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939D91E-D332-4C44-AE18-26220E1D2113}"/>
              </a:ext>
            </a:extLst>
          </p:cNvPr>
          <p:cNvSpPr/>
          <p:nvPr/>
        </p:nvSpPr>
        <p:spPr>
          <a:xfrm>
            <a:off x="6473906" y="4426225"/>
            <a:ext cx="1800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Иркутская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(Иркутск)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783671F-0EC2-48EF-A7E9-36A07DED97D2}"/>
              </a:ext>
            </a:extLst>
          </p:cNvPr>
          <p:cNvSpPr/>
          <p:nvPr/>
        </p:nvSpPr>
        <p:spPr>
          <a:xfrm>
            <a:off x="404949" y="2450667"/>
            <a:ext cx="2520000" cy="360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Ленинградская область, Санкт-Петербург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(Санкт-Петербург)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8976C1D-50FD-449F-9BC4-8D8A99767585}"/>
              </a:ext>
            </a:extLst>
          </p:cNvPr>
          <p:cNvSpPr/>
          <p:nvPr/>
        </p:nvSpPr>
        <p:spPr>
          <a:xfrm>
            <a:off x="8914609" y="2720870"/>
            <a:ext cx="1944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Магаданская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(Иркутск)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B953D4-AEC0-4653-A6E5-F417E4EDA7D6}"/>
              </a:ext>
            </a:extLst>
          </p:cNvPr>
          <p:cNvSpPr/>
          <p:nvPr/>
        </p:nvSpPr>
        <p:spPr>
          <a:xfrm>
            <a:off x="2353325" y="3131440"/>
            <a:ext cx="2589245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Московская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(Московская область)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5BA54E1-B1EB-462A-BA2A-8EA1BB2E6FA5}"/>
              </a:ext>
            </a:extLst>
          </p:cNvPr>
          <p:cNvSpPr/>
          <p:nvPr/>
        </p:nvSpPr>
        <p:spPr>
          <a:xfrm>
            <a:off x="4854237" y="4818236"/>
            <a:ext cx="2340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Новосибирская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(Новосибирск)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8E589B-F9A8-4AE2-BDAD-49F9C5989A06}"/>
              </a:ext>
            </a:extLst>
          </p:cNvPr>
          <p:cNvSpPr/>
          <p:nvPr/>
        </p:nvSpPr>
        <p:spPr>
          <a:xfrm>
            <a:off x="3810237" y="3801224"/>
            <a:ext cx="208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Саратовская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(Саратов)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F2BEF5B-59B7-4FB1-BA12-99A518FC55D3}"/>
              </a:ext>
            </a:extLst>
          </p:cNvPr>
          <p:cNvSpPr/>
          <p:nvPr/>
        </p:nvSpPr>
        <p:spPr>
          <a:xfrm>
            <a:off x="8440609" y="5060690"/>
            <a:ext cx="2412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Сахалинская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(Южно-Сахалинск)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61581C6-F177-46F8-A7FA-366C0074A872}"/>
              </a:ext>
            </a:extLst>
          </p:cNvPr>
          <p:cNvSpPr/>
          <p:nvPr/>
        </p:nvSpPr>
        <p:spPr>
          <a:xfrm>
            <a:off x="4045990" y="4415551"/>
            <a:ext cx="2304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Свердловская область (Екатеринбург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843F71D-6CAC-4A37-98EB-608FC43D9A8B}"/>
              </a:ext>
            </a:extLst>
          </p:cNvPr>
          <p:cNvSpPr/>
          <p:nvPr/>
        </p:nvSpPr>
        <p:spPr>
          <a:xfrm>
            <a:off x="5825906" y="4080061"/>
            <a:ext cx="154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Томская область (Томск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74B9586-0C9C-4775-BB1B-9E112327DCBD}"/>
              </a:ext>
            </a:extLst>
          </p:cNvPr>
          <p:cNvSpPr/>
          <p:nvPr/>
        </p:nvSpPr>
        <p:spPr>
          <a:xfrm>
            <a:off x="1861990" y="4624404"/>
            <a:ext cx="1836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Республика Адыгея (Майкоп)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4CE0985-710D-4355-9BCC-D59F74EFD028}"/>
              </a:ext>
            </a:extLst>
          </p:cNvPr>
          <p:cNvSpPr/>
          <p:nvPr/>
        </p:nvSpPr>
        <p:spPr>
          <a:xfrm>
            <a:off x="5148867" y="5531838"/>
            <a:ext cx="1620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Республика Тыва (Кызыл)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F8B8E9E-D5BA-403D-B0E8-6C9055F0FE5F}"/>
              </a:ext>
            </a:extLst>
          </p:cNvPr>
          <p:cNvSpPr/>
          <p:nvPr/>
        </p:nvSpPr>
        <p:spPr>
          <a:xfrm>
            <a:off x="6400345" y="2733033"/>
            <a:ext cx="1512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Пермский край (Пермь)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838F039-4511-4BA1-84B4-E9FA9614CE09}"/>
              </a:ext>
            </a:extLst>
          </p:cNvPr>
          <p:cNvSpPr/>
          <p:nvPr/>
        </p:nvSpPr>
        <p:spPr>
          <a:xfrm>
            <a:off x="4186780" y="2748313"/>
            <a:ext cx="2124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Владимирская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(Владимир)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B217ED9-4986-4E03-90B6-1A774C2A1F4F}"/>
              </a:ext>
            </a:extLst>
          </p:cNvPr>
          <p:cNvSpPr/>
          <p:nvPr/>
        </p:nvSpPr>
        <p:spPr>
          <a:xfrm>
            <a:off x="5016329" y="3037853"/>
            <a:ext cx="2052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Костромская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(Кострома)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4730273-BECB-47C6-A6C3-580106BC3749}"/>
              </a:ext>
            </a:extLst>
          </p:cNvPr>
          <p:cNvSpPr/>
          <p:nvPr/>
        </p:nvSpPr>
        <p:spPr>
          <a:xfrm>
            <a:off x="3783095" y="4133747"/>
            <a:ext cx="1728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Липецкая область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(Липецк)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A47C7CE-A243-4979-A1A8-4949D1FCAD36}"/>
              </a:ext>
            </a:extLst>
          </p:cNvPr>
          <p:cNvSpPr/>
          <p:nvPr/>
        </p:nvSpPr>
        <p:spPr>
          <a:xfrm>
            <a:off x="2951457" y="2850074"/>
            <a:ext cx="1116000" cy="246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srgbClr val="002060"/>
                </a:solidFill>
              </a:rPr>
              <a:t>Москва (Москва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FBB677C-C4E4-41CF-A373-484F892E2EF9}"/>
              </a:ext>
            </a:extLst>
          </p:cNvPr>
          <p:cNvSpPr/>
          <p:nvPr/>
        </p:nvSpPr>
        <p:spPr>
          <a:xfrm>
            <a:off x="8968135" y="5911266"/>
            <a:ext cx="2772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48312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Заключены соглашения с координаторами из 82 субъектов РФ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9F185-7381-41C7-BBE2-DC05BB77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5" t="2899" r="27004" b="11230"/>
          <a:stretch/>
        </p:blipFill>
        <p:spPr>
          <a:xfrm>
            <a:off x="4513095" y="817853"/>
            <a:ext cx="37772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9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0" r="100000">
                        <a14:foregroundMark x1="28302" y1="51786" x2="28302" y2="51786"/>
                        <a14:foregroundMark x1="30818" y1="14286" x2="30818" y2="14286"/>
                        <a14:foregroundMark x1="94969" y1="51786" x2="94969" y2="51786"/>
                        <a14:foregroundMark x1="75472" y1="98214" x2="75472" y2="98214"/>
                        <a14:foregroundMark x1="3145" y1="6250" x2="3145" y2="62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5640" y="5377884"/>
            <a:ext cx="86882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730273-BECB-47C6-A6C3-580106BC3749}"/>
              </a:ext>
            </a:extLst>
          </p:cNvPr>
          <p:cNvSpPr/>
          <p:nvPr/>
        </p:nvSpPr>
        <p:spPr>
          <a:xfrm>
            <a:off x="334463" y="5881518"/>
            <a:ext cx="9180000" cy="6480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Информирование через СМИ, телевидение, сеть Интернет, сайт ФГБУ «ФЦОМОВФ» о современных тенденциях, состоянии, развитии и модернизации физической культуры и спорта в стране и за рубежом.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Анализ, отбор, разработка и трансляция массовых открытых онлайн курсов, </a:t>
            </a:r>
            <a:r>
              <a:rPr lang="ru-RU" sz="1000" dirty="0" err="1">
                <a:solidFill>
                  <a:srgbClr val="002060"/>
                </a:solidFill>
              </a:rPr>
              <a:t>видеоуроков</a:t>
            </a:r>
            <a:r>
              <a:rPr lang="ru-RU" sz="1000" dirty="0">
                <a:solidFill>
                  <a:srgbClr val="002060"/>
                </a:solidFill>
              </a:rPr>
              <a:t>, тестовых заданий физкультурно-спортивной направленности, современных методик и практик российских и зарубежных авторов и составителей, через информационно-телекоммуникационную сеть «Интернет».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0" r="100000">
                        <a14:foregroundMark x1="28302" y1="51786" x2="28302" y2="51786"/>
                        <a14:foregroundMark x1="30818" y1="14286" x2="30818" y2="14286"/>
                        <a14:foregroundMark x1="94969" y1="51786" x2="94969" y2="51786"/>
                        <a14:foregroundMark x1="75472" y1="98214" x2="75472" y2="98214"/>
                        <a14:foregroundMark x1="3145" y1="6250" x2="3145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00" y="4543669"/>
            <a:ext cx="86882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0" r="100000">
                        <a14:foregroundMark x1="28302" y1="51786" x2="28302" y2="51786"/>
                        <a14:foregroundMark x1="30818" y1="14286" x2="30818" y2="14286"/>
                        <a14:foregroundMark x1="94969" y1="51786" x2="94969" y2="51786"/>
                        <a14:foregroundMark x1="75472" y1="98214" x2="75472" y2="98214"/>
                        <a14:foregroundMark x1="3145" y1="6250" x2="3145" y2="62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1763" y="3039323"/>
            <a:ext cx="86882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0" r="100000">
                        <a14:foregroundMark x1="28302" y1="51786" x2="28302" y2="51786"/>
                        <a14:foregroundMark x1="30818" y1="14286" x2="30818" y2="14286"/>
                        <a14:foregroundMark x1="94969" y1="51786" x2="94969" y2="51786"/>
                        <a14:foregroundMark x1="75472" y1="98214" x2="75472" y2="98214"/>
                        <a14:foregroundMark x1="3145" y1="6250" x2="3145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24" y="248016"/>
            <a:ext cx="86882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3BDB73-4223-4189-ADD9-936FC93DF1E9}"/>
              </a:ext>
            </a:extLst>
          </p:cNvPr>
          <p:cNvSpPr/>
          <p:nvPr/>
        </p:nvSpPr>
        <p:spPr>
          <a:xfrm>
            <a:off x="2736801" y="215462"/>
            <a:ext cx="8617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CCDDEA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РАБОТЫ ФЕДЕРАЛЬНОГО РЕСУРСНОГО ЦЕНТРА НА 2021 ГОД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3A3D48-2F08-44AC-AE66-BDD84CF4E3C0}"/>
              </a:ext>
            </a:extLst>
          </p:cNvPr>
          <p:cNvSpPr/>
          <p:nvPr/>
        </p:nvSpPr>
        <p:spPr>
          <a:xfrm>
            <a:off x="334465" y="284016"/>
            <a:ext cx="2295437" cy="540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en-US" sz="1100" b="1" dirty="0">
                <a:solidFill>
                  <a:srgbClr val="002060"/>
                </a:solidFill>
                <a:latin typeface="Corbel" panose="020B0503020204020204"/>
              </a:rPr>
              <a:t>I. </a:t>
            </a:r>
            <a:r>
              <a:rPr lang="ru-RU" sz="1100" b="1" dirty="0">
                <a:solidFill>
                  <a:srgbClr val="002060"/>
                </a:solidFill>
                <a:latin typeface="Corbel" panose="020B0503020204020204"/>
              </a:rPr>
              <a:t>Организационно-методическая и экспертно- аналитическая деятельность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00E8F8-4F7B-484B-8009-C006892F50D0}"/>
              </a:ext>
            </a:extLst>
          </p:cNvPr>
          <p:cNvSpPr/>
          <p:nvPr/>
        </p:nvSpPr>
        <p:spPr>
          <a:xfrm>
            <a:off x="9514464" y="3083713"/>
            <a:ext cx="2295437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E48312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en-US" sz="1100" b="1" dirty="0">
                <a:solidFill>
                  <a:srgbClr val="002060"/>
                </a:solidFill>
                <a:latin typeface="Corbel" panose="020B0503020204020204"/>
              </a:rPr>
              <a:t>II. </a:t>
            </a:r>
            <a:r>
              <a:rPr lang="ru-RU" sz="1100" b="1" dirty="0">
                <a:solidFill>
                  <a:srgbClr val="002060"/>
                </a:solidFill>
                <a:latin typeface="Corbel" panose="020B0503020204020204"/>
              </a:rPr>
              <a:t>Инновационная деятельность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18D3E5-F2CB-4F69-8AAC-F515C7ED4707}"/>
              </a:ext>
            </a:extLst>
          </p:cNvPr>
          <p:cNvSpPr/>
          <p:nvPr/>
        </p:nvSpPr>
        <p:spPr>
          <a:xfrm>
            <a:off x="334463" y="4588059"/>
            <a:ext cx="2295437" cy="26161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en-US" sz="1100" b="1" dirty="0">
                <a:solidFill>
                  <a:srgbClr val="002060"/>
                </a:solidFill>
                <a:latin typeface="Corbel" panose="020B0503020204020204"/>
              </a:rPr>
              <a:t>III. </a:t>
            </a:r>
            <a:r>
              <a:rPr lang="ru-RU" sz="1100" b="1" dirty="0">
                <a:solidFill>
                  <a:srgbClr val="002060"/>
                </a:solidFill>
                <a:latin typeface="Corbel" panose="020B0503020204020204"/>
              </a:rPr>
              <a:t>Работа с кадрами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B4C5E8-13A5-4B54-B598-DEF8FDDF0B54}"/>
              </a:ext>
            </a:extLst>
          </p:cNvPr>
          <p:cNvSpPr/>
          <p:nvPr/>
        </p:nvSpPr>
        <p:spPr>
          <a:xfrm>
            <a:off x="9514463" y="5441770"/>
            <a:ext cx="2295437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E48312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en-US" sz="1100" b="1" dirty="0">
                <a:solidFill>
                  <a:srgbClr val="002060"/>
                </a:solidFill>
                <a:latin typeface="Corbel" panose="020B0503020204020204"/>
              </a:rPr>
              <a:t>IV. </a:t>
            </a:r>
            <a:r>
              <a:rPr lang="ru-RU" sz="1100" b="1" dirty="0">
                <a:solidFill>
                  <a:srgbClr val="002060"/>
                </a:solidFill>
                <a:latin typeface="Corbel" panose="020B0503020204020204"/>
              </a:rPr>
              <a:t>Информационно-коммуникативная деятельность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730273-BECB-47C6-A6C3-580106BC3749}"/>
              </a:ext>
            </a:extLst>
          </p:cNvPr>
          <p:cNvSpPr/>
          <p:nvPr/>
        </p:nvSpPr>
        <p:spPr>
          <a:xfrm>
            <a:off x="2200275" y="710539"/>
            <a:ext cx="9609626" cy="240065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Разработка документации по сопровождению деятельности региональных ресурсных центров развития дополнительного образования физкультурно-спортивной направленности.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Взаимодействие Федерального ресурсного центра развития дополнительного образования с региональными центрами дополнительного образования физкультурно-спортивной направленности и иными образовательными организациями.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и проведение онлайн-совещаний «Методический десант» с представителями региональных ресурсных центров (координаторов) развития дополнительного образования физкультурно-спортивной направленности и иными образовательными организациями.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и проведение обучающего семинара в онлайн-формате «Разработка и содержание аттестационного инструментария для обучающихся по дополнительным общеобразовательным программам в области физической культуры и спорта».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и проведение Всероссийского педагогического совета «Физическая культура и спорт – современное состояние и пути развития».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и проведение дистанционного Всероссийского конкурса среди региональных центров дополнительного образования физкультурно-спортивной направленности и иными образовательными организациями.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Разработка типовых дополнительных общеобразовательных программ в области физической культуры и спорта.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Сбор, анализ, разработка и трансляция передовых педагогических технологий дополнительного образования в области физической культуры и спорта.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Экспертиза и анализ общеобразовательных программ дополнительного образования физкультурно-спортивной направленности   от региональных центров (РРЦ) развития дополнительного образования физкультурно-спортивной направленности и иными организациями.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730273-BECB-47C6-A6C3-580106BC3749}"/>
              </a:ext>
            </a:extLst>
          </p:cNvPr>
          <p:cNvSpPr/>
          <p:nvPr/>
        </p:nvSpPr>
        <p:spPr>
          <a:xfrm>
            <a:off x="334465" y="3515382"/>
            <a:ext cx="9180000" cy="1015663"/>
          </a:xfrm>
          <a:prstGeom prst="rect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Взаимодействие   с всероссийскими федерациями по видам спорта, общеобразовательными и образовательными организациями, организациями дополнительного образования, в том числе с индивидуальными предпринимателями, общественными и научно - культурными объединениями в рамках реализации инновационных проектов в области физической культуры и спорта.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Реализация мероприятий по инновационной деятельности в области физической культуры и спорта с региональными центрами.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и проведение общественно значимых мероприятий в сфере физического воспитания, сохранения и укрепления здоровья детей и молодежи.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Формирование условий равных возможностей и доступности дополнительного образования физкультурно-спортивной направленности для детей с ОВЗ.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730273-BECB-47C6-A6C3-580106BC3749}"/>
              </a:ext>
            </a:extLst>
          </p:cNvPr>
          <p:cNvSpPr/>
          <p:nvPr/>
        </p:nvSpPr>
        <p:spPr>
          <a:xfrm>
            <a:off x="1390650" y="5001796"/>
            <a:ext cx="10419250" cy="40011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</a:rPr>
              <a:t>Организация совещаний, круглых столов, брифингов, коучей, вебинаров и консультаций, том числе в онлайн режиме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  <a:effectLst/>
                <a:ea typeface="BatangChe" panose="02030609000101010101" pitchFamily="49" charset="-127"/>
              </a:rPr>
              <a:t>Трансляция лучших практик организаций, профессионально-педагогического сообщества  в дополнительном образовании физкультурно-спортивной направленности</a:t>
            </a:r>
            <a:endParaRPr lang="ru-RU" sz="10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261" y1="11908" x2="28261" y2="11908"/>
                        <a14:foregroundMark x1="9565" y1="39598" x2="9565" y2="39598"/>
                        <a14:foregroundMark x1="51848" y1="27977" x2="51848" y2="2797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0" y="1535713"/>
            <a:ext cx="1434925" cy="10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2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8290" y="1444368"/>
            <a:ext cx="6156524" cy="5292515"/>
            <a:chOff x="823710" y="1208773"/>
            <a:chExt cx="6723787" cy="6038480"/>
          </a:xfrm>
          <a:solidFill>
            <a:srgbClr val="FFC000"/>
          </a:solidFill>
        </p:grpSpPr>
        <p:graphicFrame>
          <p:nvGraphicFramePr>
            <p:cNvPr id="15" name="Схема 14"/>
            <p:cNvGraphicFramePr/>
            <p:nvPr>
              <p:extLst>
                <p:ext uri="{D42A27DB-BD31-4B8C-83A1-F6EECF244321}">
                  <p14:modId xmlns:p14="http://schemas.microsoft.com/office/powerpoint/2010/main" val="2611680688"/>
                </p:ext>
              </p:extLst>
            </p:nvPr>
          </p:nvGraphicFramePr>
          <p:xfrm>
            <a:off x="823710" y="1208773"/>
            <a:ext cx="6683898" cy="1232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9" name="Схема 18"/>
            <p:cNvGraphicFramePr/>
            <p:nvPr>
              <p:extLst>
                <p:ext uri="{D42A27DB-BD31-4B8C-83A1-F6EECF244321}">
                  <p14:modId xmlns:p14="http://schemas.microsoft.com/office/powerpoint/2010/main" val="45076916"/>
                </p:ext>
              </p:extLst>
            </p:nvPr>
          </p:nvGraphicFramePr>
          <p:xfrm>
            <a:off x="863599" y="2334975"/>
            <a:ext cx="6683898" cy="1232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28" name="Схема 27"/>
            <p:cNvGraphicFramePr/>
            <p:nvPr>
              <p:extLst>
                <p:ext uri="{D42A27DB-BD31-4B8C-83A1-F6EECF244321}">
                  <p14:modId xmlns:p14="http://schemas.microsoft.com/office/powerpoint/2010/main" val="1578082901"/>
                </p:ext>
              </p:extLst>
            </p:nvPr>
          </p:nvGraphicFramePr>
          <p:xfrm>
            <a:off x="863599" y="3550584"/>
            <a:ext cx="6683898" cy="184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6" name="Схема 15"/>
            <p:cNvGraphicFramePr/>
            <p:nvPr>
              <p:extLst>
                <p:ext uri="{D42A27DB-BD31-4B8C-83A1-F6EECF244321}">
                  <p14:modId xmlns:p14="http://schemas.microsoft.com/office/powerpoint/2010/main" val="1971639983"/>
                </p:ext>
              </p:extLst>
            </p:nvPr>
          </p:nvGraphicFramePr>
          <p:xfrm>
            <a:off x="863599" y="5398919"/>
            <a:ext cx="6683898" cy="184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r="1706" b="6933"/>
          <a:stretch/>
        </p:blipFill>
        <p:spPr bwMode="auto">
          <a:xfrm>
            <a:off x="287235" y="299756"/>
            <a:ext cx="178579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124310" y="218703"/>
            <a:ext cx="795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ЕДИНАЯ ИНФОРМАЦИОННАЯ ПЛОЩАДКА 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ПО НАПРАВЛЕНИЮ 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«ФИЗИЧЕСКАЯ КУЛЬТУРА И СПОРТ В ОБРАЗОВАНИИ»</a:t>
            </a:r>
          </a:p>
          <a:p>
            <a:pPr lvl="0" algn="ctr"/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11527" r="14673" b="78866"/>
          <a:stretch/>
        </p:blipFill>
        <p:spPr bwMode="auto">
          <a:xfrm>
            <a:off x="8303188" y="327375"/>
            <a:ext cx="3550292" cy="330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5708217"/>
              </p:ext>
            </p:extLst>
          </p:nvPr>
        </p:nvGraphicFramePr>
        <p:xfrm>
          <a:off x="6411283" y="1747383"/>
          <a:ext cx="5545479" cy="264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88136944"/>
              </p:ext>
            </p:extLst>
          </p:nvPr>
        </p:nvGraphicFramePr>
        <p:xfrm>
          <a:off x="6396901" y="4232704"/>
          <a:ext cx="5545479" cy="262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13" name="Овал 12"/>
          <p:cNvSpPr/>
          <p:nvPr/>
        </p:nvSpPr>
        <p:spPr>
          <a:xfrm>
            <a:off x="6565259" y="992014"/>
            <a:ext cx="1117599" cy="952642"/>
          </a:xfrm>
          <a:prstGeom prst="ellipse">
            <a:avLst/>
          </a:prstGeom>
          <a:blipFill rotWithShape="1">
            <a:blip r:embed="rId34"/>
            <a:stretch>
              <a:fillRect/>
            </a:stretch>
          </a:blipFill>
          <a:ln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6264814" y="1208039"/>
            <a:ext cx="6266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ИФОРМАЦИННАЯ СИСТЕМА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«Региональные ресурсные центры»</a:t>
            </a:r>
          </a:p>
          <a:p>
            <a:pPr lvl="0" algn="ctr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2062" y="960030"/>
            <a:ext cx="2916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12</a:t>
            </a:r>
            <a:r>
              <a:rPr lang="ru-RU" sz="1600" b="1" dirty="0">
                <a:solidFill>
                  <a:srgbClr val="002060"/>
                </a:solidFill>
              </a:rPr>
              <a:t> ИФОРМАЦИННЫХ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48573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506000" y="1057815"/>
            <a:ext cx="9180000" cy="936000"/>
            <a:chOff x="1411953" y="1057815"/>
            <a:chExt cx="9180000" cy="936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411953" y="1447800"/>
              <a:ext cx="918000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Куб 10"/>
            <p:cNvSpPr/>
            <p:nvPr/>
          </p:nvSpPr>
          <p:spPr>
            <a:xfrm>
              <a:off x="2055175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Куб 11"/>
            <p:cNvSpPr/>
            <p:nvPr/>
          </p:nvSpPr>
          <p:spPr>
            <a:xfrm>
              <a:off x="3227102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уб 12"/>
            <p:cNvSpPr/>
            <p:nvPr/>
          </p:nvSpPr>
          <p:spPr>
            <a:xfrm>
              <a:off x="4405528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4" name="Куб 13"/>
            <p:cNvSpPr/>
            <p:nvPr/>
          </p:nvSpPr>
          <p:spPr>
            <a:xfrm>
              <a:off x="5539114" y="1057815"/>
              <a:ext cx="936000" cy="936000"/>
            </a:xfrm>
            <a:prstGeom prst="cube">
              <a:avLst>
                <a:gd name="adj" fmla="val 2756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Куб 14"/>
            <p:cNvSpPr/>
            <p:nvPr/>
          </p:nvSpPr>
          <p:spPr>
            <a:xfrm>
              <a:off x="6847148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уб 15"/>
            <p:cNvSpPr/>
            <p:nvPr/>
          </p:nvSpPr>
          <p:spPr>
            <a:xfrm>
              <a:off x="8111307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уб 16"/>
            <p:cNvSpPr/>
            <p:nvPr/>
          </p:nvSpPr>
          <p:spPr>
            <a:xfrm>
              <a:off x="9290315" y="1100500"/>
              <a:ext cx="720000" cy="720000"/>
            </a:xfrm>
            <a:prstGeom prst="cube">
              <a:avLst>
                <a:gd name="adj" fmla="val 2756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кругленный прямоугольник 4"/>
          <p:cNvSpPr/>
          <p:nvPr/>
        </p:nvSpPr>
        <p:spPr>
          <a:xfrm>
            <a:off x="8163737" y="2060238"/>
            <a:ext cx="2898043" cy="18968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5878" tIns="0" rIns="225878" bIns="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Доля детей школьного возраста, систематически занимающихся </a:t>
            </a:r>
            <a:r>
              <a:rPr lang="ru-RU" sz="1400" b="1" dirty="0" err="1">
                <a:solidFill>
                  <a:srgbClr val="002060"/>
                </a:solidFill>
              </a:rPr>
              <a:t>ФКиС</a:t>
            </a:r>
            <a:r>
              <a:rPr lang="ru-RU" sz="1400" b="1" dirty="0">
                <a:solidFill>
                  <a:srgbClr val="002060"/>
                </a:solidFill>
              </a:rPr>
              <a:t> на базах общеобразовательных организаций во внеурочное время, в общей численности детей школьного возраста – 66,6 %</a:t>
            </a:r>
            <a:endParaRPr lang="ru-RU" sz="1400" b="1" kern="12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4623998" y="2078914"/>
            <a:ext cx="2944004" cy="12829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5878" tIns="0" rIns="225878" bIns="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</a:rPr>
              <a:t>Доля общеобразовательных организаций, имеющих школьный спортивный клуб – 75 %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19E6D95-4014-4756-97AB-6541983C5779}"/>
              </a:ext>
            </a:extLst>
          </p:cNvPr>
          <p:cNvSpPr/>
          <p:nvPr/>
        </p:nvSpPr>
        <p:spPr>
          <a:xfrm>
            <a:off x="2040452" y="184666"/>
            <a:ext cx="861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>
                <a:solidFill>
                  <a:srgbClr val="CCDDE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(ИНДИКАТОРЫ) ДЕЯТЕЛЬНОСТИ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346949" y="2301917"/>
            <a:ext cx="2309947" cy="12891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5878" tIns="0" rIns="225878" bIns="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Обеспечен к 2021 году охват не менее 76 процентов детей в возрасте от 5 до 18 лет дополнительными общеобразовательными программами</a:t>
            </a:r>
            <a:endParaRPr lang="ru-RU" sz="1400" b="1" kern="12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23">
            <a:extLst>
              <a:ext uri="{FF2B5EF4-FFF2-40B4-BE49-F238E27FC236}">
                <a16:creationId xmlns:a16="http://schemas.microsoft.com/office/drawing/2014/main" id="{5CB8DA96-D50D-4BC7-AF2F-53B94FF8BA3E}"/>
              </a:ext>
            </a:extLst>
          </p:cNvPr>
          <p:cNvSpPr/>
          <p:nvPr/>
        </p:nvSpPr>
        <p:spPr>
          <a:xfrm>
            <a:off x="8017257" y="3923263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План мероприятий в рамках Десятилетия детства на период  до 2027 года</a:t>
            </a:r>
          </a:p>
        </p:txBody>
      </p:sp>
      <p:sp>
        <p:nvSpPr>
          <p:cNvPr id="40" name="Скругленный прямоугольник 23">
            <a:extLst>
              <a:ext uri="{FF2B5EF4-FFF2-40B4-BE49-F238E27FC236}">
                <a16:creationId xmlns:a16="http://schemas.microsoft.com/office/drawing/2014/main" id="{5CB8DA96-D50D-4BC7-AF2F-53B94FF8BA3E}"/>
              </a:ext>
            </a:extLst>
          </p:cNvPr>
          <p:cNvSpPr/>
          <p:nvPr/>
        </p:nvSpPr>
        <p:spPr>
          <a:xfrm>
            <a:off x="4229161" y="5307500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Межотраслевая программа развития школьного спорта до 2024 года</a:t>
            </a:r>
          </a:p>
        </p:txBody>
      </p:sp>
      <p:sp>
        <p:nvSpPr>
          <p:cNvPr id="41" name="Скругленный прямоугольник 23">
            <a:extLst>
              <a:ext uri="{FF2B5EF4-FFF2-40B4-BE49-F238E27FC236}">
                <a16:creationId xmlns:a16="http://schemas.microsoft.com/office/drawing/2014/main" id="{5CB8DA96-D50D-4BC7-AF2F-53B94FF8BA3E}"/>
              </a:ext>
            </a:extLst>
          </p:cNvPr>
          <p:cNvSpPr/>
          <p:nvPr/>
        </p:nvSpPr>
        <p:spPr>
          <a:xfrm>
            <a:off x="477065" y="3923263"/>
            <a:ext cx="3600000" cy="90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Федеральный проект «Успех каждого ребенка»  в рамках национального проекта «Образование»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61" y="3309720"/>
            <a:ext cx="3564000" cy="1782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18444" y="1492832"/>
            <a:ext cx="60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86641" y="1487389"/>
            <a:ext cx="60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2019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9575" y="1479807"/>
            <a:ext cx="58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33160" y="1489203"/>
            <a:ext cx="58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2021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9789" y="1492832"/>
            <a:ext cx="58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202</a:t>
            </a:r>
            <a:r>
              <a:rPr lang="en-US" sz="1600" b="1" dirty="0">
                <a:solidFill>
                  <a:srgbClr val="002060"/>
                </a:solidFill>
              </a:rPr>
              <a:t>2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63737" y="1489203"/>
            <a:ext cx="580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202</a:t>
            </a:r>
            <a:r>
              <a:rPr lang="en-US" sz="1600" b="1" dirty="0">
                <a:solidFill>
                  <a:srgbClr val="002060"/>
                </a:solidFill>
              </a:rPr>
              <a:t>3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84362" y="1489203"/>
            <a:ext cx="596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202</a:t>
            </a:r>
            <a:r>
              <a:rPr lang="en-US" sz="1600" b="1" dirty="0">
                <a:solidFill>
                  <a:srgbClr val="002060"/>
                </a:solidFill>
              </a:rPr>
              <a:t>4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A3C631-BDF3-4BDB-89FD-0A5ACB0E824F}"/>
              </a:ext>
            </a:extLst>
          </p:cNvPr>
          <p:cNvSpPr/>
          <p:nvPr/>
        </p:nvSpPr>
        <p:spPr>
          <a:xfrm>
            <a:off x="2300764" y="1473801"/>
            <a:ext cx="7590473" cy="3761377"/>
          </a:xfrm>
          <a:prstGeom prst="rect">
            <a:avLst/>
          </a:prstGeom>
          <a:noFill/>
        </p:spPr>
        <p:txBody>
          <a:bodyPr wrap="square" lIns="67399" tIns="33700" rIns="67399" bIns="33700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Контактная информация ФГБУ «ФЦОМОФВ»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Адрес: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105094, г. Москва, Краснодарская ул., дом 59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Телефон: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+7 (495) 360 – 72 – 46;  +7 (495) 360 – 84 - 56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Сайт: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http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фцомофв.рф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mail: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fcomofv@mail.ru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Режим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понедельник-четверг: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9.00-18.00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пятница: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9.00-16.45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1" descr="Задник">
            <a:extLst>
              <a:ext uri="{FF2B5EF4-FFF2-40B4-BE49-F238E27FC236}">
                <a16:creationId xmlns:a16="http://schemas.microsoft.com/office/drawing/2014/main" id="{89B06FB2-EEC2-4723-9303-068595E9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918" y="5145730"/>
            <a:ext cx="6976164" cy="11247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5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1536</Words>
  <Application>Microsoft Office PowerPoint</Application>
  <PresentationFormat>Широкоэкранный</PresentationFormat>
  <Paragraphs>175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Calibri Light</vt:lpstr>
      <vt:lpstr>Corbel</vt:lpstr>
      <vt:lpstr>Times New Roman</vt:lpstr>
      <vt:lpstr>Wingdings</vt:lpstr>
      <vt:lpstr>Wingdings 2</vt:lpstr>
      <vt:lpstr>HDOfficeLightV0</vt:lpstr>
      <vt:lpstr>Базис</vt:lpstr>
      <vt:lpstr>   МИНИСТЕРСТВО ПРОСВЕЩЕНИЯ   РОССИЙСКОЙ ФЕДЕРАЦИИ  ФГБУ «ФЕДЕРАЛЬНЫЙ ЦЕНТР ОРГАНИЗАЦИОННО-МЕТОДИЧЕСКОГО ОБЕСПЕЧЕНИЯ ФИЗИЧЕСКОГО ВОСПИТАНИЯ»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РОССИЙСКОЙ ФЕДЕРАЦИИ  ФГБУ «ФЕДЕРАЛЬНЫЙ ЦЕНТР ОРГАНИЗАЦИОННО-МЕТОДИЧЕСКОГО ОБЕСПЕЧЕНИЯ ФИЗИЧЕСКОГО ВОСПИТАНИЯ»   Федеральный ресурсный центр развития дополнительного образования детей физкультурно-спортивной направленности</dc:title>
  <dc:creator>Грибачёва</dc:creator>
  <cp:lastModifiedBy>Марина Анисимова</cp:lastModifiedBy>
  <cp:revision>296</cp:revision>
  <cp:lastPrinted>2021-03-01T06:31:41Z</cp:lastPrinted>
  <dcterms:created xsi:type="dcterms:W3CDTF">2019-04-03T06:08:30Z</dcterms:created>
  <dcterms:modified xsi:type="dcterms:W3CDTF">2021-03-19T08:08:28Z</dcterms:modified>
</cp:coreProperties>
</file>