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3" r:id="rId3"/>
    <p:sldId id="270" r:id="rId4"/>
    <p:sldId id="271" r:id="rId5"/>
    <p:sldId id="267" r:id="rId6"/>
    <p:sldId id="268" r:id="rId7"/>
    <p:sldId id="269" r:id="rId8"/>
    <p:sldId id="272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7" r:id="rId2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16.04.2018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-games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ewgames77@mail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Московский международный салон образования</a:t>
            </a:r>
          </a:p>
          <a:p>
            <a:pPr algn="ctr"/>
            <a:r>
              <a:rPr lang="ru-RU" sz="2800" b="1" dirty="0" smtClean="0"/>
              <a:t>18 Апреля 2018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Настольные игры по спортивному </a:t>
            </a:r>
            <a:r>
              <a:rPr lang="ru-RU" sz="3600" b="1" dirty="0" smtClean="0"/>
              <a:t>ориентированию, </a:t>
            </a:r>
            <a:r>
              <a:rPr lang="ru-RU" sz="3600" b="1" dirty="0" smtClean="0"/>
              <a:t>как элемент общего развития и подготовки детей в спортивном </a:t>
            </a:r>
            <a:r>
              <a:rPr lang="ru-RU" sz="3600" b="1" dirty="0" smtClean="0"/>
              <a:t>ориентировании.</a:t>
            </a:r>
            <a:endParaRPr lang="ru-RU" sz="3600" b="1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860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14906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28"/>
            <a:ext cx="1434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43702" y="4711495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Докладчик: Мишутин </a:t>
            </a:r>
          </a:p>
          <a:p>
            <a:r>
              <a:rPr lang="ru-RU" dirty="0" smtClean="0"/>
              <a:t>Максим Петрович</a:t>
            </a:r>
            <a:endParaRPr lang="ru-RU" dirty="0"/>
          </a:p>
        </p:txBody>
      </p:sp>
      <p:pic>
        <p:nvPicPr>
          <p:cNvPr id="15" name="Рисунок 14" descr="О-Игры - 13к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85728"/>
            <a:ext cx="1643074" cy="12408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МЕНЕДЖЕР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596" y="392906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О-</a:t>
            </a:r>
            <a:r>
              <a:rPr lang="ru-RU" sz="1600" b="1" dirty="0" smtClean="0">
                <a:solidFill>
                  <a:schemeClr val="tx2"/>
                </a:solidFill>
              </a:rPr>
              <a:t>МЕНЕДЖЕР</a:t>
            </a:r>
            <a:r>
              <a:rPr lang="ru-RU" sz="1600" dirty="0" smtClean="0">
                <a:solidFill>
                  <a:schemeClr val="tx2"/>
                </a:solidFill>
              </a:rPr>
              <a:t> – цель: построить спортивную империю развивая филиалы соревнований в России. Попутно игроки тренируются и отвечают на вопросы по ориентированию попадая в различные ситуации.  Игра сделана по образу и подобию игр Менеджер и Монополия. Есть 60 карточек с заданием по ориентированию, карточки Шанс, деньги, фишки, кубики.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928670"/>
            <a:ext cx="4143404" cy="2643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фото игры в О-Менедж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928670"/>
            <a:ext cx="3214697" cy="5715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Беги и Помни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4645422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Беги и Помни </a:t>
            </a:r>
            <a:r>
              <a:rPr lang="ru-RU" sz="1600" dirty="0" smtClean="0">
                <a:solidFill>
                  <a:schemeClr val="tx2"/>
                </a:solidFill>
              </a:rPr>
              <a:t>- игра тренирует зрительную память, поскольку «привязана» именно к настоящей спортивной карте. Необходимо соревноваться с соперниками на то, кто быстрее запомнит и найдёт на карте местоположение небольших её частей.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86380" y="1214422"/>
            <a:ext cx="3429024" cy="4714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IMG_3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178680"/>
            <a:ext cx="4214842" cy="31611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Кубик </a:t>
            </a:r>
            <a:r>
              <a:rPr lang="ru-RU" sz="3200" b="1" dirty="0" err="1" smtClean="0">
                <a:solidFill>
                  <a:srgbClr val="FF0000"/>
                </a:solidFill>
              </a:rPr>
              <a:t>О-Рубика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8" y="1357298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Кубик </a:t>
            </a:r>
            <a:r>
              <a:rPr lang="ru-RU" sz="1600" b="1" dirty="0" err="1" smtClean="0">
                <a:solidFill>
                  <a:schemeClr val="tx2"/>
                </a:solidFill>
              </a:rPr>
              <a:t>О-Рубика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– вариант известного всем Кубика </a:t>
            </a:r>
            <a:r>
              <a:rPr lang="ru-RU" sz="1600" dirty="0" err="1" smtClean="0">
                <a:solidFill>
                  <a:schemeClr val="tx2"/>
                </a:solidFill>
              </a:rPr>
              <a:t>Рубика</a:t>
            </a:r>
            <a:r>
              <a:rPr lang="ru-RU" sz="1600" dirty="0" smtClean="0">
                <a:solidFill>
                  <a:schemeClr val="tx2"/>
                </a:solidFill>
              </a:rPr>
              <a:t> с различными картами на его сторонах. Тренируется внимание, память, логика.</a:t>
            </a: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ВИДЕО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2910" y="1071546"/>
            <a:ext cx="4643470" cy="4786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>
                <a:solidFill>
                  <a:srgbClr val="FF0000"/>
                </a:solidFill>
              </a:rPr>
              <a:t>О-</a:t>
            </a:r>
            <a:r>
              <a:rPr lang="ru-RU" sz="3200" b="1" dirty="0" err="1" smtClean="0"/>
              <a:t>Лото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14876" y="1176867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О-</a:t>
            </a:r>
            <a:r>
              <a:rPr lang="ru-RU" sz="1600" b="1" dirty="0" smtClean="0">
                <a:solidFill>
                  <a:schemeClr val="tx2"/>
                </a:solidFill>
              </a:rPr>
              <a:t>ЛОТО</a:t>
            </a:r>
            <a:r>
              <a:rPr lang="ru-RU" sz="1600" dirty="0" smtClean="0">
                <a:solidFill>
                  <a:schemeClr val="tx2"/>
                </a:solidFill>
              </a:rPr>
              <a:t> - цель: раньше других соперников собрать комплект условных знаков на имеющихся полях. При этом, необходимо сопоставлять услышанные словесные названия с графическими изображениями.</a:t>
            </a:r>
          </a:p>
        </p:txBody>
      </p:sp>
      <p:pic>
        <p:nvPicPr>
          <p:cNvPr id="5" name="Рисунок 4" descr="IMG_469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3929090" cy="3143272"/>
          </a:xfrm>
          <a:prstGeom prst="rect">
            <a:avLst/>
          </a:prstGeom>
        </p:spPr>
      </p:pic>
      <p:pic>
        <p:nvPicPr>
          <p:cNvPr id="8" name="Рисунок 7" descr="IMG_4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8612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О-</a:t>
            </a:r>
            <a:r>
              <a:rPr lang="ru-RU" sz="3200" b="1" dirty="0" smtClean="0"/>
              <a:t>ПАЗЛЫ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298" y="107154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О-</a:t>
            </a:r>
            <a:r>
              <a:rPr lang="ru-RU" sz="1600" b="1" dirty="0" err="1" smtClean="0">
                <a:solidFill>
                  <a:schemeClr val="tx2"/>
                </a:solidFill>
              </a:rPr>
              <a:t>Пазлы</a:t>
            </a:r>
            <a:r>
              <a:rPr lang="ru-RU" sz="1600" dirty="0" smtClean="0">
                <a:solidFill>
                  <a:schemeClr val="tx2"/>
                </a:solidFill>
              </a:rPr>
              <a:t> – цель: собрать карту в виде </a:t>
            </a:r>
            <a:r>
              <a:rPr lang="ru-RU" sz="1600" dirty="0" err="1" smtClean="0">
                <a:solidFill>
                  <a:schemeClr val="tx2"/>
                </a:solidFill>
              </a:rPr>
              <a:t>пазла</a:t>
            </a:r>
            <a:r>
              <a:rPr lang="ru-RU" sz="1600" dirty="0" smtClean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7" name="Рисунок 6" descr="IMG_388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6500858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О-</a:t>
            </a:r>
            <a:r>
              <a:rPr lang="ru-RU" sz="3200" b="1" dirty="0" smtClean="0"/>
              <a:t>МАФИЯ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114298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О-</a:t>
            </a:r>
            <a:r>
              <a:rPr lang="ru-RU" sz="1600" b="1" dirty="0" smtClean="0">
                <a:solidFill>
                  <a:schemeClr val="tx2"/>
                </a:solidFill>
              </a:rPr>
              <a:t>МАФИЯ</a:t>
            </a:r>
            <a:r>
              <a:rPr lang="ru-RU" sz="1600" dirty="0" smtClean="0">
                <a:solidFill>
                  <a:schemeClr val="tx2"/>
                </a:solidFill>
              </a:rPr>
              <a:t> – цель: честным спортсменам победить МАФИЮ из Всемирного Антидопингового Агентства (</a:t>
            </a:r>
            <a:r>
              <a:rPr lang="en-US" sz="1600" dirty="0" smtClean="0">
                <a:solidFill>
                  <a:schemeClr val="tx2"/>
                </a:solidFill>
              </a:rPr>
              <a:t>WADA</a:t>
            </a:r>
            <a:r>
              <a:rPr lang="ru-RU" sz="1600" dirty="0" smtClean="0">
                <a:solidFill>
                  <a:schemeClr val="tx2"/>
                </a:solidFill>
              </a:rPr>
              <a:t>), а ей победить спортсменов. Психологическая игра на основе одноимённой, известной и всеми любимой МАФИИ.</a:t>
            </a:r>
          </a:p>
        </p:txBody>
      </p:sp>
      <p:pic>
        <p:nvPicPr>
          <p:cNvPr id="5" name="Рисунок 4" descr="- WADA Крэйг Риди - Дон Мафии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2428892" cy="3286148"/>
          </a:xfrm>
          <a:prstGeom prst="rect">
            <a:avLst/>
          </a:prstGeom>
        </p:spPr>
      </p:pic>
      <p:pic>
        <p:nvPicPr>
          <p:cNvPr id="8" name="Рисунок 7" descr="IMG_4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428868"/>
            <a:ext cx="5214974" cy="4070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КВИНТЕТ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00760" y="1142984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Квинтет</a:t>
            </a:r>
            <a:r>
              <a:rPr lang="ru-RU" sz="1600" dirty="0" smtClean="0">
                <a:solidFill>
                  <a:schemeClr val="tx2"/>
                </a:solidFill>
              </a:rPr>
              <a:t> - цель: собрать максимальное кол-во "Квинтетов" из  5 карт. Представляет собой аналог игры </a:t>
            </a:r>
            <a:r>
              <a:rPr lang="ru-RU" sz="1600" dirty="0" err="1" smtClean="0">
                <a:solidFill>
                  <a:schemeClr val="tx2"/>
                </a:solidFill>
              </a:rPr>
              <a:t>Квартет+</a:t>
            </a:r>
            <a:r>
              <a:rPr lang="ru-RU" sz="1600" dirty="0" smtClean="0">
                <a:solidFill>
                  <a:schemeClr val="tx2"/>
                </a:solidFill>
              </a:rPr>
              <a:t>, но с большим кол-вом условных обозначений (90 </a:t>
            </a:r>
            <a:r>
              <a:rPr lang="ru-RU" sz="1600" dirty="0" err="1" smtClean="0">
                <a:solidFill>
                  <a:schemeClr val="tx2"/>
                </a:solidFill>
              </a:rPr>
              <a:t>шт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7" name="Рисунок 6" descr="IMG_47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4929222" cy="3357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О-</a:t>
            </a:r>
            <a:r>
              <a:rPr lang="ru-RU" sz="3200" b="1" dirty="0" smtClean="0"/>
              <a:t>МЕМОРИ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1142984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О-</a:t>
            </a:r>
            <a:r>
              <a:rPr lang="ru-RU" sz="1600" b="1" dirty="0" err="1" smtClean="0">
                <a:solidFill>
                  <a:schemeClr val="tx2"/>
                </a:solidFill>
              </a:rPr>
              <a:t>Мемори</a:t>
            </a:r>
            <a:r>
              <a:rPr lang="ru-RU" sz="1600" b="1" dirty="0" smtClean="0">
                <a:solidFill>
                  <a:schemeClr val="tx2"/>
                </a:solidFill>
              </a:rPr>
              <a:t> 3 </a:t>
            </a:r>
            <a:r>
              <a:rPr lang="ru-RU" sz="1600" dirty="0" smtClean="0">
                <a:solidFill>
                  <a:schemeClr val="tx2"/>
                </a:solidFill>
              </a:rPr>
              <a:t>- цель: найти парные карточки с живописными лесными картинами, на фоне которых расположены контрольные пункты (КП). Представляет собой карточную игру, аналогичную </a:t>
            </a:r>
            <a:r>
              <a:rPr lang="ru-RU" sz="1600" dirty="0" err="1" smtClean="0">
                <a:solidFill>
                  <a:schemeClr val="tx2"/>
                </a:solidFill>
              </a:rPr>
              <a:t>О-Мемори</a:t>
            </a:r>
            <a:r>
              <a:rPr lang="ru-RU" sz="1600" dirty="0" smtClean="0">
                <a:solidFill>
                  <a:schemeClr val="tx2"/>
                </a:solidFill>
              </a:rPr>
              <a:t>. Игра тренирует внимание и память. Игроки раскладывают на столе карточки в виде квадрата. По очереди открывают их по 2 шт. Побеждает тот, кто соберёт большее кол-во пар.</a:t>
            </a:r>
          </a:p>
        </p:txBody>
      </p:sp>
      <p:pic>
        <p:nvPicPr>
          <p:cNvPr id="5" name="Рисунок 4" descr="IMG_47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5143536" cy="39290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>
                <a:solidFill>
                  <a:srgbClr val="FF0000"/>
                </a:solidFill>
              </a:rPr>
              <a:t>О-</a:t>
            </a:r>
            <a:r>
              <a:rPr lang="ru-RU" sz="3200" b="1" dirty="0" err="1" smtClean="0"/>
              <a:t>Домино</a:t>
            </a:r>
            <a:r>
              <a:rPr lang="ru-RU" sz="3200" b="1" dirty="0" smtClean="0"/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74" y="1142984"/>
            <a:ext cx="2571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О-</a:t>
            </a:r>
            <a:r>
              <a:rPr lang="ru-RU" sz="1600" b="1" dirty="0" smtClean="0">
                <a:solidFill>
                  <a:schemeClr val="tx2"/>
                </a:solidFill>
              </a:rPr>
              <a:t>ДОМИНО 2 </a:t>
            </a:r>
            <a:r>
              <a:rPr lang="ru-RU" sz="1600" dirty="0" smtClean="0">
                <a:solidFill>
                  <a:schemeClr val="tx2"/>
                </a:solidFill>
              </a:rPr>
              <a:t>– цель: избавиться от фишек раньше других игроков. Игра развивает внимание, память, логику, учит правильному представлению местности в соответствии с условными обозначениями на карте. </a:t>
            </a:r>
          </a:p>
        </p:txBody>
      </p:sp>
      <p:pic>
        <p:nvPicPr>
          <p:cNvPr id="7" name="Рисунок 6" descr="Игра О-Домино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5715040" cy="37862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Дубль-2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15074" y="1142984"/>
            <a:ext cx="2571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Дубль-2</a:t>
            </a:r>
            <a:r>
              <a:rPr lang="ru-RU" sz="1600" dirty="0" smtClean="0">
                <a:solidFill>
                  <a:schemeClr val="tx2"/>
                </a:solidFill>
              </a:rPr>
              <a:t> - цель: найти одинаковые элементы </a:t>
            </a:r>
            <a:r>
              <a:rPr lang="ru-RU" sz="1600" b="1" u="sng" dirty="0" smtClean="0">
                <a:solidFill>
                  <a:schemeClr val="tx2"/>
                </a:solidFill>
              </a:rPr>
              <a:t>Спортивного Туризма </a:t>
            </a:r>
            <a:r>
              <a:rPr lang="ru-RU" sz="1600" dirty="0" smtClean="0">
                <a:solidFill>
                  <a:schemeClr val="tx2"/>
                </a:solidFill>
              </a:rPr>
              <a:t>раньше соперника. Игра тренирует внимание, память, моторику и реакцию. Элементы Спортивного Туризма необходимо найти между колодой с карточками и своей картой. Побеждает тот, кто соберёт больше всех карточек. </a:t>
            </a:r>
          </a:p>
        </p:txBody>
      </p:sp>
      <p:pic>
        <p:nvPicPr>
          <p:cNvPr id="5" name="Рисунок 4" descr="карточка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432" y="4500570"/>
            <a:ext cx="1737782" cy="2017528"/>
          </a:xfrm>
          <a:prstGeom prst="rect">
            <a:avLst/>
          </a:prstGeom>
        </p:spPr>
      </p:pic>
      <p:pic>
        <p:nvPicPr>
          <p:cNvPr id="8" name="Рисунок 7" descr="IMG_4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14422"/>
            <a:ext cx="5238755" cy="39290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857232"/>
            <a:ext cx="2857500" cy="381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02" y="528638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Что это такое?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ИТОГИ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142984"/>
            <a:ext cx="8501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        Игры стоит разделить на: </a:t>
            </a: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</a:rPr>
              <a:t>   </a:t>
            </a:r>
            <a:r>
              <a:rPr lang="ru-RU" sz="2000" b="1" dirty="0" smtClean="0">
                <a:solidFill>
                  <a:schemeClr val="tx2"/>
                </a:solidFill>
              </a:rPr>
              <a:t>Юниорские</a:t>
            </a:r>
            <a:r>
              <a:rPr lang="ru-RU" sz="2000" dirty="0" smtClean="0">
                <a:solidFill>
                  <a:schemeClr val="tx2"/>
                </a:solidFill>
              </a:rPr>
              <a:t> (3-10 лет): это </a:t>
            </a:r>
            <a:r>
              <a:rPr lang="ru-RU" sz="2000" dirty="0" err="1" smtClean="0">
                <a:solidFill>
                  <a:schemeClr val="tx2"/>
                </a:solidFill>
              </a:rPr>
              <a:t>О-Мемори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О-Мемори</a:t>
            </a:r>
            <a:r>
              <a:rPr lang="ru-RU" sz="2000" dirty="0" smtClean="0">
                <a:solidFill>
                  <a:schemeClr val="tx2"/>
                </a:solidFill>
              </a:rPr>
              <a:t> 3, </a:t>
            </a:r>
            <a:r>
              <a:rPr lang="ru-RU" sz="2000" dirty="0" err="1" smtClean="0">
                <a:solidFill>
                  <a:schemeClr val="tx2"/>
                </a:solidFill>
              </a:rPr>
              <a:t>О-Дубль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О-Домино</a:t>
            </a:r>
            <a:r>
              <a:rPr lang="ru-RU" sz="2000" dirty="0" smtClean="0">
                <a:solidFill>
                  <a:schemeClr val="tx2"/>
                </a:solidFill>
              </a:rPr>
              <a:t> 2;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</a:rPr>
              <a:t>   </a:t>
            </a:r>
            <a:r>
              <a:rPr lang="ru-RU" sz="2000" b="1" dirty="0" smtClean="0">
                <a:solidFill>
                  <a:schemeClr val="tx2"/>
                </a:solidFill>
              </a:rPr>
              <a:t>Юношеские</a:t>
            </a:r>
            <a:r>
              <a:rPr lang="ru-RU" sz="2000" dirty="0" smtClean="0">
                <a:solidFill>
                  <a:schemeClr val="tx2"/>
                </a:solidFill>
              </a:rPr>
              <a:t> (8-14 лет): Квартет, </a:t>
            </a:r>
            <a:r>
              <a:rPr lang="ru-RU" sz="2000" dirty="0" err="1" smtClean="0">
                <a:solidFill>
                  <a:schemeClr val="tx2"/>
                </a:solidFill>
              </a:rPr>
              <a:t>О-Легенды</a:t>
            </a:r>
            <a:r>
              <a:rPr lang="ru-RU" sz="2000" dirty="0" smtClean="0">
                <a:solidFill>
                  <a:schemeClr val="tx2"/>
                </a:solidFill>
              </a:rPr>
              <a:t>, Беги и Помни, Ориентирование, Алфавит, Квинтет, </a:t>
            </a:r>
            <a:r>
              <a:rPr lang="ru-RU" sz="2000" dirty="0" err="1" smtClean="0">
                <a:solidFill>
                  <a:schemeClr val="tx2"/>
                </a:solidFill>
              </a:rPr>
              <a:t>О-Лото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</a:rPr>
              <a:t>   Взрослые</a:t>
            </a:r>
            <a:r>
              <a:rPr lang="ru-RU" sz="2000" dirty="0" smtClean="0">
                <a:solidFill>
                  <a:schemeClr val="tx2"/>
                </a:solidFill>
              </a:rPr>
              <a:t> (14-99 лет): </a:t>
            </a:r>
            <a:r>
              <a:rPr lang="ru-RU" sz="2000" dirty="0" err="1" smtClean="0">
                <a:solidFill>
                  <a:schemeClr val="tx2"/>
                </a:solidFill>
              </a:rPr>
              <a:t>О-Менеджер</a:t>
            </a:r>
            <a:r>
              <a:rPr lang="ru-RU" sz="2000" dirty="0" smtClean="0">
                <a:solidFill>
                  <a:schemeClr val="tx2"/>
                </a:solidFill>
              </a:rPr>
              <a:t> и Кубик </a:t>
            </a:r>
            <a:r>
              <a:rPr lang="ru-RU" sz="2000" dirty="0" err="1" smtClean="0">
                <a:solidFill>
                  <a:schemeClr val="tx2"/>
                </a:solidFill>
              </a:rPr>
              <a:t>О-Рубика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        Игры могут познакомить детей с интереснейшим видом спорта и стать замечательным подарком для них. Игры Вы можете приобрести на соревнованиях у нас или наших Дилеров, их можно заказать на нашем сайте: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www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orient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-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games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.</a:t>
            </a:r>
            <a:r>
              <a:rPr lang="en-US" sz="2000" dirty="0" err="1" smtClean="0">
                <a:solidFill>
                  <a:schemeClr val="tx2"/>
                </a:solidFill>
                <a:hlinkClick r:id="rId3"/>
              </a:rPr>
              <a:t>ru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       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        Только благодаря играм, наши друзья забрали своих детей с пения и бокса и зачислили их в секцию спортивного ориентирования, где важно работать головой и быть в гармонии с телом и духом.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ИТОГИ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142984"/>
            <a:ext cx="8501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chemeClr val="tx2"/>
                </a:solidFill>
              </a:rPr>
              <a:t>Для того, чтобы наши игры были доступнее спортсменам из разных регионов, мы создали обширную Дилерскую сеть по всей необъятной России, Белоруссии, Украине, есть представители в Чехии, Германии, США. Для Дилеров мы создали стимулирующую продажи политику и на данный момент дилерская сеть – это основная сеть, через которую мы реализуем наши великолепные развивающие игры.</a:t>
            </a: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        Для спортивных команд мы предлагаем комплексную поставку 10-ти разных </a:t>
            </a:r>
            <a:r>
              <a:rPr lang="ru-RU" sz="2000" dirty="0" err="1" smtClean="0">
                <a:solidFill>
                  <a:schemeClr val="tx2"/>
                </a:solidFill>
              </a:rPr>
              <a:t>О-Игр</a:t>
            </a:r>
            <a:r>
              <a:rPr lang="ru-RU" sz="2000" dirty="0" smtClean="0">
                <a:solidFill>
                  <a:schemeClr val="tx2"/>
                </a:solidFill>
              </a:rPr>
              <a:t> по цене 6-ти. Возможна оплата по счёту для организаций. Индивидуальные условия обсуждаются с тренерами каждой команды.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В качестве продвижения и рекламы мы предоставляем некоторое кол-во игр организаторам соревнований бесплатно. И будем рады отклику на эту тему от организаторов соревнований. Пишите на </a:t>
            </a:r>
            <a:r>
              <a:rPr lang="en-US" sz="2000" dirty="0" err="1" smtClean="0">
                <a:solidFill>
                  <a:schemeClr val="tx2"/>
                </a:solidFill>
                <a:hlinkClick r:id="rId3"/>
              </a:rPr>
              <a:t>newgames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77@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mail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.</a:t>
            </a:r>
            <a:r>
              <a:rPr lang="en-US" sz="2000" dirty="0" err="1" smtClean="0">
                <a:solidFill>
                  <a:schemeClr val="tx2"/>
                </a:solidFill>
                <a:hlinkClick r:id="rId3"/>
              </a:rPr>
              <a:t>ru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1142984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Спасибо за внимание!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и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До новых волнующих встреч!</a:t>
            </a:r>
          </a:p>
        </p:txBody>
      </p:sp>
      <p:pic>
        <p:nvPicPr>
          <p:cNvPr id="4" name="Рисунок 3" descr="О-Игры - 13к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099" y="4000504"/>
            <a:ext cx="2214579" cy="1672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421481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Мишутин Максим Петрович</a:t>
            </a:r>
          </a:p>
          <a:p>
            <a:r>
              <a:rPr lang="ru-RU" dirty="0" smtClean="0"/>
              <a:t>(ИП Мишутина Е.В.)</a:t>
            </a:r>
          </a:p>
          <a:p>
            <a:r>
              <a:rPr lang="ru-RU" dirty="0" smtClean="0"/>
              <a:t>8-926-769-8336</a:t>
            </a:r>
          </a:p>
          <a:p>
            <a:r>
              <a:rPr lang="ru-RU" dirty="0" smtClean="0"/>
              <a:t>Московская </a:t>
            </a:r>
            <a:r>
              <a:rPr lang="ru-RU" dirty="0" err="1" smtClean="0"/>
              <a:t>обл</a:t>
            </a:r>
            <a:r>
              <a:rPr lang="ru-RU" dirty="0" smtClean="0"/>
              <a:t>, г.Новое Ступино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СПОРТИВНОЕ ОРИЕНТИРОВАНИЕ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4286256"/>
            <a:ext cx="38576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Что это? </a:t>
            </a:r>
          </a:p>
          <a:p>
            <a:pPr algn="just"/>
            <a:endParaRPr lang="ru-RU" sz="16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вид спорта, в котором участники при помощи спортивной карты и компаса должны пройти неизвестную им трассу (дистанцию) через контрольные пункты (КП), расположенные на местности.</a:t>
            </a: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8501122" cy="2906366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66"/>
            <a:ext cx="4357686" cy="27235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929190" y="857232"/>
            <a:ext cx="3929090" cy="6000792"/>
          </a:xfrm>
        </p:spPr>
        <p:txBody>
          <a:bodyPr>
            <a:normAutofit/>
          </a:bodyPr>
          <a:lstStyle>
            <a:extLst/>
          </a:lstStyle>
          <a:p>
            <a:pPr algn="just"/>
            <a:r>
              <a:rPr lang="ru-RU" sz="1600" dirty="0" smtClean="0"/>
              <a:t>У многих тренеров были небольшие свои обучающие наработки, которые они скрывали от других команд, считая это конкурентным преимуществом, что вызывало некое недоумение с нашей стороны.</a:t>
            </a:r>
            <a:r>
              <a:rPr lang="en-US" sz="1600" dirty="0" smtClean="0"/>
              <a:t> </a:t>
            </a:r>
            <a:r>
              <a:rPr lang="ru-RU" sz="1600" dirty="0" smtClean="0"/>
              <a:t>Мы решили обобщить многие старые знания и добавить новые разработки. Итак, первой реинкарнацией старой игры было легендарное произведение под названием Квартет. </a:t>
            </a:r>
            <a:endParaRPr lang="en-US" sz="1600" dirty="0" smtClean="0"/>
          </a:p>
          <a:p>
            <a:pPr algn="just"/>
            <a:r>
              <a:rPr lang="ru-RU" sz="1600" dirty="0" smtClean="0"/>
              <a:t>Давным-давно, 30 лет назад, передвигаясь от соревнований к соревнованиям, мы будучи детьми играли в неё в вагонах поездов, находясь на досуге во время соревнований, сражались проверяя свою память, играли и с удовольствием постигали условные знаки спортивных карт. Игра изготавливалась долгие 2 месяца, у неё были огромные карточки и самопальная коробочка перевязанная скотчем.</a:t>
            </a:r>
          </a:p>
          <a:p>
            <a:pPr algn="just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Кто игру не купил, жизнь спортивную сгубил!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457398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Именно с этого лозунга </a:t>
            </a:r>
            <a:r>
              <a:rPr lang="en-US" sz="1600" dirty="0" smtClean="0">
                <a:solidFill>
                  <a:schemeClr val="tx2"/>
                </a:solidFill>
              </a:rPr>
              <a:t>4</a:t>
            </a:r>
            <a:r>
              <a:rPr lang="ru-RU" sz="1600" dirty="0" smtClean="0">
                <a:solidFill>
                  <a:schemeClr val="tx2"/>
                </a:solidFill>
              </a:rPr>
              <a:t> года назад мы решили начать продвижение развивающих игр для детей. В спортивном ориентировании десятки тысяч спортсменов и добрая половина из них дети. И до той поры ни кто не уделял серьёзного внимания обучению детей с помощью игр. </a:t>
            </a:r>
          </a:p>
        </p:txBody>
      </p:sp>
      <p:pic>
        <p:nvPicPr>
          <p:cNvPr id="10" name="Рисунок 9" descr="IMG_3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4310092" cy="3232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929190" y="857232"/>
            <a:ext cx="3929090" cy="6000792"/>
          </a:xfrm>
        </p:spPr>
        <p:txBody>
          <a:bodyPr>
            <a:normAutofit/>
          </a:bodyPr>
          <a:lstStyle>
            <a:extLst/>
          </a:lstStyle>
          <a:p>
            <a:pPr algn="just"/>
            <a:r>
              <a:rPr lang="ru-RU" sz="1600" dirty="0" smtClean="0"/>
              <a:t>Верно, в виде игры. Так и появилась игра </a:t>
            </a:r>
            <a:r>
              <a:rPr lang="ru-RU" sz="1600" b="1" dirty="0" smtClean="0"/>
              <a:t>Квартет</a:t>
            </a:r>
            <a:r>
              <a:rPr lang="ru-RU" sz="1600" dirty="0" smtClean="0"/>
              <a:t>, цель которой: сбор групп из 4-х карт, путём правильного угадывания словесных названий символов. Игроки, правильно отгадывают словесные названия, собирают квартеты, учатся держать в голове те названия карточек, о которых спрашивали другие игроки, правильно их называть и выигрывать, собирая максимум таких групп. Эта игра воистину проста до гениальности и побила все рекорды продаж. </a:t>
            </a:r>
          </a:p>
          <a:p>
            <a:pPr algn="just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/>
              <a:t>Квартет+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282" y="4573984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Спортивное ориентирование именно тот вид спорта, где невозможно победить только имея хорошую </a:t>
            </a:r>
            <a:r>
              <a:rPr lang="ru-RU" sz="1600" dirty="0" err="1" smtClean="0">
                <a:solidFill>
                  <a:schemeClr val="tx2"/>
                </a:solidFill>
              </a:rPr>
              <a:t>физподготовку</a:t>
            </a:r>
            <a:r>
              <a:rPr lang="ru-RU" sz="1600" dirty="0" smtClean="0">
                <a:solidFill>
                  <a:schemeClr val="tx2"/>
                </a:solidFill>
              </a:rPr>
              <a:t>, нужно ещё и головой уметь хорошо работать, а для этого нужен весомый багаж  знаний, терпение, внимание и конечно же, знание условных обозначений спортивных карт. А как их лучше выучить и преподнести в правильной форме?</a:t>
            </a:r>
          </a:p>
        </p:txBody>
      </p:sp>
      <p:pic>
        <p:nvPicPr>
          <p:cNvPr id="10" name="Рисунок 9" descr="карточки Квартет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84" y="3906650"/>
            <a:ext cx="4071934" cy="287993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14282" y="1000108"/>
            <a:ext cx="4500594" cy="3214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929190" y="857232"/>
            <a:ext cx="3929090" cy="6000792"/>
          </a:xfrm>
        </p:spPr>
        <p:txBody>
          <a:bodyPr>
            <a:normAutofit/>
          </a:bodyPr>
          <a:lstStyle>
            <a:extLst/>
          </a:lstStyle>
          <a:p>
            <a:pPr algn="just"/>
            <a:r>
              <a:rPr lang="ru-RU" sz="1600" dirty="0" smtClean="0"/>
              <a:t>Раскладывание идёт, к примеру, по 5 карточек, в 4-ре ряда. Игроки поочерёдно переворачивают по 2 карточки, запоминают их и если они не одинаковые, кладут обратно лицом вниз. Открытие карточек видно и другим игрокам и они держат в голове, где какой участок расположен и при хорошей памяти, безошибочно открывают парные, собирая в свою копилку как можно больше одновременно открытых.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>
                <a:solidFill>
                  <a:srgbClr val="FF0000"/>
                </a:solidFill>
              </a:rPr>
              <a:t>О-</a:t>
            </a:r>
            <a:r>
              <a:rPr lang="ru-RU" sz="3200" b="1" dirty="0" err="1" smtClean="0"/>
              <a:t>Мемори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4286256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Следующей новинкой стала игра </a:t>
            </a:r>
            <a:r>
              <a:rPr lang="ru-RU" sz="1600" dirty="0" err="1" smtClean="0">
                <a:solidFill>
                  <a:schemeClr val="tx2"/>
                </a:solidFill>
              </a:rPr>
              <a:t>О-Мемори</a:t>
            </a:r>
            <a:r>
              <a:rPr lang="ru-RU" sz="1600" dirty="0" smtClean="0">
                <a:solidFill>
                  <a:schemeClr val="tx2"/>
                </a:solidFill>
              </a:rPr>
              <a:t>. В узком </a:t>
            </a:r>
            <a:r>
              <a:rPr lang="ru-RU" sz="1600" dirty="0" err="1" smtClean="0">
                <a:solidFill>
                  <a:schemeClr val="tx2"/>
                </a:solidFill>
              </a:rPr>
              <a:t>о-кругу</a:t>
            </a:r>
            <a:r>
              <a:rPr lang="ru-RU" sz="1600" dirty="0" smtClean="0">
                <a:solidFill>
                  <a:schemeClr val="tx2"/>
                </a:solidFill>
              </a:rPr>
              <a:t> её частенько ласково называют: «Перевёртыши». Принцип понятен даже 3-х летнему ребёнку: парные каты, на которых собраны некоторые интересные части карт с крупнейших соревнований со всего мира, разложены лицом вниз.</a:t>
            </a: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ВИДЕО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1000108"/>
            <a:ext cx="4143404" cy="3143272"/>
          </a:xfrm>
          <a:prstGeom prst="rect">
            <a:avLst/>
          </a:prstGeom>
        </p:spPr>
      </p:pic>
      <p:pic>
        <p:nvPicPr>
          <p:cNvPr id="12" name="Рисунок 11" descr="IMG_4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714752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>
                <a:solidFill>
                  <a:srgbClr val="FF0000"/>
                </a:solidFill>
              </a:rPr>
              <a:t>О-</a:t>
            </a:r>
            <a:r>
              <a:rPr lang="ru-RU" sz="3200" b="1" dirty="0" err="1" smtClean="0"/>
              <a:t>Легенды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3438" y="810640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Следующим интересным продуктом стала игра </a:t>
            </a:r>
            <a:r>
              <a:rPr lang="ru-RU" sz="1600" dirty="0" err="1" smtClean="0">
                <a:solidFill>
                  <a:schemeClr val="tx2"/>
                </a:solidFill>
              </a:rPr>
              <a:t>О-Легенды</a:t>
            </a:r>
            <a:r>
              <a:rPr lang="ru-RU" sz="1600" dirty="0" smtClean="0">
                <a:solidFill>
                  <a:schemeClr val="tx2"/>
                </a:solidFill>
              </a:rPr>
              <a:t>. Принцип действия основан на принципе игры Квартет, в котором условные обозначения мы заменили на символы легенд, попутно добавив визуализированное изображение с КП  на местности. Игра пришлась по вкусу более опытным спортсменам, т.к. помогает в игровой и приятной форме запомнить символы легенд, которые так важны для детального поиска КП.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428728" y="785794"/>
            <a:ext cx="2214578" cy="3143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20160601_223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55" y="4071942"/>
            <a:ext cx="4571999" cy="2571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101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smtClean="0">
                <a:solidFill>
                  <a:srgbClr val="FF0000"/>
                </a:solidFill>
              </a:rPr>
              <a:t>АЛФАВИТ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00826" y="1000108"/>
            <a:ext cx="2286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Алфавит</a:t>
            </a:r>
            <a:r>
              <a:rPr lang="ru-RU" sz="1600" dirty="0" smtClean="0">
                <a:solidFill>
                  <a:schemeClr val="tx2"/>
                </a:solidFill>
              </a:rPr>
              <a:t> - цель: сложить из найденных точек на карте букву или цифру. Представляет собой карточную игру. Игроки получают карты и задания в виде карточек. Игра тренирует внимание, память, абстрактное воображение и терпение. Побеждает тот, кто сделает это первым. </a:t>
            </a:r>
          </a:p>
        </p:txBody>
      </p:sp>
      <p:pic>
        <p:nvPicPr>
          <p:cNvPr id="10" name="Рисунок 9" descr="IMG_4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5"/>
            <a:ext cx="6000792" cy="45005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Игра: </a:t>
            </a:r>
            <a:r>
              <a:rPr lang="ru-RU" sz="3200" b="1" dirty="0" err="1" smtClean="0">
                <a:solidFill>
                  <a:srgbClr val="FF0000"/>
                </a:solidFill>
              </a:rPr>
              <a:t>О-</a:t>
            </a:r>
            <a:r>
              <a:rPr lang="ru-RU" sz="3200" b="1" dirty="0" err="1" smtClean="0"/>
              <a:t>Дубль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29256" y="928670"/>
            <a:ext cx="33575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О-</a:t>
            </a:r>
            <a:r>
              <a:rPr lang="ru-RU" sz="1600" b="1" dirty="0" err="1" smtClean="0">
                <a:solidFill>
                  <a:schemeClr val="tx2"/>
                </a:solidFill>
              </a:rPr>
              <a:t>Дубль</a:t>
            </a:r>
            <a:r>
              <a:rPr lang="ru-RU" sz="1600" dirty="0" smtClean="0">
                <a:solidFill>
                  <a:schemeClr val="tx2"/>
                </a:solidFill>
              </a:rPr>
              <a:t> - цель: найти одинаковые символы обозначений карт раньше соперника. Игра тренирует внимание, память, моторику и реакцию. Одинаковые символы необходимо найти между колодой с карточками и своей картой. Есть варианты разных игр с этими же карточками и усложнение заданий. Побеждает тот, кто соберёт больше всех карточек.</a:t>
            </a: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ВИДЕО</a:t>
            </a:r>
          </a:p>
        </p:txBody>
      </p:sp>
      <p:pic>
        <p:nvPicPr>
          <p:cNvPr id="5" name="Рисунок 4" descr="IMG_4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4214842" cy="316113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57686" y="4214818"/>
            <a:ext cx="4570424" cy="2321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1299</Words>
  <Application>Microsoft Office PowerPoint</Application>
  <PresentationFormat>Экран (4:3)</PresentationFormat>
  <Paragraphs>99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ContemporaryPhotoAlbum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2018-04-09T16:00:00Z</dcterms:created>
  <dcterms:modified xsi:type="dcterms:W3CDTF">2018-04-16T09:13:59Z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