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78" r:id="rId2"/>
    <p:sldId id="258" r:id="rId3"/>
    <p:sldId id="279" r:id="rId4"/>
    <p:sldId id="275" r:id="rId5"/>
    <p:sldId id="259" r:id="rId6"/>
    <p:sldId id="260" r:id="rId7"/>
    <p:sldId id="261" r:id="rId8"/>
    <p:sldId id="262" r:id="rId9"/>
    <p:sldId id="263" r:id="rId10"/>
    <p:sldId id="277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5AA"/>
    <a:srgbClr val="EAEFF7"/>
    <a:srgbClr val="D2DEEF"/>
    <a:srgbClr val="5B9BD5"/>
    <a:srgbClr val="9DC5E1"/>
    <a:srgbClr val="1F5480"/>
    <a:srgbClr val="2E2C2D"/>
    <a:srgbClr val="47627F"/>
    <a:srgbClr val="04105A"/>
    <a:srgbClr val="ED6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Soldatova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Soldatova\Desktop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Soldatova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Soldatova\Desktop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Доля общеобразовательных организаций, имеющих зарегистрированный в реестре ШСК, от общего количества ОО (юр. лиц)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зарегистрированный в реестре ШСК, от общего количества ОО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63 Самарская область</c:v>
                </c:pt>
                <c:pt idx="1">
                  <c:v>68 Тамбовская область</c:v>
                </c:pt>
                <c:pt idx="2">
                  <c:v>35 Вологодская область</c:v>
                </c:pt>
                <c:pt idx="3">
                  <c:v>72 Тюменская область</c:v>
                </c:pt>
                <c:pt idx="4">
                  <c:v>83 Ненецкий автономный округ</c:v>
                </c:pt>
                <c:pt idx="5">
                  <c:v>09 Карачаево-Черкесская Республика</c:v>
                </c:pt>
                <c:pt idx="6">
                  <c:v>16 Республика Татарстан (Татарстан)</c:v>
                </c:pt>
                <c:pt idx="7">
                  <c:v>20 Чеченская Республика</c:v>
                </c:pt>
                <c:pt idx="8">
                  <c:v>31 Белгородская область</c:v>
                </c:pt>
                <c:pt idx="9">
                  <c:v>17 Республика Тыва</c:v>
                </c:pt>
                <c:pt idx="10">
                  <c:v>23 Краснодарский край</c:v>
                </c:pt>
                <c:pt idx="11">
                  <c:v>27 Хабаровский край</c:v>
                </c:pt>
                <c:pt idx="12">
                  <c:v>24 Красноярский край</c:v>
                </c:pt>
                <c:pt idx="13">
                  <c:v>53 Новгородская область</c:v>
                </c:pt>
                <c:pt idx="14">
                  <c:v>58 Пензенская область</c:v>
                </c:pt>
                <c:pt idx="15">
                  <c:v>77 г. Москва</c:v>
                </c:pt>
                <c:pt idx="16">
                  <c:v>29 Архангельская область</c:v>
                </c:pt>
                <c:pt idx="17">
                  <c:v>47 Ленинградская область</c:v>
                </c:pt>
                <c:pt idx="18">
                  <c:v>76 Ярославская область</c:v>
                </c:pt>
                <c:pt idx="19">
                  <c:v>11 Республика Коми</c:v>
                </c:pt>
                <c:pt idx="20">
                  <c:v>26 Ставропольский край</c:v>
                </c:pt>
                <c:pt idx="21">
                  <c:v>40 Калужская область</c:v>
                </c:pt>
                <c:pt idx="22">
                  <c:v>48 Липецкая область</c:v>
                </c:pt>
                <c:pt idx="23">
                  <c:v>50 Московская область</c:v>
                </c:pt>
                <c:pt idx="24">
                  <c:v>36 Воронежская область</c:v>
                </c:pt>
                <c:pt idx="25">
                  <c:v>62 Рязанская область</c:v>
                </c:pt>
                <c:pt idx="26">
                  <c:v>69 Тверская область</c:v>
                </c:pt>
                <c:pt idx="27">
                  <c:v>74 Челябинская область</c:v>
                </c:pt>
                <c:pt idx="28">
                  <c:v>55 Омская область</c:v>
                </c:pt>
                <c:pt idx="29">
                  <c:v>42 Кемеровская область–Кузбасс</c:v>
                </c:pt>
                <c:pt idx="30">
                  <c:v>46 Курская область</c:v>
                </c:pt>
                <c:pt idx="31">
                  <c:v>56 Оренбургская область</c:v>
                </c:pt>
                <c:pt idx="32">
                  <c:v>65 Сахалинская область</c:v>
                </c:pt>
                <c:pt idx="33">
                  <c:v>89 Ямало-Ненецкий автономный округ</c:v>
                </c:pt>
                <c:pt idx="34">
                  <c:v>91 Республика Крым</c:v>
                </c:pt>
                <c:pt idx="35">
                  <c:v>21 Чувашская Республика–Чувашия</c:v>
                </c:pt>
                <c:pt idx="36">
                  <c:v>43 Кировская область</c:v>
                </c:pt>
                <c:pt idx="37">
                  <c:v>45 Курганская область</c:v>
                </c:pt>
                <c:pt idx="38">
                  <c:v>66 Свердловская область</c:v>
                </c:pt>
                <c:pt idx="39">
                  <c:v>04 Республика Алтай</c:v>
                </c:pt>
                <c:pt idx="40">
                  <c:v>19 Республика Хакасия</c:v>
                </c:pt>
                <c:pt idx="41">
                  <c:v>51 Мурманская область</c:v>
                </c:pt>
                <c:pt idx="42">
                  <c:v>02 Республика Башкортостан</c:v>
                </c:pt>
                <c:pt idx="43">
                  <c:v>39 Калининградская область</c:v>
                </c:pt>
                <c:pt idx="44">
                  <c:v>54 Новосибирская область</c:v>
                </c:pt>
                <c:pt idx="45">
                  <c:v>86 Ханты-Мансийский автономный округ–Югра</c:v>
                </c:pt>
                <c:pt idx="46">
                  <c:v>78 Санкт-Петербург</c:v>
                </c:pt>
                <c:pt idx="47">
                  <c:v>70 Томская область</c:v>
                </c:pt>
                <c:pt idx="48">
                  <c:v>34 Волгоградская область</c:v>
                </c:pt>
                <c:pt idx="49">
                  <c:v>13 Республика Мордовия</c:v>
                </c:pt>
                <c:pt idx="50">
                  <c:v>71 Тульская область</c:v>
                </c:pt>
                <c:pt idx="51">
                  <c:v>73 Ульяновская область</c:v>
                </c:pt>
                <c:pt idx="52">
                  <c:v>25 Приморский край</c:v>
                </c:pt>
                <c:pt idx="53">
                  <c:v>52 Нижегородская область</c:v>
                </c:pt>
                <c:pt idx="54">
                  <c:v>67 Смоленская область</c:v>
                </c:pt>
                <c:pt idx="55">
                  <c:v>87 Чукотский автономный округ</c:v>
                </c:pt>
                <c:pt idx="56">
                  <c:v>92 Севастополь</c:v>
                </c:pt>
                <c:pt idx="57">
                  <c:v>33 Владимирская область</c:v>
                </c:pt>
                <c:pt idx="58">
                  <c:v>14 Республика Саха (Якутия)</c:v>
                </c:pt>
                <c:pt idx="59">
                  <c:v>57 Орловская область</c:v>
                </c:pt>
                <c:pt idx="60">
                  <c:v>61 Ростовская область</c:v>
                </c:pt>
                <c:pt idx="61">
                  <c:v>05 Республика Дагестан</c:v>
                </c:pt>
                <c:pt idx="62">
                  <c:v>07 Кабардино-Балкарская Республика</c:v>
                </c:pt>
                <c:pt idx="63">
                  <c:v>37 Ивановская область</c:v>
                </c:pt>
                <c:pt idx="64">
                  <c:v>01 Республика Адыгея (Адыгея)</c:v>
                </c:pt>
                <c:pt idx="65">
                  <c:v>06 Республика Ингушетия</c:v>
                </c:pt>
                <c:pt idx="66">
                  <c:v>12 Республика Марий Эл</c:v>
                </c:pt>
                <c:pt idx="67">
                  <c:v>64 Саратовская область</c:v>
                </c:pt>
                <c:pt idx="68">
                  <c:v>59 Пермский край</c:v>
                </c:pt>
                <c:pt idx="69">
                  <c:v>60 Псковская область</c:v>
                </c:pt>
                <c:pt idx="70">
                  <c:v>03 Республика Бурятия</c:v>
                </c:pt>
                <c:pt idx="71">
                  <c:v>38 Иркутская область</c:v>
                </c:pt>
                <c:pt idx="72">
                  <c:v>30 Астраханская область</c:v>
                </c:pt>
                <c:pt idx="73">
                  <c:v>15 Республика Северная Осетия–Алания</c:v>
                </c:pt>
                <c:pt idx="74">
                  <c:v>32 Брянская область</c:v>
                </c:pt>
                <c:pt idx="75">
                  <c:v>41 Камчатский край</c:v>
                </c:pt>
                <c:pt idx="76">
                  <c:v>18 Удмуртская Республика</c:v>
                </c:pt>
                <c:pt idx="77">
                  <c:v>44 Костромская область</c:v>
                </c:pt>
                <c:pt idx="78">
                  <c:v>10 Республика Карелия</c:v>
                </c:pt>
                <c:pt idx="79">
                  <c:v>28 Амурская область</c:v>
                </c:pt>
                <c:pt idx="80">
                  <c:v>22 Алтайский край</c:v>
                </c:pt>
                <c:pt idx="81">
                  <c:v>49 Магаданская область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75 Забайкальский край</c:v>
                </c:pt>
              </c:strCache>
            </c:strRef>
          </c:cat>
          <c:val>
            <c:numRef>
              <c:f>Лист1!$B$2:$B$86</c:f>
              <c:numCache>
                <c:formatCode>0%</c:formatCode>
                <c:ptCount val="85"/>
                <c:pt idx="0">
                  <c:v>0.98</c:v>
                </c:pt>
                <c:pt idx="1">
                  <c:v>0.98</c:v>
                </c:pt>
                <c:pt idx="2">
                  <c:v>0.97</c:v>
                </c:pt>
                <c:pt idx="3">
                  <c:v>0.97</c:v>
                </c:pt>
                <c:pt idx="4">
                  <c:v>0.96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</c:v>
                </c:pt>
                <c:pt idx="9">
                  <c:v>0.88</c:v>
                </c:pt>
                <c:pt idx="10">
                  <c:v>0.88</c:v>
                </c:pt>
                <c:pt idx="11">
                  <c:v>0.88</c:v>
                </c:pt>
                <c:pt idx="12">
                  <c:v>0.84</c:v>
                </c:pt>
                <c:pt idx="13">
                  <c:v>0.84</c:v>
                </c:pt>
                <c:pt idx="14">
                  <c:v>0.83</c:v>
                </c:pt>
                <c:pt idx="15">
                  <c:v>0.83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0.79</c:v>
                </c:pt>
                <c:pt idx="20">
                  <c:v>0.79</c:v>
                </c:pt>
                <c:pt idx="21">
                  <c:v>0.79</c:v>
                </c:pt>
                <c:pt idx="22">
                  <c:v>0.79</c:v>
                </c:pt>
                <c:pt idx="23">
                  <c:v>0.79</c:v>
                </c:pt>
                <c:pt idx="24">
                  <c:v>0.78</c:v>
                </c:pt>
                <c:pt idx="25">
                  <c:v>0.78</c:v>
                </c:pt>
                <c:pt idx="26">
                  <c:v>0.78</c:v>
                </c:pt>
                <c:pt idx="27">
                  <c:v>0.78</c:v>
                </c:pt>
                <c:pt idx="28">
                  <c:v>0.77</c:v>
                </c:pt>
                <c:pt idx="29">
                  <c:v>0.76</c:v>
                </c:pt>
                <c:pt idx="30">
                  <c:v>0.76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0.74</c:v>
                </c:pt>
                <c:pt idx="36">
                  <c:v>0.74</c:v>
                </c:pt>
                <c:pt idx="37">
                  <c:v>0.74</c:v>
                </c:pt>
                <c:pt idx="38">
                  <c:v>0.74</c:v>
                </c:pt>
                <c:pt idx="39">
                  <c:v>0.73</c:v>
                </c:pt>
                <c:pt idx="40">
                  <c:v>0.69</c:v>
                </c:pt>
                <c:pt idx="41">
                  <c:v>0.69</c:v>
                </c:pt>
                <c:pt idx="42">
                  <c:v>0.68</c:v>
                </c:pt>
                <c:pt idx="43">
                  <c:v>0.68</c:v>
                </c:pt>
                <c:pt idx="44">
                  <c:v>0.68</c:v>
                </c:pt>
                <c:pt idx="45">
                  <c:v>0.68</c:v>
                </c:pt>
                <c:pt idx="46">
                  <c:v>0.67</c:v>
                </c:pt>
                <c:pt idx="47">
                  <c:v>0.65</c:v>
                </c:pt>
                <c:pt idx="48">
                  <c:v>0.62</c:v>
                </c:pt>
                <c:pt idx="49">
                  <c:v>0.61</c:v>
                </c:pt>
                <c:pt idx="50">
                  <c:v>0.61</c:v>
                </c:pt>
                <c:pt idx="51">
                  <c:v>0.61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</c:v>
                </c:pt>
                <c:pt idx="56">
                  <c:v>0.6</c:v>
                </c:pt>
                <c:pt idx="57">
                  <c:v>0.59</c:v>
                </c:pt>
                <c:pt idx="58">
                  <c:v>0.56999999999999995</c:v>
                </c:pt>
                <c:pt idx="59">
                  <c:v>0.56999999999999995</c:v>
                </c:pt>
                <c:pt idx="60">
                  <c:v>0.54</c:v>
                </c:pt>
                <c:pt idx="61">
                  <c:v>0.53</c:v>
                </c:pt>
                <c:pt idx="62">
                  <c:v>0.52</c:v>
                </c:pt>
                <c:pt idx="63">
                  <c:v>0.51</c:v>
                </c:pt>
                <c:pt idx="64">
                  <c:v>0.49</c:v>
                </c:pt>
                <c:pt idx="65">
                  <c:v>0.48</c:v>
                </c:pt>
                <c:pt idx="66">
                  <c:v>0.47</c:v>
                </c:pt>
                <c:pt idx="67">
                  <c:v>0.47</c:v>
                </c:pt>
                <c:pt idx="68">
                  <c:v>0.46</c:v>
                </c:pt>
                <c:pt idx="69">
                  <c:v>0.46</c:v>
                </c:pt>
                <c:pt idx="70">
                  <c:v>0.44</c:v>
                </c:pt>
                <c:pt idx="71">
                  <c:v>0.44</c:v>
                </c:pt>
                <c:pt idx="72">
                  <c:v>0.41</c:v>
                </c:pt>
                <c:pt idx="73">
                  <c:v>0.4</c:v>
                </c:pt>
                <c:pt idx="74">
                  <c:v>0.4</c:v>
                </c:pt>
                <c:pt idx="75">
                  <c:v>0.4</c:v>
                </c:pt>
                <c:pt idx="76">
                  <c:v>0.39</c:v>
                </c:pt>
                <c:pt idx="77">
                  <c:v>0.39</c:v>
                </c:pt>
                <c:pt idx="78">
                  <c:v>0.38</c:v>
                </c:pt>
                <c:pt idx="79">
                  <c:v>0.37</c:v>
                </c:pt>
                <c:pt idx="80">
                  <c:v>0.36</c:v>
                </c:pt>
                <c:pt idx="81">
                  <c:v>0.3</c:v>
                </c:pt>
                <c:pt idx="82">
                  <c:v>0.3</c:v>
                </c:pt>
                <c:pt idx="83">
                  <c:v>0.27</c:v>
                </c:pt>
                <c:pt idx="8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F-4D43-8E44-265538D4A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99993664"/>
        <c:axId val="1100002816"/>
      </c:barChart>
      <c:catAx>
        <c:axId val="1099993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0002816"/>
        <c:crosses val="autoZero"/>
        <c:auto val="1"/>
        <c:lblAlgn val="ctr"/>
        <c:lblOffset val="100"/>
        <c:noMultiLvlLbl val="0"/>
      </c:catAx>
      <c:valAx>
        <c:axId val="1100002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9999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более 45%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Доля общеобразовательных организаций, имеющих зарегистрированный в реестре ШСК, от общего количества ОО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Лист2!$A$2:$A$73</c:f>
              <c:strCache>
                <c:ptCount val="70"/>
                <c:pt idx="0">
                  <c:v>63 Самарская область</c:v>
                </c:pt>
                <c:pt idx="1">
                  <c:v>68 Тамбовская область</c:v>
                </c:pt>
                <c:pt idx="2">
                  <c:v>35 Вологодская область</c:v>
                </c:pt>
                <c:pt idx="3">
                  <c:v>72 Тюменская область</c:v>
                </c:pt>
                <c:pt idx="4">
                  <c:v>83 Ненецкий автономный округ</c:v>
                </c:pt>
                <c:pt idx="5">
                  <c:v>09 Карачаево-Черкесская Республика</c:v>
                </c:pt>
                <c:pt idx="6">
                  <c:v>16 Республика Татарстан (Татарстан)</c:v>
                </c:pt>
                <c:pt idx="7">
                  <c:v>20 Чеченская Республика</c:v>
                </c:pt>
                <c:pt idx="8">
                  <c:v>31 Белгородская область</c:v>
                </c:pt>
                <c:pt idx="9">
                  <c:v>17 Республика Тыва</c:v>
                </c:pt>
                <c:pt idx="10">
                  <c:v>23 Краснодарский край</c:v>
                </c:pt>
                <c:pt idx="11">
                  <c:v>27 Хабаровский край</c:v>
                </c:pt>
                <c:pt idx="12">
                  <c:v>24 Красноярский край</c:v>
                </c:pt>
                <c:pt idx="13">
                  <c:v>53 Новгородская область</c:v>
                </c:pt>
                <c:pt idx="14">
                  <c:v>58 Пензенская область</c:v>
                </c:pt>
                <c:pt idx="15">
                  <c:v>77 г. Москва</c:v>
                </c:pt>
                <c:pt idx="16">
                  <c:v>29 Архангельская область</c:v>
                </c:pt>
                <c:pt idx="17">
                  <c:v>47 Ленинградская область</c:v>
                </c:pt>
                <c:pt idx="18">
                  <c:v>76 Ярославская область</c:v>
                </c:pt>
                <c:pt idx="19">
                  <c:v>11 Республика Коми</c:v>
                </c:pt>
                <c:pt idx="20">
                  <c:v>26 Ставропольский край</c:v>
                </c:pt>
                <c:pt idx="21">
                  <c:v>40 Калужская область</c:v>
                </c:pt>
                <c:pt idx="22">
                  <c:v>48 Липецкая область</c:v>
                </c:pt>
                <c:pt idx="23">
                  <c:v>50 Московская область</c:v>
                </c:pt>
                <c:pt idx="24">
                  <c:v>36 Воронежская область</c:v>
                </c:pt>
                <c:pt idx="25">
                  <c:v>62 Рязанская область</c:v>
                </c:pt>
                <c:pt idx="26">
                  <c:v>69 Тверская область</c:v>
                </c:pt>
                <c:pt idx="27">
                  <c:v>74 Челябинская область</c:v>
                </c:pt>
                <c:pt idx="28">
                  <c:v>55 Омская область</c:v>
                </c:pt>
                <c:pt idx="29">
                  <c:v>42 Кемеровская область–Кузбасс</c:v>
                </c:pt>
                <c:pt idx="30">
                  <c:v>46 Курская область</c:v>
                </c:pt>
                <c:pt idx="31">
                  <c:v>56 Оренбургская область</c:v>
                </c:pt>
                <c:pt idx="32">
                  <c:v>65 Сахалинская область</c:v>
                </c:pt>
                <c:pt idx="33">
                  <c:v>89 Ямало-Ненецкий автономный округ</c:v>
                </c:pt>
                <c:pt idx="34">
                  <c:v>91 Республика Крым</c:v>
                </c:pt>
                <c:pt idx="35">
                  <c:v>21 Чувашская Республика–Чувашия</c:v>
                </c:pt>
                <c:pt idx="36">
                  <c:v>43 Кировская область</c:v>
                </c:pt>
                <c:pt idx="37">
                  <c:v>45 Курганская область</c:v>
                </c:pt>
                <c:pt idx="38">
                  <c:v>66 Свердловская область</c:v>
                </c:pt>
                <c:pt idx="39">
                  <c:v>04 Республика Алтай</c:v>
                </c:pt>
                <c:pt idx="40">
                  <c:v>19 Республика Хакасия</c:v>
                </c:pt>
                <c:pt idx="41">
                  <c:v>51 Мурманская область</c:v>
                </c:pt>
                <c:pt idx="42">
                  <c:v>02 Республика Башкортостан</c:v>
                </c:pt>
                <c:pt idx="43">
                  <c:v>39 Калининградская область</c:v>
                </c:pt>
                <c:pt idx="44">
                  <c:v>54 Новосибирская область</c:v>
                </c:pt>
                <c:pt idx="45">
                  <c:v>86 Ханты-Мансийский автономный округ–Югра</c:v>
                </c:pt>
                <c:pt idx="46">
                  <c:v>78 Санкт-Петербург</c:v>
                </c:pt>
                <c:pt idx="47">
                  <c:v>70 Томская область</c:v>
                </c:pt>
                <c:pt idx="48">
                  <c:v>34 Волгоградская область</c:v>
                </c:pt>
                <c:pt idx="49">
                  <c:v>13 Республика Мордовия</c:v>
                </c:pt>
                <c:pt idx="50">
                  <c:v>71 Тульская область</c:v>
                </c:pt>
                <c:pt idx="51">
                  <c:v>73 Ульяновская область</c:v>
                </c:pt>
                <c:pt idx="52">
                  <c:v>25 Приморский край</c:v>
                </c:pt>
                <c:pt idx="53">
                  <c:v>52 Нижегородская область</c:v>
                </c:pt>
                <c:pt idx="54">
                  <c:v>67 Смоленская область</c:v>
                </c:pt>
                <c:pt idx="55">
                  <c:v>87 Чукотский автономный округ</c:v>
                </c:pt>
                <c:pt idx="56">
                  <c:v>92 Севастополь</c:v>
                </c:pt>
                <c:pt idx="57">
                  <c:v>33 Владимирская область</c:v>
                </c:pt>
                <c:pt idx="58">
                  <c:v>14 Республика Саха (Якутия)</c:v>
                </c:pt>
                <c:pt idx="59">
                  <c:v>57 Орловская область</c:v>
                </c:pt>
                <c:pt idx="60">
                  <c:v>61 Ростовская область</c:v>
                </c:pt>
                <c:pt idx="61">
                  <c:v>05 Республика Дагестан</c:v>
                </c:pt>
                <c:pt idx="62">
                  <c:v>07 Кабардино-Балкарская Республика</c:v>
                </c:pt>
                <c:pt idx="63">
                  <c:v>37 Ивановская область</c:v>
                </c:pt>
                <c:pt idx="64">
                  <c:v>01 Республика Адыгея (Адыгея)</c:v>
                </c:pt>
                <c:pt idx="65">
                  <c:v>06 Республика Ингушетия</c:v>
                </c:pt>
                <c:pt idx="66">
                  <c:v>12 Республика Марий Эл</c:v>
                </c:pt>
                <c:pt idx="67">
                  <c:v>64 Саратовская область</c:v>
                </c:pt>
                <c:pt idx="68">
                  <c:v>59 Пермский край</c:v>
                </c:pt>
                <c:pt idx="69">
                  <c:v>60 Псковская область</c:v>
                </c:pt>
              </c:strCache>
            </c:strRef>
          </c:cat>
          <c:val>
            <c:numRef>
              <c:f>Лист2!$B$2:$B$73</c:f>
              <c:numCache>
                <c:formatCode>0%</c:formatCode>
                <c:ptCount val="72"/>
                <c:pt idx="0">
                  <c:v>0.98</c:v>
                </c:pt>
                <c:pt idx="1">
                  <c:v>0.98</c:v>
                </c:pt>
                <c:pt idx="2">
                  <c:v>0.97</c:v>
                </c:pt>
                <c:pt idx="3">
                  <c:v>0.97</c:v>
                </c:pt>
                <c:pt idx="4">
                  <c:v>0.96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</c:v>
                </c:pt>
                <c:pt idx="9">
                  <c:v>0.88</c:v>
                </c:pt>
                <c:pt idx="10">
                  <c:v>0.88</c:v>
                </c:pt>
                <c:pt idx="11">
                  <c:v>0.88</c:v>
                </c:pt>
                <c:pt idx="12">
                  <c:v>0.84</c:v>
                </c:pt>
                <c:pt idx="13">
                  <c:v>0.84</c:v>
                </c:pt>
                <c:pt idx="14">
                  <c:v>0.83</c:v>
                </c:pt>
                <c:pt idx="15">
                  <c:v>0.83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0.79</c:v>
                </c:pt>
                <c:pt idx="20">
                  <c:v>0.79</c:v>
                </c:pt>
                <c:pt idx="21">
                  <c:v>0.79</c:v>
                </c:pt>
                <c:pt idx="22">
                  <c:v>0.79</c:v>
                </c:pt>
                <c:pt idx="23">
                  <c:v>0.79</c:v>
                </c:pt>
                <c:pt idx="24">
                  <c:v>0.78</c:v>
                </c:pt>
                <c:pt idx="25">
                  <c:v>0.78</c:v>
                </c:pt>
                <c:pt idx="26">
                  <c:v>0.78</c:v>
                </c:pt>
                <c:pt idx="27">
                  <c:v>0.78</c:v>
                </c:pt>
                <c:pt idx="28">
                  <c:v>0.77</c:v>
                </c:pt>
                <c:pt idx="29">
                  <c:v>0.76</c:v>
                </c:pt>
                <c:pt idx="30">
                  <c:v>0.76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0.74</c:v>
                </c:pt>
                <c:pt idx="36">
                  <c:v>0.74</c:v>
                </c:pt>
                <c:pt idx="37">
                  <c:v>0.74</c:v>
                </c:pt>
                <c:pt idx="38">
                  <c:v>0.74</c:v>
                </c:pt>
                <c:pt idx="39">
                  <c:v>0.73</c:v>
                </c:pt>
                <c:pt idx="40">
                  <c:v>0.69</c:v>
                </c:pt>
                <c:pt idx="41">
                  <c:v>0.69</c:v>
                </c:pt>
                <c:pt idx="42">
                  <c:v>0.68</c:v>
                </c:pt>
                <c:pt idx="43">
                  <c:v>0.68</c:v>
                </c:pt>
                <c:pt idx="44">
                  <c:v>0.68</c:v>
                </c:pt>
                <c:pt idx="45">
                  <c:v>0.68</c:v>
                </c:pt>
                <c:pt idx="46">
                  <c:v>0.67</c:v>
                </c:pt>
                <c:pt idx="47">
                  <c:v>0.65</c:v>
                </c:pt>
                <c:pt idx="48">
                  <c:v>0.62</c:v>
                </c:pt>
                <c:pt idx="49">
                  <c:v>0.61</c:v>
                </c:pt>
                <c:pt idx="50">
                  <c:v>0.61</c:v>
                </c:pt>
                <c:pt idx="51">
                  <c:v>0.61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</c:v>
                </c:pt>
                <c:pt idx="56">
                  <c:v>0.6</c:v>
                </c:pt>
                <c:pt idx="57">
                  <c:v>0.59</c:v>
                </c:pt>
                <c:pt idx="58">
                  <c:v>0.56999999999999995</c:v>
                </c:pt>
                <c:pt idx="59">
                  <c:v>0.56999999999999995</c:v>
                </c:pt>
                <c:pt idx="60">
                  <c:v>0.54</c:v>
                </c:pt>
                <c:pt idx="61">
                  <c:v>0.53</c:v>
                </c:pt>
                <c:pt idx="62">
                  <c:v>0.52</c:v>
                </c:pt>
                <c:pt idx="63">
                  <c:v>0.51</c:v>
                </c:pt>
                <c:pt idx="64">
                  <c:v>0.49</c:v>
                </c:pt>
                <c:pt idx="65">
                  <c:v>0.48</c:v>
                </c:pt>
                <c:pt idx="66">
                  <c:v>0.47</c:v>
                </c:pt>
                <c:pt idx="67">
                  <c:v>0.47</c:v>
                </c:pt>
                <c:pt idx="68">
                  <c:v>0.46</c:v>
                </c:pt>
                <c:pt idx="69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C-43AF-BD6A-052302EA2B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1593200"/>
        <c:axId val="1191584464"/>
      </c:barChart>
      <c:catAx>
        <c:axId val="119159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1584464"/>
        <c:crosses val="autoZero"/>
        <c:auto val="1"/>
        <c:lblAlgn val="ctr"/>
        <c:lblOffset val="100"/>
        <c:noMultiLvlLbl val="0"/>
      </c:catAx>
      <c:valAx>
        <c:axId val="1191584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159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/>
              <a:t>от 30% до 40%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Доля общеобразовательных организаций, имеющих зарегистрированный в реестре ШСК, от общего количества ОО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Лист3!$A$2:$A$16</c:f>
              <c:strCache>
                <c:ptCount val="13"/>
                <c:pt idx="0">
                  <c:v>03 Республика Бурятия</c:v>
                </c:pt>
                <c:pt idx="1">
                  <c:v>38 Иркутская область</c:v>
                </c:pt>
                <c:pt idx="2">
                  <c:v>30 Астраханская область</c:v>
                </c:pt>
                <c:pt idx="3">
                  <c:v>15 Республика Северная Осетия–Алания</c:v>
                </c:pt>
                <c:pt idx="4">
                  <c:v>32 Брянская область</c:v>
                </c:pt>
                <c:pt idx="5">
                  <c:v>41 Камчатский край</c:v>
                </c:pt>
                <c:pt idx="6">
                  <c:v>18 Удмуртская Республика</c:v>
                </c:pt>
                <c:pt idx="7">
                  <c:v>44 Костромская область</c:v>
                </c:pt>
                <c:pt idx="8">
                  <c:v>10 Республика Карелия</c:v>
                </c:pt>
                <c:pt idx="9">
                  <c:v>28 Амурская область</c:v>
                </c:pt>
                <c:pt idx="10">
                  <c:v>22 Алтайский край</c:v>
                </c:pt>
                <c:pt idx="11">
                  <c:v>49 Магаданская область</c:v>
                </c:pt>
                <c:pt idx="12">
                  <c:v>79 Еврейская автономная область</c:v>
                </c:pt>
              </c:strCache>
            </c:strRef>
          </c:cat>
          <c:val>
            <c:numRef>
              <c:f>Лист3!$B$2:$B$16</c:f>
              <c:numCache>
                <c:formatCode>0%</c:formatCode>
                <c:ptCount val="15"/>
                <c:pt idx="0">
                  <c:v>0.44</c:v>
                </c:pt>
                <c:pt idx="1">
                  <c:v>0.44</c:v>
                </c:pt>
                <c:pt idx="2">
                  <c:v>0.41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0.39</c:v>
                </c:pt>
                <c:pt idx="7">
                  <c:v>0.39</c:v>
                </c:pt>
                <c:pt idx="8">
                  <c:v>0.38</c:v>
                </c:pt>
                <c:pt idx="9">
                  <c:v>0.37</c:v>
                </c:pt>
                <c:pt idx="10">
                  <c:v>0.36</c:v>
                </c:pt>
                <c:pt idx="11">
                  <c:v>0.3</c:v>
                </c:pt>
                <c:pt idx="1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1-49A0-9C9D-B054AB2AA6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1584048"/>
        <c:axId val="1191581968"/>
      </c:barChart>
      <c:catAx>
        <c:axId val="119158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1581968"/>
        <c:crosses val="autoZero"/>
        <c:auto val="1"/>
        <c:lblAlgn val="ctr"/>
        <c:lblOffset val="100"/>
        <c:noMultiLvlLbl val="0"/>
      </c:catAx>
      <c:valAx>
        <c:axId val="1191581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158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Менее 29%</a:t>
            </a:r>
          </a:p>
        </c:rich>
      </c:tx>
      <c:layout>
        <c:manualLayout>
          <c:xMode val="edge"/>
          <c:yMode val="edge"/>
          <c:x val="6.8869846139149427E-2"/>
          <c:y val="3.0649951353114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618439109781891E-2"/>
          <c:y val="0.16813687599422719"/>
          <c:w val="0.96934631004622818"/>
          <c:h val="0.6836345808679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Доля общеобразовательных организаций, имеющих зарегистрированный в реестре ШСК, от общего количества ОО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Лист4!$A$2:$A$5</c:f>
              <c:strCache>
                <c:ptCount val="2"/>
                <c:pt idx="0">
                  <c:v>08 Республика Калмыкия</c:v>
                </c:pt>
                <c:pt idx="1">
                  <c:v>75 Забайкальский край</c:v>
                </c:pt>
              </c:strCache>
            </c:strRef>
          </c:cat>
          <c:val>
            <c:numRef>
              <c:f>Лист4!$B$2:$B$5</c:f>
              <c:numCache>
                <c:formatCode>0%</c:formatCode>
                <c:ptCount val="4"/>
                <c:pt idx="0">
                  <c:v>0.27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4-447C-AF14-73596D82E7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50598976"/>
        <c:axId val="1150612704"/>
      </c:barChart>
      <c:catAx>
        <c:axId val="11505989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0612704"/>
        <c:crosses val="autoZero"/>
        <c:auto val="1"/>
        <c:lblAlgn val="ctr"/>
        <c:lblOffset val="100"/>
        <c:noMultiLvlLbl val="0"/>
      </c:catAx>
      <c:valAx>
        <c:axId val="1150612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059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F8057-0DC0-4EA9-92FF-98321A6841FA}" type="doc">
      <dgm:prSet loTypeId="urn:microsoft.com/office/officeart/2008/layout/IncreasingCircleProcess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926534F-404F-4F6E-A1C2-8FB83EA05C49}">
      <dgm:prSet phldrT="[Текст]" custT="1"/>
      <dgm:spPr/>
      <dgm:t>
        <a:bodyPr/>
        <a:lstStyle/>
        <a:p>
          <a:r>
            <a:rPr lang="ru-RU" sz="600" b="1" dirty="0">
              <a:solidFill>
                <a:srgbClr val="006600"/>
              </a:solidFill>
              <a:latin typeface="Kazimir"/>
            </a:rPr>
            <a:t>Федеральный проект «Успех каждого ребенка</a:t>
          </a:r>
        </a:p>
      </dgm:t>
    </dgm:pt>
    <dgm:pt modelId="{9EC23A8A-5CB7-493D-8CA2-8A12362AC877}" type="parTrans" cxnId="{097EC3F1-69F1-48AD-BAF6-754E7007B2DA}">
      <dgm:prSet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EEAC37CC-757D-4BD1-BAF9-8E631E034981}" type="sibTrans" cxnId="{097EC3F1-69F1-48AD-BAF6-754E7007B2DA}">
      <dgm:prSet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9B453076-44C6-4293-B043-A7889C3F0825}">
      <dgm:prSet phldrT="[Текст]" custT="1"/>
      <dgm:spPr/>
      <dgm:t>
        <a:bodyPr/>
        <a:lstStyle/>
        <a:p>
          <a:r>
            <a:rPr lang="ru-RU" sz="600" b="1" dirty="0">
              <a:solidFill>
                <a:srgbClr val="006600"/>
              </a:solidFill>
              <a:latin typeface="Kazimir"/>
            </a:rPr>
            <a:t>Стратегия развития физической культуры и спорта в Российской Федерации на период до 2030 года</a:t>
          </a:r>
          <a:endParaRPr lang="ru-RU" sz="600" b="0" dirty="0">
            <a:solidFill>
              <a:srgbClr val="006600"/>
            </a:solidFill>
            <a:latin typeface="Kazimir"/>
          </a:endParaRPr>
        </a:p>
      </dgm:t>
    </dgm:pt>
    <dgm:pt modelId="{3B87CE42-55D0-48E6-A39E-A3E6FBFDF864}" type="parTrans" cxnId="{1E15E9C7-AD6B-456D-9D34-5317F7FC0691}">
      <dgm:prSet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E1F7A836-0F12-4F33-ACF9-B146F1DAC919}" type="sibTrans" cxnId="{1E15E9C7-AD6B-456D-9D34-5317F7FC0691}">
      <dgm:prSet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6BE746B1-5364-4D01-B1FD-3A6D987B4A00}">
      <dgm:prSet phldrT="[Текст]" custT="1"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E3F4D864-60E9-4A5E-9A39-C93228E4A2F2}" type="parTrans" cxnId="{524EBF7D-BC87-4F61-8131-7EE3C0B39AC0}">
      <dgm:prSet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D6115429-7C15-4381-B0EA-7B8329BBFEB4}" type="sibTrans" cxnId="{524EBF7D-BC87-4F61-8131-7EE3C0B39AC0}">
      <dgm:prSet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EA4DC187-FC94-4013-9456-AD6CD48D729B}">
      <dgm:prSet phldrT="[Текст]" custT="1"/>
      <dgm:spPr/>
      <dgm:t>
        <a:bodyPr/>
        <a:lstStyle/>
        <a:p>
          <a:r>
            <a:rPr lang="ru-RU" sz="600" b="1" dirty="0">
              <a:solidFill>
                <a:srgbClr val="006600"/>
              </a:solidFill>
              <a:latin typeface="Kazimir"/>
            </a:rPr>
            <a:t>Межотраслевая программа  развития школьного спорта до 2024 года</a:t>
          </a:r>
        </a:p>
      </dgm:t>
    </dgm:pt>
    <dgm:pt modelId="{51995422-6074-49C2-B3E3-AE86ABB7D449}" type="parTrans" cxnId="{E9C6C67F-8655-4D27-BFCB-BDDC20CAD371}">
      <dgm:prSet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F079E87C-38E1-4BE2-8587-5B72D7C349A3}" type="sibTrans" cxnId="{E9C6C67F-8655-4D27-BFCB-BDDC20CAD371}">
      <dgm:prSet/>
      <dgm:spPr/>
      <dgm:t>
        <a:bodyPr/>
        <a:lstStyle/>
        <a:p>
          <a:endParaRPr lang="ru-RU" sz="600" b="0">
            <a:solidFill>
              <a:srgbClr val="006600"/>
            </a:solidFill>
            <a:latin typeface="Kazimir"/>
          </a:endParaRPr>
        </a:p>
      </dgm:t>
    </dgm:pt>
    <dgm:pt modelId="{DF1BC996-9A09-440C-97C4-7E3DF171739D}" type="pres">
      <dgm:prSet presAssocID="{CC0F8057-0DC0-4EA9-92FF-98321A6841F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10D807E-D162-4D88-A08B-8F50D1C0796C}" type="pres">
      <dgm:prSet presAssocID="{F926534F-404F-4F6E-A1C2-8FB83EA05C49}" presName="composite" presStyleCnt="0"/>
      <dgm:spPr/>
    </dgm:pt>
    <dgm:pt modelId="{66BB702A-F35E-445A-BF1C-6B6E1E0EA4E6}" type="pres">
      <dgm:prSet presAssocID="{F926534F-404F-4F6E-A1C2-8FB83EA05C49}" presName="BackAccent" presStyleLbl="bgShp" presStyleIdx="0" presStyleCnt="3"/>
      <dgm:spPr/>
    </dgm:pt>
    <dgm:pt modelId="{F9DD9F93-D385-479A-8AFC-6CFF6FB47AC3}" type="pres">
      <dgm:prSet presAssocID="{F926534F-404F-4F6E-A1C2-8FB83EA05C49}" presName="Accent" presStyleLbl="alignNode1" presStyleIdx="0" presStyleCnt="3"/>
      <dgm:spPr/>
    </dgm:pt>
    <dgm:pt modelId="{D9207831-E207-49F0-BE04-C08D54A15B96}" type="pres">
      <dgm:prSet presAssocID="{F926534F-404F-4F6E-A1C2-8FB83EA05C49}" presName="Child" presStyleLbl="revTx" presStyleIdx="0" presStyleCnt="4" custScaleX="142422">
        <dgm:presLayoutVars>
          <dgm:chMax val="0"/>
          <dgm:chPref val="0"/>
          <dgm:bulletEnabled val="1"/>
        </dgm:presLayoutVars>
      </dgm:prSet>
      <dgm:spPr/>
    </dgm:pt>
    <dgm:pt modelId="{11B5394D-7C22-40D5-A2A2-385B36572FBA}" type="pres">
      <dgm:prSet presAssocID="{F926534F-404F-4F6E-A1C2-8FB83EA05C49}" presName="Parent" presStyleLbl="revTx" presStyleIdx="0" presStyleCnt="4" custScaleX="129781" custLinFactNeighborX="10952">
        <dgm:presLayoutVars>
          <dgm:chMax val="1"/>
          <dgm:chPref val="1"/>
          <dgm:bulletEnabled val="1"/>
        </dgm:presLayoutVars>
      </dgm:prSet>
      <dgm:spPr/>
    </dgm:pt>
    <dgm:pt modelId="{BF1980F6-C42A-4564-85BB-1F9F15657803}" type="pres">
      <dgm:prSet presAssocID="{EEAC37CC-757D-4BD1-BAF9-8E631E034981}" presName="sibTrans" presStyleCnt="0"/>
      <dgm:spPr/>
    </dgm:pt>
    <dgm:pt modelId="{03B8D15F-7DA2-4B23-AFA4-4DD0DAFFF33A}" type="pres">
      <dgm:prSet presAssocID="{9B453076-44C6-4293-B043-A7889C3F0825}" presName="composite" presStyleCnt="0"/>
      <dgm:spPr/>
    </dgm:pt>
    <dgm:pt modelId="{118F3498-0A95-4DE3-BFC8-9BCD6A256E61}" type="pres">
      <dgm:prSet presAssocID="{9B453076-44C6-4293-B043-A7889C3F0825}" presName="BackAccent" presStyleLbl="bgShp" presStyleIdx="1" presStyleCnt="3"/>
      <dgm:spPr/>
    </dgm:pt>
    <dgm:pt modelId="{242338FF-EB5A-4D21-A0C4-4A8DABC7EA77}" type="pres">
      <dgm:prSet presAssocID="{9B453076-44C6-4293-B043-A7889C3F0825}" presName="Accent" presStyleLbl="alignNode1" presStyleIdx="1" presStyleCnt="3"/>
      <dgm:spPr/>
    </dgm:pt>
    <dgm:pt modelId="{64CF36B7-7499-4386-9B79-3DD80600D3DC}" type="pres">
      <dgm:prSet presAssocID="{9B453076-44C6-4293-B043-A7889C3F0825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4F92591-9DC5-4F4B-B5E5-4E9475DD5682}" type="pres">
      <dgm:prSet presAssocID="{9B453076-44C6-4293-B043-A7889C3F0825}" presName="Parent" presStyleLbl="revTx" presStyleIdx="2" presStyleCnt="4" custScaleX="124589" custLinFactNeighborX="6740" custLinFactNeighborY="14727">
        <dgm:presLayoutVars>
          <dgm:chMax val="1"/>
          <dgm:chPref val="1"/>
          <dgm:bulletEnabled val="1"/>
        </dgm:presLayoutVars>
      </dgm:prSet>
      <dgm:spPr/>
    </dgm:pt>
    <dgm:pt modelId="{3347E6FC-7158-425B-AF18-303569F83DFA}" type="pres">
      <dgm:prSet presAssocID="{E1F7A836-0F12-4F33-ACF9-B146F1DAC919}" presName="sibTrans" presStyleCnt="0"/>
      <dgm:spPr/>
    </dgm:pt>
    <dgm:pt modelId="{142EE2E9-D098-4395-B1E8-5900B2A5D3C7}" type="pres">
      <dgm:prSet presAssocID="{EA4DC187-FC94-4013-9456-AD6CD48D729B}" presName="composite" presStyleCnt="0"/>
      <dgm:spPr/>
    </dgm:pt>
    <dgm:pt modelId="{3C2F24B3-2BF9-4EC9-8546-F879D4AEDE0E}" type="pres">
      <dgm:prSet presAssocID="{EA4DC187-FC94-4013-9456-AD6CD48D729B}" presName="BackAccent" presStyleLbl="bgShp" presStyleIdx="2" presStyleCnt="3"/>
      <dgm:spPr/>
    </dgm:pt>
    <dgm:pt modelId="{E2F05CB2-EB12-438F-93BC-5EBF9193A2EA}" type="pres">
      <dgm:prSet presAssocID="{EA4DC187-FC94-4013-9456-AD6CD48D729B}" presName="Accent" presStyleLbl="alignNode1" presStyleIdx="2" presStyleCnt="3"/>
      <dgm:spPr/>
    </dgm:pt>
    <dgm:pt modelId="{FA0DF04B-D84F-4FEF-8C02-EB2D1F6EA889}" type="pres">
      <dgm:prSet presAssocID="{EA4DC187-FC94-4013-9456-AD6CD48D729B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ACE1602-502B-4A00-870B-D3A6C14EFA2D}" type="pres">
      <dgm:prSet presAssocID="{EA4DC187-FC94-4013-9456-AD6CD48D729B}" presName="Parent" presStyleLbl="revTx" presStyleIdx="3" presStyleCnt="4" custScaleX="110984">
        <dgm:presLayoutVars>
          <dgm:chMax val="1"/>
          <dgm:chPref val="1"/>
          <dgm:bulletEnabled val="1"/>
        </dgm:presLayoutVars>
      </dgm:prSet>
      <dgm:spPr/>
    </dgm:pt>
  </dgm:ptLst>
  <dgm:cxnLst>
    <dgm:cxn modelId="{5C7CD01F-6D3B-4F26-8C37-D1ECEDABFB25}" type="presOf" srcId="{F926534F-404F-4F6E-A1C2-8FB83EA05C49}" destId="{11B5394D-7C22-40D5-A2A2-385B36572FBA}" srcOrd="0" destOrd="0" presId="urn:microsoft.com/office/officeart/2008/layout/IncreasingCircleProcess"/>
    <dgm:cxn modelId="{EAE7C82D-02A0-41B7-8A81-F666FD919C51}" type="presOf" srcId="{9B453076-44C6-4293-B043-A7889C3F0825}" destId="{84F92591-9DC5-4F4B-B5E5-4E9475DD5682}" srcOrd="0" destOrd="0" presId="urn:microsoft.com/office/officeart/2008/layout/IncreasingCircleProcess"/>
    <dgm:cxn modelId="{DEAA1D5B-A738-4649-B594-C0A4A9F932DA}" type="presOf" srcId="{6BE746B1-5364-4D01-B1FD-3A6D987B4A00}" destId="{64CF36B7-7499-4386-9B79-3DD80600D3DC}" srcOrd="0" destOrd="0" presId="urn:microsoft.com/office/officeart/2008/layout/IncreasingCircleProcess"/>
    <dgm:cxn modelId="{CC9BF26F-3FFC-43F1-9D7B-C5D38D3D38B1}" type="presOf" srcId="{EA4DC187-FC94-4013-9456-AD6CD48D729B}" destId="{1ACE1602-502B-4A00-870B-D3A6C14EFA2D}" srcOrd="0" destOrd="0" presId="urn:microsoft.com/office/officeart/2008/layout/IncreasingCircleProcess"/>
    <dgm:cxn modelId="{524EBF7D-BC87-4F61-8131-7EE3C0B39AC0}" srcId="{9B453076-44C6-4293-B043-A7889C3F0825}" destId="{6BE746B1-5364-4D01-B1FD-3A6D987B4A00}" srcOrd="0" destOrd="0" parTransId="{E3F4D864-60E9-4A5E-9A39-C93228E4A2F2}" sibTransId="{D6115429-7C15-4381-B0EA-7B8329BBFEB4}"/>
    <dgm:cxn modelId="{E9C6C67F-8655-4D27-BFCB-BDDC20CAD371}" srcId="{CC0F8057-0DC0-4EA9-92FF-98321A6841FA}" destId="{EA4DC187-FC94-4013-9456-AD6CD48D729B}" srcOrd="2" destOrd="0" parTransId="{51995422-6074-49C2-B3E3-AE86ABB7D449}" sibTransId="{F079E87C-38E1-4BE2-8587-5B72D7C349A3}"/>
    <dgm:cxn modelId="{1E15E9C7-AD6B-456D-9D34-5317F7FC0691}" srcId="{CC0F8057-0DC0-4EA9-92FF-98321A6841FA}" destId="{9B453076-44C6-4293-B043-A7889C3F0825}" srcOrd="1" destOrd="0" parTransId="{3B87CE42-55D0-48E6-A39E-A3E6FBFDF864}" sibTransId="{E1F7A836-0F12-4F33-ACF9-B146F1DAC919}"/>
    <dgm:cxn modelId="{54D18FC8-28BA-488C-BB50-ED914A51B9DF}" type="presOf" srcId="{CC0F8057-0DC0-4EA9-92FF-98321A6841FA}" destId="{DF1BC996-9A09-440C-97C4-7E3DF171739D}" srcOrd="0" destOrd="0" presId="urn:microsoft.com/office/officeart/2008/layout/IncreasingCircleProcess"/>
    <dgm:cxn modelId="{097EC3F1-69F1-48AD-BAF6-754E7007B2DA}" srcId="{CC0F8057-0DC0-4EA9-92FF-98321A6841FA}" destId="{F926534F-404F-4F6E-A1C2-8FB83EA05C49}" srcOrd="0" destOrd="0" parTransId="{9EC23A8A-5CB7-493D-8CA2-8A12362AC877}" sibTransId="{EEAC37CC-757D-4BD1-BAF9-8E631E034981}"/>
    <dgm:cxn modelId="{DAC6B842-359D-4E3C-A438-8DD6D3128CF0}" type="presParOf" srcId="{DF1BC996-9A09-440C-97C4-7E3DF171739D}" destId="{210D807E-D162-4D88-A08B-8F50D1C0796C}" srcOrd="0" destOrd="0" presId="urn:microsoft.com/office/officeart/2008/layout/IncreasingCircleProcess"/>
    <dgm:cxn modelId="{B161AAFE-3CE8-4184-9D1C-10488C75E497}" type="presParOf" srcId="{210D807E-D162-4D88-A08B-8F50D1C0796C}" destId="{66BB702A-F35E-445A-BF1C-6B6E1E0EA4E6}" srcOrd="0" destOrd="0" presId="urn:microsoft.com/office/officeart/2008/layout/IncreasingCircleProcess"/>
    <dgm:cxn modelId="{98A54D7C-8A72-43F8-8A4E-9719EB0662C9}" type="presParOf" srcId="{210D807E-D162-4D88-A08B-8F50D1C0796C}" destId="{F9DD9F93-D385-479A-8AFC-6CFF6FB47AC3}" srcOrd="1" destOrd="0" presId="urn:microsoft.com/office/officeart/2008/layout/IncreasingCircleProcess"/>
    <dgm:cxn modelId="{1C64FA68-9461-4C96-80E6-314158FCA663}" type="presParOf" srcId="{210D807E-D162-4D88-A08B-8F50D1C0796C}" destId="{D9207831-E207-49F0-BE04-C08D54A15B96}" srcOrd="2" destOrd="0" presId="urn:microsoft.com/office/officeart/2008/layout/IncreasingCircleProcess"/>
    <dgm:cxn modelId="{B6C8C73F-E347-480F-9851-9CBC0DF98048}" type="presParOf" srcId="{210D807E-D162-4D88-A08B-8F50D1C0796C}" destId="{11B5394D-7C22-40D5-A2A2-385B36572FBA}" srcOrd="3" destOrd="0" presId="urn:microsoft.com/office/officeart/2008/layout/IncreasingCircleProcess"/>
    <dgm:cxn modelId="{8F2A453E-03CD-493A-A827-645F9A7E4D84}" type="presParOf" srcId="{DF1BC996-9A09-440C-97C4-7E3DF171739D}" destId="{BF1980F6-C42A-4564-85BB-1F9F15657803}" srcOrd="1" destOrd="0" presId="urn:microsoft.com/office/officeart/2008/layout/IncreasingCircleProcess"/>
    <dgm:cxn modelId="{C8DA6EA9-CF21-494E-93B4-F6F1616E2611}" type="presParOf" srcId="{DF1BC996-9A09-440C-97C4-7E3DF171739D}" destId="{03B8D15F-7DA2-4B23-AFA4-4DD0DAFFF33A}" srcOrd="2" destOrd="0" presId="urn:microsoft.com/office/officeart/2008/layout/IncreasingCircleProcess"/>
    <dgm:cxn modelId="{FF51ECE4-35FC-47D9-8ADA-AE2D6D0A1F27}" type="presParOf" srcId="{03B8D15F-7DA2-4B23-AFA4-4DD0DAFFF33A}" destId="{118F3498-0A95-4DE3-BFC8-9BCD6A256E61}" srcOrd="0" destOrd="0" presId="urn:microsoft.com/office/officeart/2008/layout/IncreasingCircleProcess"/>
    <dgm:cxn modelId="{11546B63-6888-4218-851A-3D0A2F671AEE}" type="presParOf" srcId="{03B8D15F-7DA2-4B23-AFA4-4DD0DAFFF33A}" destId="{242338FF-EB5A-4D21-A0C4-4A8DABC7EA77}" srcOrd="1" destOrd="0" presId="urn:microsoft.com/office/officeart/2008/layout/IncreasingCircleProcess"/>
    <dgm:cxn modelId="{E517A27F-C3F3-46CD-AC91-1B899CF7F72E}" type="presParOf" srcId="{03B8D15F-7DA2-4B23-AFA4-4DD0DAFFF33A}" destId="{64CF36B7-7499-4386-9B79-3DD80600D3DC}" srcOrd="2" destOrd="0" presId="urn:microsoft.com/office/officeart/2008/layout/IncreasingCircleProcess"/>
    <dgm:cxn modelId="{742D5C13-5B31-4D20-8DD7-4644A70BF09D}" type="presParOf" srcId="{03B8D15F-7DA2-4B23-AFA4-4DD0DAFFF33A}" destId="{84F92591-9DC5-4F4B-B5E5-4E9475DD5682}" srcOrd="3" destOrd="0" presId="urn:microsoft.com/office/officeart/2008/layout/IncreasingCircleProcess"/>
    <dgm:cxn modelId="{F37F7F95-CD23-4AE0-9BBE-B1CCE69770CE}" type="presParOf" srcId="{DF1BC996-9A09-440C-97C4-7E3DF171739D}" destId="{3347E6FC-7158-425B-AF18-303569F83DFA}" srcOrd="3" destOrd="0" presId="urn:microsoft.com/office/officeart/2008/layout/IncreasingCircleProcess"/>
    <dgm:cxn modelId="{F4A3E813-9502-456E-8232-09B28589D61F}" type="presParOf" srcId="{DF1BC996-9A09-440C-97C4-7E3DF171739D}" destId="{142EE2E9-D098-4395-B1E8-5900B2A5D3C7}" srcOrd="4" destOrd="0" presId="urn:microsoft.com/office/officeart/2008/layout/IncreasingCircleProcess"/>
    <dgm:cxn modelId="{AA6853D2-B81D-408B-8DBE-96EA7CCBB683}" type="presParOf" srcId="{142EE2E9-D098-4395-B1E8-5900B2A5D3C7}" destId="{3C2F24B3-2BF9-4EC9-8546-F879D4AEDE0E}" srcOrd="0" destOrd="0" presId="urn:microsoft.com/office/officeart/2008/layout/IncreasingCircleProcess"/>
    <dgm:cxn modelId="{1FA6F088-E82A-4123-8E70-715B1D78EE1D}" type="presParOf" srcId="{142EE2E9-D098-4395-B1E8-5900B2A5D3C7}" destId="{E2F05CB2-EB12-438F-93BC-5EBF9193A2EA}" srcOrd="1" destOrd="0" presId="urn:microsoft.com/office/officeart/2008/layout/IncreasingCircleProcess"/>
    <dgm:cxn modelId="{2302A266-BF86-4CCC-A936-AA822C1FD3A2}" type="presParOf" srcId="{142EE2E9-D098-4395-B1E8-5900B2A5D3C7}" destId="{FA0DF04B-D84F-4FEF-8C02-EB2D1F6EA889}" srcOrd="2" destOrd="0" presId="urn:microsoft.com/office/officeart/2008/layout/IncreasingCircleProcess"/>
    <dgm:cxn modelId="{D0C5F213-E351-4CF2-95ED-F3C87321DBC3}" type="presParOf" srcId="{142EE2E9-D098-4395-B1E8-5900B2A5D3C7}" destId="{1ACE1602-502B-4A00-870B-D3A6C14EFA2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D302F-6DB4-48AB-9FD2-0CED8971661F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4BC3FE-2E7C-40C1-A4C0-2220B343A190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Kazimir"/>
            </a:rPr>
            <a:t>2024 год</a:t>
          </a:r>
        </a:p>
      </dgm:t>
    </dgm:pt>
    <dgm:pt modelId="{248976A0-26F0-4414-B363-284539DA858C}" type="parTrans" cxnId="{C1206AD6-76F8-4D75-A752-0D1DCCDF6764}">
      <dgm:prSet/>
      <dgm:spPr/>
      <dgm:t>
        <a:bodyPr/>
        <a:lstStyle/>
        <a:p>
          <a:endParaRPr lang="ru-RU" sz="1100"/>
        </a:p>
      </dgm:t>
    </dgm:pt>
    <dgm:pt modelId="{1D8B3447-CD43-499C-8B0D-67DF968C9F7A}" type="sibTrans" cxnId="{C1206AD6-76F8-4D75-A752-0D1DCCDF6764}">
      <dgm:prSet/>
      <dgm:spPr/>
      <dgm:t>
        <a:bodyPr/>
        <a:lstStyle/>
        <a:p>
          <a:endParaRPr lang="ru-RU" sz="1100"/>
        </a:p>
      </dgm:t>
    </dgm:pt>
    <dgm:pt modelId="{5FBB2BDA-B5D2-49FA-BC57-32E2382CF266}">
      <dgm:prSet phldrT="[Текст]" custT="1"/>
      <dgm:spPr/>
      <dgm:t>
        <a:bodyPr/>
        <a:lstStyle/>
        <a:p>
          <a:pPr algn="ctr"/>
          <a:r>
            <a:rPr lang="ru-RU" sz="1050" b="1" dirty="0">
              <a:solidFill>
                <a:schemeClr val="bg1"/>
              </a:solidFill>
              <a:latin typeface="Kazimir"/>
            </a:rPr>
            <a:t>ЗАВЕРШЕНИЕ СОЗДАНИЯ ШСК </a:t>
          </a:r>
        </a:p>
        <a:p>
          <a:pPr algn="ctr"/>
          <a:r>
            <a:rPr lang="ru-RU" sz="1050" b="1" dirty="0">
              <a:solidFill>
                <a:schemeClr val="bg1"/>
              </a:solidFill>
              <a:latin typeface="Kazimir"/>
            </a:rPr>
            <a:t>В КАЖДОЙ ОБЩЕОБРАЗОВАТЕЛЬНОЙ ОРГАНИЗАЦИИ</a:t>
          </a:r>
        </a:p>
      </dgm:t>
    </dgm:pt>
    <dgm:pt modelId="{900DDB26-AE3C-443B-842E-C60DAAA20925}" type="parTrans" cxnId="{C859D577-7652-48E5-8AC7-8545CB5CAAA0}">
      <dgm:prSet/>
      <dgm:spPr/>
      <dgm:t>
        <a:bodyPr/>
        <a:lstStyle/>
        <a:p>
          <a:endParaRPr lang="ru-RU" sz="1100"/>
        </a:p>
      </dgm:t>
    </dgm:pt>
    <dgm:pt modelId="{29EA3511-A5A2-4B0D-8BE1-AC91867A6F47}" type="sibTrans" cxnId="{C859D577-7652-48E5-8AC7-8545CB5CAAA0}">
      <dgm:prSet/>
      <dgm:spPr/>
      <dgm:t>
        <a:bodyPr/>
        <a:lstStyle/>
        <a:p>
          <a:endParaRPr lang="ru-RU" sz="1100"/>
        </a:p>
      </dgm:t>
    </dgm:pt>
    <dgm:pt modelId="{68A4F193-51A4-40C4-B64E-BCC40E113729}" type="pres">
      <dgm:prSet presAssocID="{71DD302F-6DB4-48AB-9FD2-0CED8971661F}" presName="vert0" presStyleCnt="0">
        <dgm:presLayoutVars>
          <dgm:dir/>
          <dgm:animOne val="branch"/>
          <dgm:animLvl val="lvl"/>
        </dgm:presLayoutVars>
      </dgm:prSet>
      <dgm:spPr/>
    </dgm:pt>
    <dgm:pt modelId="{0094ACE6-A9A5-4AA0-85D2-D861C454B1B1}" type="pres">
      <dgm:prSet presAssocID="{1C4BC3FE-2E7C-40C1-A4C0-2220B343A190}" presName="thickLine" presStyleLbl="alignNode1" presStyleIdx="0" presStyleCnt="1"/>
      <dgm:spPr/>
    </dgm:pt>
    <dgm:pt modelId="{90B0B74D-6ED4-4F6E-89A2-56AFA200EB13}" type="pres">
      <dgm:prSet presAssocID="{1C4BC3FE-2E7C-40C1-A4C0-2220B343A190}" presName="horz1" presStyleCnt="0"/>
      <dgm:spPr/>
    </dgm:pt>
    <dgm:pt modelId="{96CACD2D-3E65-4568-96BB-D4AF0D6B3C6F}" type="pres">
      <dgm:prSet presAssocID="{1C4BC3FE-2E7C-40C1-A4C0-2220B343A190}" presName="tx1" presStyleLbl="revTx" presStyleIdx="0" presStyleCnt="2"/>
      <dgm:spPr/>
    </dgm:pt>
    <dgm:pt modelId="{08B7C38E-D198-4CB3-8B84-5394ED85BCE7}" type="pres">
      <dgm:prSet presAssocID="{1C4BC3FE-2E7C-40C1-A4C0-2220B343A190}" presName="vert1" presStyleCnt="0"/>
      <dgm:spPr/>
    </dgm:pt>
    <dgm:pt modelId="{BAF6953D-5F05-42F0-8952-B815A2A1EF2F}" type="pres">
      <dgm:prSet presAssocID="{5FBB2BDA-B5D2-49FA-BC57-32E2382CF266}" presName="vertSpace2a" presStyleCnt="0"/>
      <dgm:spPr/>
    </dgm:pt>
    <dgm:pt modelId="{72BFB6C3-DEF1-42F6-B188-FE3EC678AC23}" type="pres">
      <dgm:prSet presAssocID="{5FBB2BDA-B5D2-49FA-BC57-32E2382CF266}" presName="horz2" presStyleCnt="0"/>
      <dgm:spPr/>
    </dgm:pt>
    <dgm:pt modelId="{3A28AF0A-6C85-4F31-A240-19DE7D9097E1}" type="pres">
      <dgm:prSet presAssocID="{5FBB2BDA-B5D2-49FA-BC57-32E2382CF266}" presName="horzSpace2" presStyleCnt="0"/>
      <dgm:spPr/>
    </dgm:pt>
    <dgm:pt modelId="{E4286BB6-F7CC-43CA-9607-1556443E396C}" type="pres">
      <dgm:prSet presAssocID="{5FBB2BDA-B5D2-49FA-BC57-32E2382CF266}" presName="tx2" presStyleLbl="revTx" presStyleIdx="1" presStyleCnt="2"/>
      <dgm:spPr/>
    </dgm:pt>
    <dgm:pt modelId="{76AC9A52-DFD1-4360-B480-5D752E57B335}" type="pres">
      <dgm:prSet presAssocID="{5FBB2BDA-B5D2-49FA-BC57-32E2382CF266}" presName="vert2" presStyleCnt="0"/>
      <dgm:spPr/>
    </dgm:pt>
    <dgm:pt modelId="{62115F68-B1C8-4438-BDF4-AF4F5F072FFB}" type="pres">
      <dgm:prSet presAssocID="{5FBB2BDA-B5D2-49FA-BC57-32E2382CF266}" presName="thinLine2b" presStyleLbl="callout" presStyleIdx="0" presStyleCnt="1"/>
      <dgm:spPr/>
    </dgm:pt>
    <dgm:pt modelId="{473AE06A-8D8F-4E61-9000-4E03B9E792FC}" type="pres">
      <dgm:prSet presAssocID="{5FBB2BDA-B5D2-49FA-BC57-32E2382CF266}" presName="vertSpace2b" presStyleCnt="0"/>
      <dgm:spPr/>
    </dgm:pt>
  </dgm:ptLst>
  <dgm:cxnLst>
    <dgm:cxn modelId="{45382728-4E5B-4DAE-8D8D-8F0B441D840E}" type="presOf" srcId="{71DD302F-6DB4-48AB-9FD2-0CED8971661F}" destId="{68A4F193-51A4-40C4-B64E-BCC40E113729}" srcOrd="0" destOrd="0" presId="urn:microsoft.com/office/officeart/2008/layout/LinedList"/>
    <dgm:cxn modelId="{C859D577-7652-48E5-8AC7-8545CB5CAAA0}" srcId="{1C4BC3FE-2E7C-40C1-A4C0-2220B343A190}" destId="{5FBB2BDA-B5D2-49FA-BC57-32E2382CF266}" srcOrd="0" destOrd="0" parTransId="{900DDB26-AE3C-443B-842E-C60DAAA20925}" sibTransId="{29EA3511-A5A2-4B0D-8BE1-AC91867A6F47}"/>
    <dgm:cxn modelId="{48EEEB81-EAB0-471B-92D6-0D2A962FAFBF}" type="presOf" srcId="{1C4BC3FE-2E7C-40C1-A4C0-2220B343A190}" destId="{96CACD2D-3E65-4568-96BB-D4AF0D6B3C6F}" srcOrd="0" destOrd="0" presId="urn:microsoft.com/office/officeart/2008/layout/LinedList"/>
    <dgm:cxn modelId="{8B6086BF-BF07-4AF8-8483-B7AB309D8D73}" type="presOf" srcId="{5FBB2BDA-B5D2-49FA-BC57-32E2382CF266}" destId="{E4286BB6-F7CC-43CA-9607-1556443E396C}" srcOrd="0" destOrd="0" presId="urn:microsoft.com/office/officeart/2008/layout/LinedList"/>
    <dgm:cxn modelId="{C1206AD6-76F8-4D75-A752-0D1DCCDF6764}" srcId="{71DD302F-6DB4-48AB-9FD2-0CED8971661F}" destId="{1C4BC3FE-2E7C-40C1-A4C0-2220B343A190}" srcOrd="0" destOrd="0" parTransId="{248976A0-26F0-4414-B363-284539DA858C}" sibTransId="{1D8B3447-CD43-499C-8B0D-67DF968C9F7A}"/>
    <dgm:cxn modelId="{2E0321F7-634C-448D-A51A-6215E7D81EE6}" type="presParOf" srcId="{68A4F193-51A4-40C4-B64E-BCC40E113729}" destId="{0094ACE6-A9A5-4AA0-85D2-D861C454B1B1}" srcOrd="0" destOrd="0" presId="urn:microsoft.com/office/officeart/2008/layout/LinedList"/>
    <dgm:cxn modelId="{BB18B20A-5A51-4A66-95D7-E0371333BEA4}" type="presParOf" srcId="{68A4F193-51A4-40C4-B64E-BCC40E113729}" destId="{90B0B74D-6ED4-4F6E-89A2-56AFA200EB13}" srcOrd="1" destOrd="0" presId="urn:microsoft.com/office/officeart/2008/layout/LinedList"/>
    <dgm:cxn modelId="{436C09C1-11CF-478B-B8EE-B8D5741CD58D}" type="presParOf" srcId="{90B0B74D-6ED4-4F6E-89A2-56AFA200EB13}" destId="{96CACD2D-3E65-4568-96BB-D4AF0D6B3C6F}" srcOrd="0" destOrd="0" presId="urn:microsoft.com/office/officeart/2008/layout/LinedList"/>
    <dgm:cxn modelId="{DF232EE6-C374-461F-A595-4B92E21B6696}" type="presParOf" srcId="{90B0B74D-6ED4-4F6E-89A2-56AFA200EB13}" destId="{08B7C38E-D198-4CB3-8B84-5394ED85BCE7}" srcOrd="1" destOrd="0" presId="urn:microsoft.com/office/officeart/2008/layout/LinedList"/>
    <dgm:cxn modelId="{DAA6E1CE-A82A-4357-B65A-35C320D7B616}" type="presParOf" srcId="{08B7C38E-D198-4CB3-8B84-5394ED85BCE7}" destId="{BAF6953D-5F05-42F0-8952-B815A2A1EF2F}" srcOrd="0" destOrd="0" presId="urn:microsoft.com/office/officeart/2008/layout/LinedList"/>
    <dgm:cxn modelId="{DDCDE208-6B83-465F-B7AF-F9D9E9D83C1E}" type="presParOf" srcId="{08B7C38E-D198-4CB3-8B84-5394ED85BCE7}" destId="{72BFB6C3-DEF1-42F6-B188-FE3EC678AC23}" srcOrd="1" destOrd="0" presId="urn:microsoft.com/office/officeart/2008/layout/LinedList"/>
    <dgm:cxn modelId="{98CC88BD-2D85-4745-AC3F-DB818126A414}" type="presParOf" srcId="{72BFB6C3-DEF1-42F6-B188-FE3EC678AC23}" destId="{3A28AF0A-6C85-4F31-A240-19DE7D9097E1}" srcOrd="0" destOrd="0" presId="urn:microsoft.com/office/officeart/2008/layout/LinedList"/>
    <dgm:cxn modelId="{09588DD8-2B64-4C1F-8878-7E362A4E799F}" type="presParOf" srcId="{72BFB6C3-DEF1-42F6-B188-FE3EC678AC23}" destId="{E4286BB6-F7CC-43CA-9607-1556443E396C}" srcOrd="1" destOrd="0" presId="urn:microsoft.com/office/officeart/2008/layout/LinedList"/>
    <dgm:cxn modelId="{233E4F8C-281B-461D-9273-265119E94ECF}" type="presParOf" srcId="{72BFB6C3-DEF1-42F6-B188-FE3EC678AC23}" destId="{76AC9A52-DFD1-4360-B480-5D752E57B335}" srcOrd="2" destOrd="0" presId="urn:microsoft.com/office/officeart/2008/layout/LinedList"/>
    <dgm:cxn modelId="{091BF4A0-673E-4776-9F80-B7E5FE607327}" type="presParOf" srcId="{08B7C38E-D198-4CB3-8B84-5394ED85BCE7}" destId="{62115F68-B1C8-4438-BDF4-AF4F5F072FFB}" srcOrd="2" destOrd="0" presId="urn:microsoft.com/office/officeart/2008/layout/LinedList"/>
    <dgm:cxn modelId="{CA825CED-2354-4227-97BF-E1FB56AFCDDB}" type="presParOf" srcId="{08B7C38E-D198-4CB3-8B84-5394ED85BCE7}" destId="{473AE06A-8D8F-4E61-9000-4E03B9E792F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2D24D-762D-4A4F-BC04-1AAF8701006E}" type="doc">
      <dgm:prSet loTypeId="urn:microsoft.com/office/officeart/2005/8/layout/target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6A1A87D-88BD-4352-A2B9-B45AB12D4D49}">
      <dgm:prSet phldrT="[Текст]"/>
      <dgm:spPr/>
      <dgm:t>
        <a:bodyPr/>
        <a:lstStyle/>
        <a:p>
          <a:r>
            <a:rPr lang="ru-RU" dirty="0">
              <a:latin typeface="Kazimir"/>
            </a:rPr>
            <a:t>Деятельность школьных спортивных клубов</a:t>
          </a:r>
        </a:p>
      </dgm:t>
    </dgm:pt>
    <dgm:pt modelId="{33A4EB26-0830-42EF-A77A-0FAA3ED5868A}" type="parTrans" cxnId="{7955A65C-D4E8-4A78-A1B7-D9CEE915DE9D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84B6F467-F247-4445-8D3F-24694C156B40}" type="sibTrans" cxnId="{7955A65C-D4E8-4A78-A1B7-D9CEE915DE9D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292BA07C-B898-4D68-8EB6-E7732126FE7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Kazimir"/>
            </a:rPr>
            <a:t>ЦЕЛЬ</a:t>
          </a:r>
        </a:p>
      </dgm:t>
    </dgm:pt>
    <dgm:pt modelId="{6BF20B2A-7D4C-40C9-914E-C2569C586C2E}" type="parTrans" cxnId="{0EE14CCE-8960-4B01-B47D-1811C34E1916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BABBA57E-BC8B-4F45-B749-C692706897BC}" type="sibTrans" cxnId="{0EE14CCE-8960-4B01-B47D-1811C34E1916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0B0A0127-C730-41A4-A7D7-B5E4F2A4BC55}">
      <dgm:prSet phldrT="[Текст]" custT="1"/>
      <dgm:spPr/>
      <dgm:t>
        <a:bodyPr/>
        <a:lstStyle/>
        <a:p>
          <a:r>
            <a:rPr lang="ru-RU" sz="650" dirty="0">
              <a:latin typeface="Kazimir"/>
            </a:rPr>
            <a:t>ЦЕЛЬ-создание условий по привлечению обучающихся общеобразовательной организации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спорта. </a:t>
          </a:r>
        </a:p>
      </dgm:t>
    </dgm:pt>
    <dgm:pt modelId="{1C50361B-E8F6-49FE-9201-9FDF8F84AF45}" type="parTrans" cxnId="{DA80CDCC-FD5B-4FCA-A9D8-F671A3940C00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4D44CE69-DF18-4AEE-885E-04C5CB65A322}" type="sibTrans" cxnId="{DA80CDCC-FD5B-4FCA-A9D8-F671A3940C00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30805CBE-E1B4-4549-8FB2-052779DBEE59}">
      <dgm:prSet phldrT="[Текст]"/>
      <dgm:spPr/>
      <dgm:t>
        <a:bodyPr/>
        <a:lstStyle/>
        <a:p>
          <a:r>
            <a:rPr lang="ru-RU" b="0">
              <a:latin typeface="Kazimir"/>
            </a:rPr>
            <a:t>освоение образовательных программ</a:t>
          </a:r>
          <a:endParaRPr lang="ru-RU" dirty="0">
            <a:latin typeface="Kazimir"/>
          </a:endParaRPr>
        </a:p>
      </dgm:t>
    </dgm:pt>
    <dgm:pt modelId="{E4A13F1A-9A65-47E0-A82F-8ABA259AC6B5}" type="parTrans" cxnId="{1F75126C-28AE-415C-903F-1B46D38875FE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A246CB64-496D-47A1-B9CE-D0E6F6185CB2}" type="sibTrans" cxnId="{1F75126C-28AE-415C-903F-1B46D38875FE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C578310D-53E0-47E6-B65F-2BD4F8DA2F33}">
      <dgm:prSet phldrT="[Текст]"/>
      <dgm:spPr/>
      <dgm:t>
        <a:bodyPr/>
        <a:lstStyle/>
        <a:p>
          <a:r>
            <a:rPr lang="ru-RU" b="0">
              <a:latin typeface="Kazimir"/>
            </a:rPr>
            <a:t>блок дополнительного образования</a:t>
          </a:r>
          <a:endParaRPr lang="ru-RU" dirty="0">
            <a:latin typeface="Kazimir"/>
          </a:endParaRPr>
        </a:p>
      </dgm:t>
    </dgm:pt>
    <dgm:pt modelId="{7AC875B6-082F-4FED-895F-B5898355414E}" type="parTrans" cxnId="{465A508B-6DB0-41CA-BF98-65FE50E86177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9AF5DF2C-9385-4589-84BF-CD0206DB3923}" type="sibTrans" cxnId="{465A508B-6DB0-41CA-BF98-65FE50E86177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36AC914C-2B85-4406-B48B-C340B84E0832}">
      <dgm:prSet phldrT="[Текст]" phldr="1"/>
      <dgm:spPr/>
      <dgm:t>
        <a:bodyPr/>
        <a:lstStyle/>
        <a:p>
          <a:endParaRPr lang="ru-RU" dirty="0">
            <a:latin typeface="Kazimir"/>
          </a:endParaRPr>
        </a:p>
      </dgm:t>
    </dgm:pt>
    <dgm:pt modelId="{7C50E597-D724-4A36-82C0-1BD9649DA2C7}" type="parTrans" cxnId="{27564143-0EB5-41A3-8297-EA25D8C86E0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D78821D8-F90E-4685-AA3B-A3E471075D36}" type="sibTrans" cxnId="{27564143-0EB5-41A3-8297-EA25D8C86E0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B1235D6C-2469-4BE3-9CB9-E9BB5CA6B9F1}">
      <dgm:prSet phldrT="[Текст]" phldr="1"/>
      <dgm:spPr/>
      <dgm:t>
        <a:bodyPr/>
        <a:lstStyle/>
        <a:p>
          <a:endParaRPr lang="ru-RU">
            <a:latin typeface="Kazimir"/>
          </a:endParaRPr>
        </a:p>
      </dgm:t>
    </dgm:pt>
    <dgm:pt modelId="{598D212F-8F59-4540-BE03-8328F146E7E1}" type="parTrans" cxnId="{2B05FD28-BF07-4DA8-91BD-F7FDEFA5B36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821771FF-9856-4D59-80FF-A670406349B0}" type="sibTrans" cxnId="{2B05FD28-BF07-4DA8-91BD-F7FDEFA5B36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1D022B96-2BFB-462C-B321-E8F1E5CB65F4}">
      <dgm:prSet phldrT="[Текст]" phldr="1"/>
      <dgm:spPr/>
      <dgm:t>
        <a:bodyPr/>
        <a:lstStyle/>
        <a:p>
          <a:endParaRPr lang="ru-RU">
            <a:latin typeface="Kazimir"/>
          </a:endParaRPr>
        </a:p>
      </dgm:t>
    </dgm:pt>
    <dgm:pt modelId="{02F883BC-62CC-4F77-A169-DE394878E79C}" type="parTrans" cxnId="{E4126F76-A043-4FFC-BCE7-7DD99576EFA8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A5AB4010-29AB-4673-9A2F-B305037E292E}" type="sibTrans" cxnId="{E4126F76-A043-4FFC-BCE7-7DD99576EFA8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18947B3D-C5E5-4288-A547-97B5162EF712}">
      <dgm:prSet custT="1"/>
      <dgm:spPr/>
      <dgm:t>
        <a:bodyPr/>
        <a:lstStyle/>
        <a:p>
          <a:r>
            <a:rPr lang="ru-RU" sz="1600">
              <a:latin typeface="Kazimir"/>
            </a:rPr>
            <a:t>Направления деятельности</a:t>
          </a:r>
        </a:p>
      </dgm:t>
    </dgm:pt>
    <dgm:pt modelId="{6AC31ADF-9AA0-43B1-9B27-696495A88475}" type="parTrans" cxnId="{D0411654-C4EA-41A7-A772-172A50E6EE9C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8D75F6A2-913F-4C81-B49C-07E15B9CEF10}" type="sibTrans" cxnId="{D0411654-C4EA-41A7-A772-172A50E6EE9C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13983107-AD30-46E5-9626-B5D70B5A068C}">
      <dgm:prSet phldrT="[Текст]"/>
      <dgm:spPr/>
      <dgm:t>
        <a:bodyPr/>
        <a:lstStyle/>
        <a:p>
          <a:r>
            <a:rPr lang="ru-RU" b="0">
              <a:latin typeface="Kazimir"/>
            </a:rPr>
            <a:t>практико-ориентированная спортивная направленность </a:t>
          </a:r>
          <a:endParaRPr lang="ru-RU" dirty="0">
            <a:latin typeface="Kazimir"/>
          </a:endParaRPr>
        </a:p>
      </dgm:t>
    </dgm:pt>
    <dgm:pt modelId="{FCCF3C87-5626-4893-8318-1E562253AE85}" type="parTrans" cxnId="{63159860-E053-49AF-ACD7-055EF2CCB9DC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4330E690-09AE-4088-83DB-CA0D37444CB4}" type="sibTrans" cxnId="{63159860-E053-49AF-ACD7-055EF2CCB9DC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7F3AF245-E7FF-46E4-81B0-635E78E55816}">
      <dgm:prSet phldrT="[Текст]"/>
      <dgm:spPr/>
      <dgm:t>
        <a:bodyPr/>
        <a:lstStyle/>
        <a:p>
          <a:r>
            <a:rPr lang="ru-RU" b="0">
              <a:latin typeface="Kazimir"/>
            </a:rPr>
            <a:t>спортивно-массовое направление</a:t>
          </a:r>
          <a:endParaRPr lang="ru-RU" dirty="0">
            <a:latin typeface="Kazimir"/>
          </a:endParaRPr>
        </a:p>
      </dgm:t>
    </dgm:pt>
    <dgm:pt modelId="{0FC35756-6D9D-4FDE-A9F3-54DBCCB56215}" type="parTrans" cxnId="{870CBD04-1CD7-4373-B14F-3C665769625E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31B4C253-55B0-411E-AF8C-7CFCF824C9D2}" type="sibTrans" cxnId="{870CBD04-1CD7-4373-B14F-3C665769625E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803F5CD8-42C1-4697-A749-67CD9DF65C08}">
      <dgm:prSet/>
      <dgm:spPr/>
      <dgm:t>
        <a:bodyPr/>
        <a:lstStyle/>
        <a:p>
          <a:r>
            <a:rPr lang="ru-RU" b="0">
              <a:latin typeface="Kazimir"/>
            </a:rPr>
            <a:t>физкультурно-оздоровительное направление </a:t>
          </a:r>
          <a:endParaRPr lang="ru-RU" dirty="0">
            <a:latin typeface="Kazimir"/>
          </a:endParaRPr>
        </a:p>
      </dgm:t>
    </dgm:pt>
    <dgm:pt modelId="{FFA10982-84A7-42B8-BA43-19C0B6F8BB77}" type="parTrans" cxnId="{E07946CA-B901-4AD8-85C2-F7CF6B6C4BDC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4C81BE0C-BBF7-469E-A64F-02DA4B4D0EA5}" type="sibTrans" cxnId="{E07946CA-B901-4AD8-85C2-F7CF6B6C4BDC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DB4E5E5C-C17C-423A-A466-25698F0696FB}">
      <dgm:prSet/>
      <dgm:spPr/>
      <dgm:t>
        <a:bodyPr/>
        <a:lstStyle/>
        <a:p>
          <a:r>
            <a:rPr lang="ru-RU" b="0">
              <a:latin typeface="Kazimir"/>
            </a:rPr>
            <a:t>выявление на ранних этапах обучения способных и талантливых обучающихся </a:t>
          </a:r>
          <a:endParaRPr lang="ru-RU" dirty="0">
            <a:latin typeface="Kazimir"/>
          </a:endParaRPr>
        </a:p>
      </dgm:t>
    </dgm:pt>
    <dgm:pt modelId="{23C14603-62E2-4FFB-90B7-0A57EA25FA7F}" type="parTrans" cxnId="{8D5C0F53-5D83-4CF8-8C5B-7EE687B665C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5DEA0E61-C8C6-432F-A192-6121192A4B58}" type="sibTrans" cxnId="{8D5C0F53-5D83-4CF8-8C5B-7EE687B665C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1010BD61-2696-49A4-BDE5-60D8A9759A0D}">
      <dgm:prSet/>
      <dgm:spPr/>
      <dgm:t>
        <a:bodyPr/>
        <a:lstStyle/>
        <a:p>
          <a:r>
            <a:rPr lang="ru-RU" b="1">
              <a:latin typeface="Kazimir"/>
            </a:rPr>
            <a:t>Приказ Минобрнауки 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</a:r>
        </a:p>
        <a:p>
          <a:endParaRPr lang="ru-RU" dirty="0">
            <a:latin typeface="Kazimir"/>
          </a:endParaRPr>
        </a:p>
      </dgm:t>
    </dgm:pt>
    <dgm:pt modelId="{C020E1DA-1F1B-415B-8074-07B37E854039}" type="parTrans" cxnId="{D8992154-30ED-42AE-AEAD-B6973E21D74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2EE2713F-B647-4640-9533-3238E6D9F38D}" type="sibTrans" cxnId="{D8992154-30ED-42AE-AEAD-B6973E21D74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15ECD36C-052F-4C4E-83EF-D9260632F91D}">
      <dgm:prSet custT="1"/>
      <dgm:spPr/>
      <dgm:t>
        <a:bodyPr/>
        <a:lstStyle/>
        <a:p>
          <a:r>
            <a:rPr lang="ru-RU" sz="500" dirty="0">
              <a:latin typeface="Kazimir"/>
            </a:rPr>
            <a:t>пропаганда идеологии физической культуры, школьного и </a:t>
          </a:r>
          <a:r>
            <a:rPr lang="ru-RU" sz="400" dirty="0">
              <a:latin typeface="Kazimir"/>
            </a:rPr>
            <a:t>массового</a:t>
          </a:r>
          <a:r>
            <a:rPr lang="ru-RU" sz="500" dirty="0">
              <a:latin typeface="Kazimir"/>
            </a:rPr>
            <a:t> спорта</a:t>
          </a:r>
        </a:p>
      </dgm:t>
    </dgm:pt>
    <dgm:pt modelId="{3C817D44-280F-461E-AF21-8699D70CF46D}" type="parTrans" cxnId="{0397B092-0E2B-4AA7-AE58-B013B594997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27EC84AF-1641-4D81-99C2-204C2CBF234F}" type="sibTrans" cxnId="{0397B092-0E2B-4AA7-AE58-B013B5949971}">
      <dgm:prSet/>
      <dgm:spPr/>
      <dgm:t>
        <a:bodyPr/>
        <a:lstStyle/>
        <a:p>
          <a:endParaRPr lang="ru-RU">
            <a:latin typeface="Kazimir"/>
          </a:endParaRPr>
        </a:p>
      </dgm:t>
    </dgm:pt>
    <dgm:pt modelId="{66F7B725-ADE7-4A9F-A451-8A0CB9C2961E}" type="pres">
      <dgm:prSet presAssocID="{1802D24D-762D-4A4F-BC04-1AAF8701006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C1E3569-3534-4446-B870-901B034115C5}" type="pres">
      <dgm:prSet presAssocID="{1802D24D-762D-4A4F-BC04-1AAF8701006E}" presName="outerBox" presStyleCnt="0"/>
      <dgm:spPr/>
    </dgm:pt>
    <dgm:pt modelId="{DA3AE0AC-29F5-4CCA-9F8A-4E7EA6FCAB5C}" type="pres">
      <dgm:prSet presAssocID="{1802D24D-762D-4A4F-BC04-1AAF8701006E}" presName="outerBoxParent" presStyleLbl="node1" presStyleIdx="0" presStyleCnt="3" custLinFactNeighborY="-4599"/>
      <dgm:spPr/>
    </dgm:pt>
    <dgm:pt modelId="{30E83FEB-910A-441C-AA6D-ADAC648384AF}" type="pres">
      <dgm:prSet presAssocID="{1802D24D-762D-4A4F-BC04-1AAF8701006E}" presName="outerBoxChildren" presStyleCnt="0"/>
      <dgm:spPr/>
    </dgm:pt>
    <dgm:pt modelId="{853C8999-1C38-4772-835E-6773831ECA5B}" type="pres">
      <dgm:prSet presAssocID="{292BA07C-B898-4D68-8EB6-E7732126FE7A}" presName="oChild" presStyleLbl="fgAcc1" presStyleIdx="0" presStyleCnt="9" custScaleY="33439">
        <dgm:presLayoutVars>
          <dgm:bulletEnabled val="1"/>
        </dgm:presLayoutVars>
      </dgm:prSet>
      <dgm:spPr/>
    </dgm:pt>
    <dgm:pt modelId="{E040FA15-7BE8-4EEE-A645-8580EB4F6245}" type="pres">
      <dgm:prSet presAssocID="{BABBA57E-BC8B-4F45-B749-C692706897BC}" presName="outerSibTrans" presStyleCnt="0"/>
      <dgm:spPr/>
    </dgm:pt>
    <dgm:pt modelId="{4F22737E-5B85-42D1-A98E-DC7C9A8958D9}" type="pres">
      <dgm:prSet presAssocID="{1010BD61-2696-49A4-BDE5-60D8A9759A0D}" presName="oChild" presStyleLbl="fgAcc1" presStyleIdx="1" presStyleCnt="9">
        <dgm:presLayoutVars>
          <dgm:bulletEnabled val="1"/>
        </dgm:presLayoutVars>
      </dgm:prSet>
      <dgm:spPr/>
    </dgm:pt>
    <dgm:pt modelId="{975984C9-A9AE-4C2C-A001-4C02CF8D1F56}" type="pres">
      <dgm:prSet presAssocID="{1802D24D-762D-4A4F-BC04-1AAF8701006E}" presName="middleBox" presStyleCnt="0"/>
      <dgm:spPr/>
    </dgm:pt>
    <dgm:pt modelId="{9A78C3D2-4502-42E8-BBC7-F1ABED3E3E33}" type="pres">
      <dgm:prSet presAssocID="{1802D24D-762D-4A4F-BC04-1AAF8701006E}" presName="middleBoxParent" presStyleLbl="node1" presStyleIdx="1" presStyleCnt="3" custScaleX="103392"/>
      <dgm:spPr/>
    </dgm:pt>
    <dgm:pt modelId="{A7DF4A5E-E0FC-4DD4-AFEC-117BFC34D74F}" type="pres">
      <dgm:prSet presAssocID="{1802D24D-762D-4A4F-BC04-1AAF8701006E}" presName="middleBoxChildren" presStyleCnt="0"/>
      <dgm:spPr/>
    </dgm:pt>
    <dgm:pt modelId="{6F5D159A-CE95-4061-9C06-90810763051A}" type="pres">
      <dgm:prSet presAssocID="{1802D24D-762D-4A4F-BC04-1AAF8701006E}" presName="centerBox" presStyleCnt="0"/>
      <dgm:spPr/>
    </dgm:pt>
    <dgm:pt modelId="{DC08F76F-F2C5-479D-B2A4-C5BE41CCC2C3}" type="pres">
      <dgm:prSet presAssocID="{1802D24D-762D-4A4F-BC04-1AAF8701006E}" presName="centerBoxParent" presStyleLbl="node1" presStyleIdx="2" presStyleCnt="3" custScaleX="106161"/>
      <dgm:spPr/>
    </dgm:pt>
    <dgm:pt modelId="{F906EDC8-B7DF-4D72-9DB0-DD8F38AB10A0}" type="pres">
      <dgm:prSet presAssocID="{1802D24D-762D-4A4F-BC04-1AAF8701006E}" presName="centerBoxChildren" presStyleCnt="0"/>
      <dgm:spPr/>
    </dgm:pt>
    <dgm:pt modelId="{E836AA08-DF73-4701-ACAE-69419DBD30BC}" type="pres">
      <dgm:prSet presAssocID="{30805CBE-E1B4-4549-8FB2-052779DBEE59}" presName="cChild" presStyleLbl="fgAcc1" presStyleIdx="2" presStyleCnt="9" custScaleX="753932" custScaleY="119769">
        <dgm:presLayoutVars>
          <dgm:bulletEnabled val="1"/>
        </dgm:presLayoutVars>
      </dgm:prSet>
      <dgm:spPr/>
    </dgm:pt>
    <dgm:pt modelId="{58AA961D-5A9A-4FF7-AC88-7619C5659164}" type="pres">
      <dgm:prSet presAssocID="{A246CB64-496D-47A1-B9CE-D0E6F6185CB2}" presName="centerSibTrans" presStyleCnt="0"/>
      <dgm:spPr/>
    </dgm:pt>
    <dgm:pt modelId="{F102764B-2326-44E9-AC47-5D9A18BF7E72}" type="pres">
      <dgm:prSet presAssocID="{13983107-AD30-46E5-9626-B5D70B5A068C}" presName="cChild" presStyleLbl="fgAcc1" presStyleIdx="3" presStyleCnt="9" custScaleX="753932" custScaleY="119769">
        <dgm:presLayoutVars>
          <dgm:bulletEnabled val="1"/>
        </dgm:presLayoutVars>
      </dgm:prSet>
      <dgm:spPr/>
    </dgm:pt>
    <dgm:pt modelId="{5459F289-BCCD-487B-9DA1-EC3CB45700D0}" type="pres">
      <dgm:prSet presAssocID="{4330E690-09AE-4088-83DB-CA0D37444CB4}" presName="centerSibTrans" presStyleCnt="0"/>
      <dgm:spPr/>
    </dgm:pt>
    <dgm:pt modelId="{43CFAB1F-E94C-43B0-A09E-9C87EF56FF84}" type="pres">
      <dgm:prSet presAssocID="{C578310D-53E0-47E6-B65F-2BD4F8DA2F33}" presName="cChild" presStyleLbl="fgAcc1" presStyleIdx="4" presStyleCnt="9" custScaleX="786987" custScaleY="119769">
        <dgm:presLayoutVars>
          <dgm:bulletEnabled val="1"/>
        </dgm:presLayoutVars>
      </dgm:prSet>
      <dgm:spPr/>
    </dgm:pt>
    <dgm:pt modelId="{298E9A88-A8B8-4C73-AB55-771B72F5CF49}" type="pres">
      <dgm:prSet presAssocID="{9AF5DF2C-9385-4589-84BF-CD0206DB3923}" presName="centerSibTrans" presStyleCnt="0"/>
      <dgm:spPr/>
    </dgm:pt>
    <dgm:pt modelId="{AF742F43-5E71-4EA7-AA6B-333A7F6641F3}" type="pres">
      <dgm:prSet presAssocID="{7F3AF245-E7FF-46E4-81B0-635E78E55816}" presName="cChild" presStyleLbl="fgAcc1" presStyleIdx="5" presStyleCnt="9" custScaleX="753932" custScaleY="119769">
        <dgm:presLayoutVars>
          <dgm:bulletEnabled val="1"/>
        </dgm:presLayoutVars>
      </dgm:prSet>
      <dgm:spPr/>
    </dgm:pt>
    <dgm:pt modelId="{E662E0F2-9C47-45C1-AAA1-8DBA19EE8B4D}" type="pres">
      <dgm:prSet presAssocID="{31B4C253-55B0-411E-AF8C-7CFCF824C9D2}" presName="centerSibTrans" presStyleCnt="0"/>
      <dgm:spPr/>
    </dgm:pt>
    <dgm:pt modelId="{834C5CF9-096A-45B8-AED5-833E576F9B07}" type="pres">
      <dgm:prSet presAssocID="{803F5CD8-42C1-4697-A749-67CD9DF65C08}" presName="cChild" presStyleLbl="fgAcc1" presStyleIdx="6" presStyleCnt="9" custScaleX="753932" custScaleY="119769">
        <dgm:presLayoutVars>
          <dgm:bulletEnabled val="1"/>
        </dgm:presLayoutVars>
      </dgm:prSet>
      <dgm:spPr/>
    </dgm:pt>
    <dgm:pt modelId="{E233C473-F4C2-4353-A102-10543509DA75}" type="pres">
      <dgm:prSet presAssocID="{4C81BE0C-BBF7-469E-A64F-02DA4B4D0EA5}" presName="centerSibTrans" presStyleCnt="0"/>
      <dgm:spPr/>
    </dgm:pt>
    <dgm:pt modelId="{2B2CD3AF-8798-49FC-BC25-D42E9F0467B3}" type="pres">
      <dgm:prSet presAssocID="{DB4E5E5C-C17C-423A-A466-25698F0696FB}" presName="cChild" presStyleLbl="fgAcc1" presStyleIdx="7" presStyleCnt="9" custScaleX="860049" custScaleY="119769">
        <dgm:presLayoutVars>
          <dgm:bulletEnabled val="1"/>
        </dgm:presLayoutVars>
      </dgm:prSet>
      <dgm:spPr/>
    </dgm:pt>
    <dgm:pt modelId="{0DF74482-092A-47D4-B230-CEC33B1E0117}" type="pres">
      <dgm:prSet presAssocID="{5DEA0E61-C8C6-432F-A192-6121192A4B58}" presName="centerSibTrans" presStyleCnt="0"/>
      <dgm:spPr/>
    </dgm:pt>
    <dgm:pt modelId="{F03D3451-A7C0-4595-8E6C-54EDD5CE31DE}" type="pres">
      <dgm:prSet presAssocID="{15ECD36C-052F-4C4E-83EF-D9260632F91D}" presName="cChild" presStyleLbl="fgAcc1" presStyleIdx="8" presStyleCnt="9" custScaleX="956067" custScaleY="111667">
        <dgm:presLayoutVars>
          <dgm:bulletEnabled val="1"/>
        </dgm:presLayoutVars>
      </dgm:prSet>
      <dgm:spPr/>
    </dgm:pt>
  </dgm:ptLst>
  <dgm:cxnLst>
    <dgm:cxn modelId="{870CBD04-1CD7-4373-B14F-3C665769625E}" srcId="{18947B3D-C5E5-4288-A547-97B5162EF712}" destId="{7F3AF245-E7FF-46E4-81B0-635E78E55816}" srcOrd="3" destOrd="0" parTransId="{0FC35756-6D9D-4FDE-A9F3-54DBCCB56215}" sibTransId="{31B4C253-55B0-411E-AF8C-7CFCF824C9D2}"/>
    <dgm:cxn modelId="{C2D5B907-4451-494E-B339-DF984FFB7437}" type="presOf" srcId="{803F5CD8-42C1-4697-A749-67CD9DF65C08}" destId="{834C5CF9-096A-45B8-AED5-833E576F9B07}" srcOrd="0" destOrd="0" presId="urn:microsoft.com/office/officeart/2005/8/layout/target2"/>
    <dgm:cxn modelId="{6398FA0E-E104-4BF8-B03B-E42739A7A2BF}" type="presOf" srcId="{18947B3D-C5E5-4288-A547-97B5162EF712}" destId="{DC08F76F-F2C5-479D-B2A4-C5BE41CCC2C3}" srcOrd="0" destOrd="0" presId="urn:microsoft.com/office/officeart/2005/8/layout/target2"/>
    <dgm:cxn modelId="{6EC10516-E926-48A7-80C7-EE5701B1813B}" type="presOf" srcId="{15ECD36C-052F-4C4E-83EF-D9260632F91D}" destId="{F03D3451-A7C0-4595-8E6C-54EDD5CE31DE}" srcOrd="0" destOrd="0" presId="urn:microsoft.com/office/officeart/2005/8/layout/target2"/>
    <dgm:cxn modelId="{87AAC01D-5A40-422F-92E6-DDCC716CF78D}" type="presOf" srcId="{0B0A0127-C730-41A4-A7D7-B5E4F2A4BC55}" destId="{9A78C3D2-4502-42E8-BBC7-F1ABED3E3E33}" srcOrd="0" destOrd="0" presId="urn:microsoft.com/office/officeart/2005/8/layout/target2"/>
    <dgm:cxn modelId="{1A0DA722-AF4F-463F-AD2D-2A9C39CC7A2A}" type="presOf" srcId="{292BA07C-B898-4D68-8EB6-E7732126FE7A}" destId="{853C8999-1C38-4772-835E-6773831ECA5B}" srcOrd="0" destOrd="0" presId="urn:microsoft.com/office/officeart/2005/8/layout/target2"/>
    <dgm:cxn modelId="{2B05FD28-BF07-4DA8-91BD-F7FDEFA5B361}" srcId="{36AC914C-2B85-4406-B48B-C340B84E0832}" destId="{B1235D6C-2469-4BE3-9CB9-E9BB5CA6B9F1}" srcOrd="0" destOrd="0" parTransId="{598D212F-8F59-4540-BE03-8328F146E7E1}" sibTransId="{821771FF-9856-4D59-80FF-A670406349B0}"/>
    <dgm:cxn modelId="{7955A65C-D4E8-4A78-A1B7-D9CEE915DE9D}" srcId="{1802D24D-762D-4A4F-BC04-1AAF8701006E}" destId="{46A1A87D-88BD-4352-A2B9-B45AB12D4D49}" srcOrd="0" destOrd="0" parTransId="{33A4EB26-0830-42EF-A77A-0FAA3ED5868A}" sibTransId="{84B6F467-F247-4445-8D3F-24694C156B40}"/>
    <dgm:cxn modelId="{63159860-E053-49AF-ACD7-055EF2CCB9DC}" srcId="{18947B3D-C5E5-4288-A547-97B5162EF712}" destId="{13983107-AD30-46E5-9626-B5D70B5A068C}" srcOrd="1" destOrd="0" parTransId="{FCCF3C87-5626-4893-8318-1E562253AE85}" sibTransId="{4330E690-09AE-4088-83DB-CA0D37444CB4}"/>
    <dgm:cxn modelId="{27564143-0EB5-41A3-8297-EA25D8C86E01}" srcId="{1802D24D-762D-4A4F-BC04-1AAF8701006E}" destId="{36AC914C-2B85-4406-B48B-C340B84E0832}" srcOrd="3" destOrd="0" parTransId="{7C50E597-D724-4A36-82C0-1BD9649DA2C7}" sibTransId="{D78821D8-F90E-4685-AA3B-A3E471075D36}"/>
    <dgm:cxn modelId="{1F75126C-28AE-415C-903F-1B46D38875FE}" srcId="{18947B3D-C5E5-4288-A547-97B5162EF712}" destId="{30805CBE-E1B4-4549-8FB2-052779DBEE59}" srcOrd="0" destOrd="0" parTransId="{E4A13F1A-9A65-47E0-A82F-8ABA259AC6B5}" sibTransId="{A246CB64-496D-47A1-B9CE-D0E6F6185CB2}"/>
    <dgm:cxn modelId="{8D5C0F53-5D83-4CF8-8C5B-7EE687B665C1}" srcId="{18947B3D-C5E5-4288-A547-97B5162EF712}" destId="{DB4E5E5C-C17C-423A-A466-25698F0696FB}" srcOrd="5" destOrd="0" parTransId="{23C14603-62E2-4FFB-90B7-0A57EA25FA7F}" sibTransId="{5DEA0E61-C8C6-432F-A192-6121192A4B58}"/>
    <dgm:cxn modelId="{078CAB53-35C1-49C8-BDA2-317DB409DDA9}" type="presOf" srcId="{13983107-AD30-46E5-9626-B5D70B5A068C}" destId="{F102764B-2326-44E9-AC47-5D9A18BF7E72}" srcOrd="0" destOrd="0" presId="urn:microsoft.com/office/officeart/2005/8/layout/target2"/>
    <dgm:cxn modelId="{D0411654-C4EA-41A7-A772-172A50E6EE9C}" srcId="{1802D24D-762D-4A4F-BC04-1AAF8701006E}" destId="{18947B3D-C5E5-4288-A547-97B5162EF712}" srcOrd="2" destOrd="0" parTransId="{6AC31ADF-9AA0-43B1-9B27-696495A88475}" sibTransId="{8D75F6A2-913F-4C81-B49C-07E15B9CEF10}"/>
    <dgm:cxn modelId="{D8992154-30ED-42AE-AEAD-B6973E21D741}" srcId="{46A1A87D-88BD-4352-A2B9-B45AB12D4D49}" destId="{1010BD61-2696-49A4-BDE5-60D8A9759A0D}" srcOrd="1" destOrd="0" parTransId="{C020E1DA-1F1B-415B-8074-07B37E854039}" sibTransId="{2EE2713F-B647-4640-9533-3238E6D9F38D}"/>
    <dgm:cxn modelId="{E4126F76-A043-4FFC-BCE7-7DD99576EFA8}" srcId="{36AC914C-2B85-4406-B48B-C340B84E0832}" destId="{1D022B96-2BFB-462C-B321-E8F1E5CB65F4}" srcOrd="1" destOrd="0" parTransId="{02F883BC-62CC-4F77-A169-DE394878E79C}" sibTransId="{A5AB4010-29AB-4673-9A2F-B305037E292E}"/>
    <dgm:cxn modelId="{1D672A79-5277-4F42-AB3D-05D79C18F82D}" type="presOf" srcId="{30805CBE-E1B4-4549-8FB2-052779DBEE59}" destId="{E836AA08-DF73-4701-ACAE-69419DBD30BC}" srcOrd="0" destOrd="0" presId="urn:microsoft.com/office/officeart/2005/8/layout/target2"/>
    <dgm:cxn modelId="{9460917E-D57A-4DBD-B501-B8E65EEED064}" type="presOf" srcId="{7F3AF245-E7FF-46E4-81B0-635E78E55816}" destId="{AF742F43-5E71-4EA7-AA6B-333A7F6641F3}" srcOrd="0" destOrd="0" presId="urn:microsoft.com/office/officeart/2005/8/layout/target2"/>
    <dgm:cxn modelId="{D9B1138B-FEBD-4534-9E65-1A93234C3A83}" type="presOf" srcId="{1802D24D-762D-4A4F-BC04-1AAF8701006E}" destId="{66F7B725-ADE7-4A9F-A451-8A0CB9C2961E}" srcOrd="0" destOrd="0" presId="urn:microsoft.com/office/officeart/2005/8/layout/target2"/>
    <dgm:cxn modelId="{465A508B-6DB0-41CA-BF98-65FE50E86177}" srcId="{18947B3D-C5E5-4288-A547-97B5162EF712}" destId="{C578310D-53E0-47E6-B65F-2BD4F8DA2F33}" srcOrd="2" destOrd="0" parTransId="{7AC875B6-082F-4FED-895F-B5898355414E}" sibTransId="{9AF5DF2C-9385-4589-84BF-CD0206DB3923}"/>
    <dgm:cxn modelId="{9039D091-33A1-485A-91BE-63F44FE20FBB}" type="presOf" srcId="{C578310D-53E0-47E6-B65F-2BD4F8DA2F33}" destId="{43CFAB1F-E94C-43B0-A09E-9C87EF56FF84}" srcOrd="0" destOrd="0" presId="urn:microsoft.com/office/officeart/2005/8/layout/target2"/>
    <dgm:cxn modelId="{0397B092-0E2B-4AA7-AE58-B013B5949971}" srcId="{18947B3D-C5E5-4288-A547-97B5162EF712}" destId="{15ECD36C-052F-4C4E-83EF-D9260632F91D}" srcOrd="6" destOrd="0" parTransId="{3C817D44-280F-461E-AF21-8699D70CF46D}" sibTransId="{27EC84AF-1641-4D81-99C2-204C2CBF234F}"/>
    <dgm:cxn modelId="{8D24A696-E516-47CC-B401-615150B07532}" type="presOf" srcId="{46A1A87D-88BD-4352-A2B9-B45AB12D4D49}" destId="{DA3AE0AC-29F5-4CCA-9F8A-4E7EA6FCAB5C}" srcOrd="0" destOrd="0" presId="urn:microsoft.com/office/officeart/2005/8/layout/target2"/>
    <dgm:cxn modelId="{6BCB2BC2-3DCD-4FCD-91EF-B7B4E4F98B2C}" type="presOf" srcId="{1010BD61-2696-49A4-BDE5-60D8A9759A0D}" destId="{4F22737E-5B85-42D1-A98E-DC7C9A8958D9}" srcOrd="0" destOrd="0" presId="urn:microsoft.com/office/officeart/2005/8/layout/target2"/>
    <dgm:cxn modelId="{E07946CA-B901-4AD8-85C2-F7CF6B6C4BDC}" srcId="{18947B3D-C5E5-4288-A547-97B5162EF712}" destId="{803F5CD8-42C1-4697-A749-67CD9DF65C08}" srcOrd="4" destOrd="0" parTransId="{FFA10982-84A7-42B8-BA43-19C0B6F8BB77}" sibTransId="{4C81BE0C-BBF7-469E-A64F-02DA4B4D0EA5}"/>
    <dgm:cxn modelId="{DA80CDCC-FD5B-4FCA-A9D8-F671A3940C00}" srcId="{1802D24D-762D-4A4F-BC04-1AAF8701006E}" destId="{0B0A0127-C730-41A4-A7D7-B5E4F2A4BC55}" srcOrd="1" destOrd="0" parTransId="{1C50361B-E8F6-49FE-9201-9FDF8F84AF45}" sibTransId="{4D44CE69-DF18-4AEE-885E-04C5CB65A322}"/>
    <dgm:cxn modelId="{0EE14CCE-8960-4B01-B47D-1811C34E1916}" srcId="{46A1A87D-88BD-4352-A2B9-B45AB12D4D49}" destId="{292BA07C-B898-4D68-8EB6-E7732126FE7A}" srcOrd="0" destOrd="0" parTransId="{6BF20B2A-7D4C-40C9-914E-C2569C586C2E}" sibTransId="{BABBA57E-BC8B-4F45-B749-C692706897BC}"/>
    <dgm:cxn modelId="{6D76F8D3-0424-43A6-8623-E7DDCC850EE0}" type="presOf" srcId="{DB4E5E5C-C17C-423A-A466-25698F0696FB}" destId="{2B2CD3AF-8798-49FC-BC25-D42E9F0467B3}" srcOrd="0" destOrd="0" presId="urn:microsoft.com/office/officeart/2005/8/layout/target2"/>
    <dgm:cxn modelId="{314077FD-6CD5-45C1-A487-E54B6CD97CB0}" type="presParOf" srcId="{66F7B725-ADE7-4A9F-A451-8A0CB9C2961E}" destId="{8C1E3569-3534-4446-B870-901B034115C5}" srcOrd="0" destOrd="0" presId="urn:microsoft.com/office/officeart/2005/8/layout/target2"/>
    <dgm:cxn modelId="{4CF253AD-600C-464D-9F55-F0E37F86CD3A}" type="presParOf" srcId="{8C1E3569-3534-4446-B870-901B034115C5}" destId="{DA3AE0AC-29F5-4CCA-9F8A-4E7EA6FCAB5C}" srcOrd="0" destOrd="0" presId="urn:microsoft.com/office/officeart/2005/8/layout/target2"/>
    <dgm:cxn modelId="{1909548C-3995-4FE1-9E68-36B64C172CB1}" type="presParOf" srcId="{8C1E3569-3534-4446-B870-901B034115C5}" destId="{30E83FEB-910A-441C-AA6D-ADAC648384AF}" srcOrd="1" destOrd="0" presId="urn:microsoft.com/office/officeart/2005/8/layout/target2"/>
    <dgm:cxn modelId="{0C8B55FA-74D0-4902-9732-B71752468267}" type="presParOf" srcId="{30E83FEB-910A-441C-AA6D-ADAC648384AF}" destId="{853C8999-1C38-4772-835E-6773831ECA5B}" srcOrd="0" destOrd="0" presId="urn:microsoft.com/office/officeart/2005/8/layout/target2"/>
    <dgm:cxn modelId="{437E2ADF-1114-42EE-A12D-5D84F734EF63}" type="presParOf" srcId="{30E83FEB-910A-441C-AA6D-ADAC648384AF}" destId="{E040FA15-7BE8-4EEE-A645-8580EB4F6245}" srcOrd="1" destOrd="0" presId="urn:microsoft.com/office/officeart/2005/8/layout/target2"/>
    <dgm:cxn modelId="{D5C6EE8C-9F54-445F-8E4B-0CDEC916C9DD}" type="presParOf" srcId="{30E83FEB-910A-441C-AA6D-ADAC648384AF}" destId="{4F22737E-5B85-42D1-A98E-DC7C9A8958D9}" srcOrd="2" destOrd="0" presId="urn:microsoft.com/office/officeart/2005/8/layout/target2"/>
    <dgm:cxn modelId="{E8F3BBDE-92DE-4EFF-B987-E7FA8D075FB9}" type="presParOf" srcId="{66F7B725-ADE7-4A9F-A451-8A0CB9C2961E}" destId="{975984C9-A9AE-4C2C-A001-4C02CF8D1F56}" srcOrd="1" destOrd="0" presId="urn:microsoft.com/office/officeart/2005/8/layout/target2"/>
    <dgm:cxn modelId="{14DC6A64-815F-4BDD-BDA0-8777FB9161DC}" type="presParOf" srcId="{975984C9-A9AE-4C2C-A001-4C02CF8D1F56}" destId="{9A78C3D2-4502-42E8-BBC7-F1ABED3E3E33}" srcOrd="0" destOrd="0" presId="urn:microsoft.com/office/officeart/2005/8/layout/target2"/>
    <dgm:cxn modelId="{2D207D09-55F2-4E75-B8AB-26C67DAD7FA3}" type="presParOf" srcId="{975984C9-A9AE-4C2C-A001-4C02CF8D1F56}" destId="{A7DF4A5E-E0FC-4DD4-AFEC-117BFC34D74F}" srcOrd="1" destOrd="0" presId="urn:microsoft.com/office/officeart/2005/8/layout/target2"/>
    <dgm:cxn modelId="{8E7538A1-453C-4C92-A479-33AE57855B0A}" type="presParOf" srcId="{66F7B725-ADE7-4A9F-A451-8A0CB9C2961E}" destId="{6F5D159A-CE95-4061-9C06-90810763051A}" srcOrd="2" destOrd="0" presId="urn:microsoft.com/office/officeart/2005/8/layout/target2"/>
    <dgm:cxn modelId="{E3C6735D-0086-4B71-84F1-F6BBCC864083}" type="presParOf" srcId="{6F5D159A-CE95-4061-9C06-90810763051A}" destId="{DC08F76F-F2C5-479D-B2A4-C5BE41CCC2C3}" srcOrd="0" destOrd="0" presId="urn:microsoft.com/office/officeart/2005/8/layout/target2"/>
    <dgm:cxn modelId="{3A888DF9-BDAA-4F43-A6D3-D2945F55F8F3}" type="presParOf" srcId="{6F5D159A-CE95-4061-9C06-90810763051A}" destId="{F906EDC8-B7DF-4D72-9DB0-DD8F38AB10A0}" srcOrd="1" destOrd="0" presId="urn:microsoft.com/office/officeart/2005/8/layout/target2"/>
    <dgm:cxn modelId="{5C88D658-6FDA-47C4-8CFF-27614030E427}" type="presParOf" srcId="{F906EDC8-B7DF-4D72-9DB0-DD8F38AB10A0}" destId="{E836AA08-DF73-4701-ACAE-69419DBD30BC}" srcOrd="0" destOrd="0" presId="urn:microsoft.com/office/officeart/2005/8/layout/target2"/>
    <dgm:cxn modelId="{A2BBC1B9-91F6-49BA-BD1C-A8B8876C20BB}" type="presParOf" srcId="{F906EDC8-B7DF-4D72-9DB0-DD8F38AB10A0}" destId="{58AA961D-5A9A-4FF7-AC88-7619C5659164}" srcOrd="1" destOrd="0" presId="urn:microsoft.com/office/officeart/2005/8/layout/target2"/>
    <dgm:cxn modelId="{0BC2C289-9D87-41F1-B995-5A6DF14C8354}" type="presParOf" srcId="{F906EDC8-B7DF-4D72-9DB0-DD8F38AB10A0}" destId="{F102764B-2326-44E9-AC47-5D9A18BF7E72}" srcOrd="2" destOrd="0" presId="urn:microsoft.com/office/officeart/2005/8/layout/target2"/>
    <dgm:cxn modelId="{D977537A-6406-4461-B00A-C2CA3B3AC075}" type="presParOf" srcId="{F906EDC8-B7DF-4D72-9DB0-DD8F38AB10A0}" destId="{5459F289-BCCD-487B-9DA1-EC3CB45700D0}" srcOrd="3" destOrd="0" presId="urn:microsoft.com/office/officeart/2005/8/layout/target2"/>
    <dgm:cxn modelId="{6A6DD10F-1A79-4342-B3E9-7AD5ACEF50FF}" type="presParOf" srcId="{F906EDC8-B7DF-4D72-9DB0-DD8F38AB10A0}" destId="{43CFAB1F-E94C-43B0-A09E-9C87EF56FF84}" srcOrd="4" destOrd="0" presId="urn:microsoft.com/office/officeart/2005/8/layout/target2"/>
    <dgm:cxn modelId="{CC0DE0EE-BAA1-475C-8166-15DAEC498E8E}" type="presParOf" srcId="{F906EDC8-B7DF-4D72-9DB0-DD8F38AB10A0}" destId="{298E9A88-A8B8-4C73-AB55-771B72F5CF49}" srcOrd="5" destOrd="0" presId="urn:microsoft.com/office/officeart/2005/8/layout/target2"/>
    <dgm:cxn modelId="{F4371789-81CD-4A74-B17F-3B381E239E18}" type="presParOf" srcId="{F906EDC8-B7DF-4D72-9DB0-DD8F38AB10A0}" destId="{AF742F43-5E71-4EA7-AA6B-333A7F6641F3}" srcOrd="6" destOrd="0" presId="urn:microsoft.com/office/officeart/2005/8/layout/target2"/>
    <dgm:cxn modelId="{5CA1FF2F-C9C2-47B6-9F96-26579AA1D5B8}" type="presParOf" srcId="{F906EDC8-B7DF-4D72-9DB0-DD8F38AB10A0}" destId="{E662E0F2-9C47-45C1-AAA1-8DBA19EE8B4D}" srcOrd="7" destOrd="0" presId="urn:microsoft.com/office/officeart/2005/8/layout/target2"/>
    <dgm:cxn modelId="{7D994663-2CAA-4D51-B7AC-14CAADD21418}" type="presParOf" srcId="{F906EDC8-B7DF-4D72-9DB0-DD8F38AB10A0}" destId="{834C5CF9-096A-45B8-AED5-833E576F9B07}" srcOrd="8" destOrd="0" presId="urn:microsoft.com/office/officeart/2005/8/layout/target2"/>
    <dgm:cxn modelId="{4DD8BF3A-43D5-4B7F-BCBE-87D2AABFE7FF}" type="presParOf" srcId="{F906EDC8-B7DF-4D72-9DB0-DD8F38AB10A0}" destId="{E233C473-F4C2-4353-A102-10543509DA75}" srcOrd="9" destOrd="0" presId="urn:microsoft.com/office/officeart/2005/8/layout/target2"/>
    <dgm:cxn modelId="{73B4E182-809F-41A5-BAE2-03D623B1A210}" type="presParOf" srcId="{F906EDC8-B7DF-4D72-9DB0-DD8F38AB10A0}" destId="{2B2CD3AF-8798-49FC-BC25-D42E9F0467B3}" srcOrd="10" destOrd="0" presId="urn:microsoft.com/office/officeart/2005/8/layout/target2"/>
    <dgm:cxn modelId="{B8A87361-7A89-487C-8095-EA1DC465D137}" type="presParOf" srcId="{F906EDC8-B7DF-4D72-9DB0-DD8F38AB10A0}" destId="{0DF74482-092A-47D4-B230-CEC33B1E0117}" srcOrd="11" destOrd="0" presId="urn:microsoft.com/office/officeart/2005/8/layout/target2"/>
    <dgm:cxn modelId="{87AD0131-DE84-44F7-B515-E570A1AC8CC1}" type="presParOf" srcId="{F906EDC8-B7DF-4D72-9DB0-DD8F38AB10A0}" destId="{F03D3451-A7C0-4595-8E6C-54EDD5CE31DE}" srcOrd="1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1C858A-DA1C-4097-8D7C-64CB06CCE46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550A3F2-B7AE-4736-B581-BA607157D8B6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29 декабря 2012 г № 273 – ФЗ «Об образовании в Российской Федерации»;</a:t>
          </a:r>
        </a:p>
      </dgm:t>
    </dgm:pt>
    <dgm:pt modelId="{CF45732B-CE27-48C6-B445-612CBAFA98F5}" type="parTrans" cxnId="{A54D01ED-E025-4658-8B48-4800B199B0B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E5290-18D9-44A1-BF33-BD9DB7E18B1F}" type="sibTrans" cxnId="{A54D01ED-E025-4658-8B48-4800B199B0B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DED85-F6BB-420B-A81B-02B01074C962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4 декабря 2007г. №329-ФЗ «О физической культуре и спорте в Российской Федерации»;</a:t>
          </a:r>
        </a:p>
      </dgm:t>
    </dgm:pt>
    <dgm:pt modelId="{CA137A71-8683-4181-ABB1-E2E63A8D10D8}" type="parTrans" cxnId="{B7BDA552-91C8-4BEC-9F6B-850DDB494B4F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DA858-4E98-41EE-92E7-E71A19459078}" type="sibTrans" cxnId="{B7BDA552-91C8-4BEC-9F6B-850DDB494B4F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AA384-9B9C-4E00-BD10-023B1AF178C9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«Стратегия развития физической культуры и спорта в Российской Федерации на период до 2030 года», утверждена распоряжением Правительства Российской Федерации от 24 ноября 2020 года № 3081-р;</a:t>
          </a:r>
        </a:p>
      </dgm:t>
    </dgm:pt>
    <dgm:pt modelId="{8FFD4F9E-E7A2-436A-9476-0FD1B8649D32}" type="parTrans" cxnId="{919572AE-CD6D-43E1-9FD7-CFC6CE3B533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5D45C-084C-460D-A4DE-6E9C18C46BE6}" type="sibTrans" cxnId="{919572AE-CD6D-43E1-9FD7-CFC6CE3B533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CE484-652C-4FEA-8798-1CC905A88AF9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Перечень поручений Президента РФ по итогам заседания Совета по развитию физической культуры и спорта от 10 октября 2019 г. Пр -2397;</a:t>
          </a:r>
        </a:p>
      </dgm:t>
    </dgm:pt>
    <dgm:pt modelId="{7AFFC945-1A99-4BE5-9D1E-A86A3849F3FB}" type="parTrans" cxnId="{0B731A2A-1C3B-4C4F-BCC2-212CF09312E1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7C456-F157-4D8F-A7B3-C93017B2C052}" type="sibTrans" cxnId="{0B731A2A-1C3B-4C4F-BCC2-212CF09312E1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47CCA-316A-477C-8688-EDDC7451C291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«Межотраслевая программа развития школьного спорта до 2024 года», утверждена совместным приказом Минспорта России и Минпросвещения России от «17» февраля 2021 г. № 89/56.</a:t>
          </a:r>
        </a:p>
      </dgm:t>
    </dgm:pt>
    <dgm:pt modelId="{697C1B58-C4A2-410B-A79C-EB1B580874C6}" type="parTrans" cxnId="{A00729FB-49A3-4F2C-B359-693BAE2B3D69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B3331-F548-4944-803D-011801A4ED9B}" type="sibTrans" cxnId="{A00729FB-49A3-4F2C-B359-693BAE2B3D69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36180-72B9-404B-BAB9-286BEAE6B65F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</a:t>
          </a:r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лицами».</a:t>
          </a:r>
        </a:p>
      </dgm:t>
    </dgm:pt>
    <dgm:pt modelId="{60458013-23CB-48DE-8014-F2664BB382CC}" type="parTrans" cxnId="{2C676C4E-BF0F-4878-A4F3-A96C39592D05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59594-762B-4F74-AAB6-D3A17F37EE0F}" type="sibTrans" cxnId="{2C676C4E-BF0F-4878-A4F3-A96C39592D05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2B55A-E323-4BFD-B587-5E3B2D84F90E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развития детско-юношеского спорта до 2030 год,  утверждена распоряжением Правительства Российской Федерации от 28 декабря 2021 года № 3894-р.</a:t>
          </a:r>
        </a:p>
      </dgm:t>
    </dgm:pt>
    <dgm:pt modelId="{F10704FD-1121-4771-9EB3-5547D2B39B2C}" type="parTrans" cxnId="{DAC1C0BF-F82D-48FE-9DE1-7F75E3535A50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83793-1CC7-49E9-AB15-C5C234E49ABE}" type="sibTrans" cxnId="{DAC1C0BF-F82D-48FE-9DE1-7F75E3535A50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DE80F-8D1E-410A-B650-94C2EB7D23AB}" type="pres">
      <dgm:prSet presAssocID="{711C858A-DA1C-4097-8D7C-64CB06CCE46E}" presName="linear" presStyleCnt="0">
        <dgm:presLayoutVars>
          <dgm:dir/>
          <dgm:animLvl val="lvl"/>
          <dgm:resizeHandles val="exact"/>
        </dgm:presLayoutVars>
      </dgm:prSet>
      <dgm:spPr/>
    </dgm:pt>
    <dgm:pt modelId="{731A8F30-0E5A-4122-A867-90E16407F176}" type="pres">
      <dgm:prSet presAssocID="{7550A3F2-B7AE-4736-B581-BA607157D8B6}" presName="parentLin" presStyleCnt="0"/>
      <dgm:spPr/>
    </dgm:pt>
    <dgm:pt modelId="{8F261166-364C-49F1-ACB0-4D29C93418EB}" type="pres">
      <dgm:prSet presAssocID="{7550A3F2-B7AE-4736-B581-BA607157D8B6}" presName="parentLeftMargin" presStyleLbl="node1" presStyleIdx="0" presStyleCnt="7"/>
      <dgm:spPr/>
    </dgm:pt>
    <dgm:pt modelId="{ECE1F9FE-ED5A-4DD4-B68F-924214066D49}" type="pres">
      <dgm:prSet presAssocID="{7550A3F2-B7AE-4736-B581-BA607157D8B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0E32D73-63B9-4A27-BC6E-353BCF127AF2}" type="pres">
      <dgm:prSet presAssocID="{7550A3F2-B7AE-4736-B581-BA607157D8B6}" presName="negativeSpace" presStyleCnt="0"/>
      <dgm:spPr/>
    </dgm:pt>
    <dgm:pt modelId="{8C9CD6A1-62B1-4032-B73A-888E14EEC0F7}" type="pres">
      <dgm:prSet presAssocID="{7550A3F2-B7AE-4736-B581-BA607157D8B6}" presName="childText" presStyleLbl="conFgAcc1" presStyleIdx="0" presStyleCnt="7">
        <dgm:presLayoutVars>
          <dgm:bulletEnabled val="1"/>
        </dgm:presLayoutVars>
      </dgm:prSet>
      <dgm:spPr>
        <a:noFill/>
      </dgm:spPr>
    </dgm:pt>
    <dgm:pt modelId="{0E7BECA3-7FE0-4FB8-A2BD-073C7687D8F5}" type="pres">
      <dgm:prSet presAssocID="{C18E5290-18D9-44A1-BF33-BD9DB7E18B1F}" presName="spaceBetweenRectangles" presStyleCnt="0"/>
      <dgm:spPr/>
    </dgm:pt>
    <dgm:pt modelId="{DDA9E599-07DD-4AB2-A866-C5A5DCC26E53}" type="pres">
      <dgm:prSet presAssocID="{2DCDED85-F6BB-420B-A81B-02B01074C962}" presName="parentLin" presStyleCnt="0"/>
      <dgm:spPr/>
    </dgm:pt>
    <dgm:pt modelId="{3EB0EEC3-72F2-4F68-BB6C-146B3202946E}" type="pres">
      <dgm:prSet presAssocID="{2DCDED85-F6BB-420B-A81B-02B01074C962}" presName="parentLeftMargin" presStyleLbl="node1" presStyleIdx="0" presStyleCnt="7"/>
      <dgm:spPr/>
    </dgm:pt>
    <dgm:pt modelId="{9813463A-A44D-40AD-9B4F-E8EFCB970867}" type="pres">
      <dgm:prSet presAssocID="{2DCDED85-F6BB-420B-A81B-02B01074C96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3BE73D4-E78B-463F-B5B1-C397066E76FC}" type="pres">
      <dgm:prSet presAssocID="{2DCDED85-F6BB-420B-A81B-02B01074C962}" presName="negativeSpace" presStyleCnt="0"/>
      <dgm:spPr/>
    </dgm:pt>
    <dgm:pt modelId="{E95482F9-FFF0-4412-A0EE-9FE95DA28D20}" type="pres">
      <dgm:prSet presAssocID="{2DCDED85-F6BB-420B-A81B-02B01074C962}" presName="childText" presStyleLbl="conFgAcc1" presStyleIdx="1" presStyleCnt="7">
        <dgm:presLayoutVars>
          <dgm:bulletEnabled val="1"/>
        </dgm:presLayoutVars>
      </dgm:prSet>
      <dgm:spPr>
        <a:noFill/>
      </dgm:spPr>
    </dgm:pt>
    <dgm:pt modelId="{71C76933-0B20-4481-A77C-84F8FC7C970E}" type="pres">
      <dgm:prSet presAssocID="{053DA858-4E98-41EE-92E7-E71A19459078}" presName="spaceBetweenRectangles" presStyleCnt="0"/>
      <dgm:spPr/>
    </dgm:pt>
    <dgm:pt modelId="{AE9543F9-75F2-4998-8A30-371C7671A53E}" type="pres">
      <dgm:prSet presAssocID="{78EAA384-9B9C-4E00-BD10-023B1AF178C9}" presName="parentLin" presStyleCnt="0"/>
      <dgm:spPr/>
    </dgm:pt>
    <dgm:pt modelId="{EC373C55-21B5-41B7-81D5-2EB346B4C9FC}" type="pres">
      <dgm:prSet presAssocID="{78EAA384-9B9C-4E00-BD10-023B1AF178C9}" presName="parentLeftMargin" presStyleLbl="node1" presStyleIdx="1" presStyleCnt="7"/>
      <dgm:spPr/>
    </dgm:pt>
    <dgm:pt modelId="{BC19D09F-4BBD-422D-B664-0EDBD14C6253}" type="pres">
      <dgm:prSet presAssocID="{78EAA384-9B9C-4E00-BD10-023B1AF178C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CB2BD7C-F1EC-485B-8552-20ABDB5252EA}" type="pres">
      <dgm:prSet presAssocID="{78EAA384-9B9C-4E00-BD10-023B1AF178C9}" presName="negativeSpace" presStyleCnt="0"/>
      <dgm:spPr/>
    </dgm:pt>
    <dgm:pt modelId="{4C9B6F2B-C755-42B8-BBED-2816AF1EEB4B}" type="pres">
      <dgm:prSet presAssocID="{78EAA384-9B9C-4E00-BD10-023B1AF178C9}" presName="childText" presStyleLbl="conFgAcc1" presStyleIdx="2" presStyleCnt="7">
        <dgm:presLayoutVars>
          <dgm:bulletEnabled val="1"/>
        </dgm:presLayoutVars>
      </dgm:prSet>
      <dgm:spPr>
        <a:noFill/>
      </dgm:spPr>
    </dgm:pt>
    <dgm:pt modelId="{B24942D6-3D15-4B4D-957A-73A96F890588}" type="pres">
      <dgm:prSet presAssocID="{2085D45C-084C-460D-A4DE-6E9C18C46BE6}" presName="spaceBetweenRectangles" presStyleCnt="0"/>
      <dgm:spPr/>
    </dgm:pt>
    <dgm:pt modelId="{A0450109-6AEA-4383-95EE-76E07A1AD40E}" type="pres">
      <dgm:prSet presAssocID="{13ECE484-652C-4FEA-8798-1CC905A88AF9}" presName="parentLin" presStyleCnt="0"/>
      <dgm:spPr/>
    </dgm:pt>
    <dgm:pt modelId="{50CD70C2-7511-43DC-ABC8-492044D44A54}" type="pres">
      <dgm:prSet presAssocID="{13ECE484-652C-4FEA-8798-1CC905A88AF9}" presName="parentLeftMargin" presStyleLbl="node1" presStyleIdx="2" presStyleCnt="7"/>
      <dgm:spPr/>
    </dgm:pt>
    <dgm:pt modelId="{99B606DE-0EBD-4C77-8D74-00C19A14F0B4}" type="pres">
      <dgm:prSet presAssocID="{13ECE484-652C-4FEA-8798-1CC905A88AF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020F368-C7C3-4D6F-B124-F4F3E7BA59B5}" type="pres">
      <dgm:prSet presAssocID="{13ECE484-652C-4FEA-8798-1CC905A88AF9}" presName="negativeSpace" presStyleCnt="0"/>
      <dgm:spPr/>
    </dgm:pt>
    <dgm:pt modelId="{CF446A57-6DF2-4A10-B292-106AFF4A6BF2}" type="pres">
      <dgm:prSet presAssocID="{13ECE484-652C-4FEA-8798-1CC905A88AF9}" presName="childText" presStyleLbl="conFgAcc1" presStyleIdx="3" presStyleCnt="7">
        <dgm:presLayoutVars>
          <dgm:bulletEnabled val="1"/>
        </dgm:presLayoutVars>
      </dgm:prSet>
      <dgm:spPr>
        <a:noFill/>
      </dgm:spPr>
    </dgm:pt>
    <dgm:pt modelId="{2B29E598-68A8-4FA0-9A70-EE1AAE76A4B0}" type="pres">
      <dgm:prSet presAssocID="{9B87C456-F157-4D8F-A7B3-C93017B2C052}" presName="spaceBetweenRectangles" presStyleCnt="0"/>
      <dgm:spPr/>
    </dgm:pt>
    <dgm:pt modelId="{C2B654E3-5B3C-44CA-B982-FBAEE8D5EE83}" type="pres">
      <dgm:prSet presAssocID="{86347CCA-316A-477C-8688-EDDC7451C291}" presName="parentLin" presStyleCnt="0"/>
      <dgm:spPr/>
    </dgm:pt>
    <dgm:pt modelId="{A320CCD1-A541-46B1-8105-43AC305E5ABB}" type="pres">
      <dgm:prSet presAssocID="{86347CCA-316A-477C-8688-EDDC7451C291}" presName="parentLeftMargin" presStyleLbl="node1" presStyleIdx="3" presStyleCnt="7"/>
      <dgm:spPr/>
    </dgm:pt>
    <dgm:pt modelId="{3DFB39D1-9189-414C-B19C-A2EA34E8CB82}" type="pres">
      <dgm:prSet presAssocID="{86347CCA-316A-477C-8688-EDDC7451C29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511770B-8313-4DFE-9E83-E5B1DDC26005}" type="pres">
      <dgm:prSet presAssocID="{86347CCA-316A-477C-8688-EDDC7451C291}" presName="negativeSpace" presStyleCnt="0"/>
      <dgm:spPr/>
    </dgm:pt>
    <dgm:pt modelId="{EE051C6D-D57A-4E79-8916-A9F335D05A6D}" type="pres">
      <dgm:prSet presAssocID="{86347CCA-316A-477C-8688-EDDC7451C291}" presName="childText" presStyleLbl="conFgAcc1" presStyleIdx="4" presStyleCnt="7">
        <dgm:presLayoutVars>
          <dgm:bulletEnabled val="1"/>
        </dgm:presLayoutVars>
      </dgm:prSet>
      <dgm:spPr>
        <a:noFill/>
      </dgm:spPr>
    </dgm:pt>
    <dgm:pt modelId="{EE5A54E7-9542-4F83-846E-AC0FF0025115}" type="pres">
      <dgm:prSet presAssocID="{322B3331-F548-4944-803D-011801A4ED9B}" presName="spaceBetweenRectangles" presStyleCnt="0"/>
      <dgm:spPr/>
    </dgm:pt>
    <dgm:pt modelId="{E16DB35D-33DF-424D-B15D-5D6C94C6D7FA}" type="pres">
      <dgm:prSet presAssocID="{6A436180-72B9-404B-BAB9-286BEAE6B65F}" presName="parentLin" presStyleCnt="0"/>
      <dgm:spPr/>
    </dgm:pt>
    <dgm:pt modelId="{66E01D6B-9F87-40BA-9D25-BA798FF8A9E2}" type="pres">
      <dgm:prSet presAssocID="{6A436180-72B9-404B-BAB9-286BEAE6B65F}" presName="parentLeftMargin" presStyleLbl="node1" presStyleIdx="4" presStyleCnt="7"/>
      <dgm:spPr/>
    </dgm:pt>
    <dgm:pt modelId="{1367FC2A-0B84-43E0-8ABB-FEF63869B488}" type="pres">
      <dgm:prSet presAssocID="{6A436180-72B9-404B-BAB9-286BEAE6B65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0F0DEFB-257E-4723-AD88-7ADAAB8B96EF}" type="pres">
      <dgm:prSet presAssocID="{6A436180-72B9-404B-BAB9-286BEAE6B65F}" presName="negativeSpace" presStyleCnt="0"/>
      <dgm:spPr/>
    </dgm:pt>
    <dgm:pt modelId="{34C76A5B-297B-4A76-95A0-824223E7565B}" type="pres">
      <dgm:prSet presAssocID="{6A436180-72B9-404B-BAB9-286BEAE6B65F}" presName="childText" presStyleLbl="conFgAcc1" presStyleIdx="5" presStyleCnt="7">
        <dgm:presLayoutVars>
          <dgm:bulletEnabled val="1"/>
        </dgm:presLayoutVars>
      </dgm:prSet>
      <dgm:spPr>
        <a:noFill/>
      </dgm:spPr>
    </dgm:pt>
    <dgm:pt modelId="{D64B2B52-CEE8-4032-B256-91A66B654B93}" type="pres">
      <dgm:prSet presAssocID="{EB659594-762B-4F74-AAB6-D3A17F37EE0F}" presName="spaceBetweenRectangles" presStyleCnt="0"/>
      <dgm:spPr/>
    </dgm:pt>
    <dgm:pt modelId="{624C4CFE-D600-408D-9867-D78B94E55532}" type="pres">
      <dgm:prSet presAssocID="{2422B55A-E323-4BFD-B587-5E3B2D84F90E}" presName="parentLin" presStyleCnt="0"/>
      <dgm:spPr/>
    </dgm:pt>
    <dgm:pt modelId="{BAA34E8D-7D84-41B4-9C5D-822A6DFCEAC1}" type="pres">
      <dgm:prSet presAssocID="{2422B55A-E323-4BFD-B587-5E3B2D84F90E}" presName="parentLeftMargin" presStyleLbl="node1" presStyleIdx="5" presStyleCnt="7"/>
      <dgm:spPr/>
    </dgm:pt>
    <dgm:pt modelId="{C75A54FE-AD0B-4F36-BF5C-10EE3B57DCBD}" type="pres">
      <dgm:prSet presAssocID="{2422B55A-E323-4BFD-B587-5E3B2D84F90E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D7D9210-CAFF-4349-BE4B-ED5D7E7AA253}" type="pres">
      <dgm:prSet presAssocID="{2422B55A-E323-4BFD-B587-5E3B2D84F90E}" presName="negativeSpace" presStyleCnt="0"/>
      <dgm:spPr/>
    </dgm:pt>
    <dgm:pt modelId="{73CDD7BC-08CD-4885-8BC7-191D2E09CDEC}" type="pres">
      <dgm:prSet presAssocID="{2422B55A-E323-4BFD-B587-5E3B2D84F90E}" presName="childText" presStyleLbl="conFgAcc1" presStyleIdx="6" presStyleCnt="7">
        <dgm:presLayoutVars>
          <dgm:bulletEnabled val="1"/>
        </dgm:presLayoutVars>
      </dgm:prSet>
      <dgm:spPr>
        <a:noFill/>
      </dgm:spPr>
    </dgm:pt>
  </dgm:ptLst>
  <dgm:cxnLst>
    <dgm:cxn modelId="{655FF906-94B5-4848-99B8-CE85891A0800}" type="presOf" srcId="{7550A3F2-B7AE-4736-B581-BA607157D8B6}" destId="{ECE1F9FE-ED5A-4DD4-B68F-924214066D49}" srcOrd="1" destOrd="0" presId="urn:microsoft.com/office/officeart/2005/8/layout/list1"/>
    <dgm:cxn modelId="{6918131E-FFB7-4B54-9591-F8DD807698BF}" type="presOf" srcId="{86347CCA-316A-477C-8688-EDDC7451C291}" destId="{3DFB39D1-9189-414C-B19C-A2EA34E8CB82}" srcOrd="1" destOrd="0" presId="urn:microsoft.com/office/officeart/2005/8/layout/list1"/>
    <dgm:cxn modelId="{0B731A2A-1C3B-4C4F-BCC2-212CF09312E1}" srcId="{711C858A-DA1C-4097-8D7C-64CB06CCE46E}" destId="{13ECE484-652C-4FEA-8798-1CC905A88AF9}" srcOrd="3" destOrd="0" parTransId="{7AFFC945-1A99-4BE5-9D1E-A86A3849F3FB}" sibTransId="{9B87C456-F157-4D8F-A7B3-C93017B2C052}"/>
    <dgm:cxn modelId="{4770572B-A66D-4BB4-8904-5EC7E2C7518D}" type="presOf" srcId="{6A436180-72B9-404B-BAB9-286BEAE6B65F}" destId="{1367FC2A-0B84-43E0-8ABB-FEF63869B488}" srcOrd="1" destOrd="0" presId="urn:microsoft.com/office/officeart/2005/8/layout/list1"/>
    <dgm:cxn modelId="{0DE5D92F-CDDD-49BD-B547-685DCE204624}" type="presOf" srcId="{6A436180-72B9-404B-BAB9-286BEAE6B65F}" destId="{66E01D6B-9F87-40BA-9D25-BA798FF8A9E2}" srcOrd="0" destOrd="0" presId="urn:microsoft.com/office/officeart/2005/8/layout/list1"/>
    <dgm:cxn modelId="{2D496A32-E0C8-4A36-88C7-C708EA562C81}" type="presOf" srcId="{78EAA384-9B9C-4E00-BD10-023B1AF178C9}" destId="{EC373C55-21B5-41B7-81D5-2EB346B4C9FC}" srcOrd="0" destOrd="0" presId="urn:microsoft.com/office/officeart/2005/8/layout/list1"/>
    <dgm:cxn modelId="{1544CF35-2486-424A-A2E9-BA7CD069D209}" type="presOf" srcId="{86347CCA-316A-477C-8688-EDDC7451C291}" destId="{A320CCD1-A541-46B1-8105-43AC305E5ABB}" srcOrd="0" destOrd="0" presId="urn:microsoft.com/office/officeart/2005/8/layout/list1"/>
    <dgm:cxn modelId="{A55E1162-A928-41D2-A144-6FDA9AF1B1F2}" type="presOf" srcId="{13ECE484-652C-4FEA-8798-1CC905A88AF9}" destId="{99B606DE-0EBD-4C77-8D74-00C19A14F0B4}" srcOrd="1" destOrd="0" presId="urn:microsoft.com/office/officeart/2005/8/layout/list1"/>
    <dgm:cxn modelId="{2C676C4E-BF0F-4878-A4F3-A96C39592D05}" srcId="{711C858A-DA1C-4097-8D7C-64CB06CCE46E}" destId="{6A436180-72B9-404B-BAB9-286BEAE6B65F}" srcOrd="5" destOrd="0" parTransId="{60458013-23CB-48DE-8014-F2664BB382CC}" sibTransId="{EB659594-762B-4F74-AAB6-D3A17F37EE0F}"/>
    <dgm:cxn modelId="{B7BDA552-91C8-4BEC-9F6B-850DDB494B4F}" srcId="{711C858A-DA1C-4097-8D7C-64CB06CCE46E}" destId="{2DCDED85-F6BB-420B-A81B-02B01074C962}" srcOrd="1" destOrd="0" parTransId="{CA137A71-8683-4181-ABB1-E2E63A8D10D8}" sibTransId="{053DA858-4E98-41EE-92E7-E71A19459078}"/>
    <dgm:cxn modelId="{48508C73-9977-4B79-B6E5-7E1A43768E7D}" type="presOf" srcId="{2422B55A-E323-4BFD-B587-5E3B2D84F90E}" destId="{C75A54FE-AD0B-4F36-BF5C-10EE3B57DCBD}" srcOrd="1" destOrd="0" presId="urn:microsoft.com/office/officeart/2005/8/layout/list1"/>
    <dgm:cxn modelId="{F91E0193-EFA5-4FAD-8A41-EE8430E69038}" type="presOf" srcId="{711C858A-DA1C-4097-8D7C-64CB06CCE46E}" destId="{B86DE80F-8D1E-410A-B650-94C2EB7D23AB}" srcOrd="0" destOrd="0" presId="urn:microsoft.com/office/officeart/2005/8/layout/list1"/>
    <dgm:cxn modelId="{919572AE-CD6D-43E1-9FD7-CFC6CE3B533A}" srcId="{711C858A-DA1C-4097-8D7C-64CB06CCE46E}" destId="{78EAA384-9B9C-4E00-BD10-023B1AF178C9}" srcOrd="2" destOrd="0" parTransId="{8FFD4F9E-E7A2-436A-9476-0FD1B8649D32}" sibTransId="{2085D45C-084C-460D-A4DE-6E9C18C46BE6}"/>
    <dgm:cxn modelId="{5C9963B0-8B5D-4ADF-BA4B-16F1A457F975}" type="presOf" srcId="{2DCDED85-F6BB-420B-A81B-02B01074C962}" destId="{3EB0EEC3-72F2-4F68-BB6C-146B3202946E}" srcOrd="0" destOrd="0" presId="urn:microsoft.com/office/officeart/2005/8/layout/list1"/>
    <dgm:cxn modelId="{DAC1C0BF-F82D-48FE-9DE1-7F75E3535A50}" srcId="{711C858A-DA1C-4097-8D7C-64CB06CCE46E}" destId="{2422B55A-E323-4BFD-B587-5E3B2D84F90E}" srcOrd="6" destOrd="0" parTransId="{F10704FD-1121-4771-9EB3-5547D2B39B2C}" sibTransId="{9F983793-1CC7-49E9-AB15-C5C234E49ABE}"/>
    <dgm:cxn modelId="{85F52FCA-CCE9-4FC0-B823-C85B1467BD50}" type="presOf" srcId="{2DCDED85-F6BB-420B-A81B-02B01074C962}" destId="{9813463A-A44D-40AD-9B4F-E8EFCB970867}" srcOrd="1" destOrd="0" presId="urn:microsoft.com/office/officeart/2005/8/layout/list1"/>
    <dgm:cxn modelId="{38D709CD-5FE6-43B1-8913-5E1E11EEF5D0}" type="presOf" srcId="{2422B55A-E323-4BFD-B587-5E3B2D84F90E}" destId="{BAA34E8D-7D84-41B4-9C5D-822A6DFCEAC1}" srcOrd="0" destOrd="0" presId="urn:microsoft.com/office/officeart/2005/8/layout/list1"/>
    <dgm:cxn modelId="{F72ACFD6-0BA5-43BE-B120-F6B32C70A8ED}" type="presOf" srcId="{78EAA384-9B9C-4E00-BD10-023B1AF178C9}" destId="{BC19D09F-4BBD-422D-B664-0EDBD14C6253}" srcOrd="1" destOrd="0" presId="urn:microsoft.com/office/officeart/2005/8/layout/list1"/>
    <dgm:cxn modelId="{C92367EA-4740-4AB0-B473-D8CB29FE8417}" type="presOf" srcId="{7550A3F2-B7AE-4736-B581-BA607157D8B6}" destId="{8F261166-364C-49F1-ACB0-4D29C93418EB}" srcOrd="0" destOrd="0" presId="urn:microsoft.com/office/officeart/2005/8/layout/list1"/>
    <dgm:cxn modelId="{A54D01ED-E025-4658-8B48-4800B199B0BA}" srcId="{711C858A-DA1C-4097-8D7C-64CB06CCE46E}" destId="{7550A3F2-B7AE-4736-B581-BA607157D8B6}" srcOrd="0" destOrd="0" parTransId="{CF45732B-CE27-48C6-B445-612CBAFA98F5}" sibTransId="{C18E5290-18D9-44A1-BF33-BD9DB7E18B1F}"/>
    <dgm:cxn modelId="{5C8802ED-D4B4-44C6-98FE-C9ABEFF0B668}" type="presOf" srcId="{13ECE484-652C-4FEA-8798-1CC905A88AF9}" destId="{50CD70C2-7511-43DC-ABC8-492044D44A54}" srcOrd="0" destOrd="0" presId="urn:microsoft.com/office/officeart/2005/8/layout/list1"/>
    <dgm:cxn modelId="{A00729FB-49A3-4F2C-B359-693BAE2B3D69}" srcId="{711C858A-DA1C-4097-8D7C-64CB06CCE46E}" destId="{86347CCA-316A-477C-8688-EDDC7451C291}" srcOrd="4" destOrd="0" parTransId="{697C1B58-C4A2-410B-A79C-EB1B580874C6}" sibTransId="{322B3331-F548-4944-803D-011801A4ED9B}"/>
    <dgm:cxn modelId="{114BE672-E98D-4151-BDF2-CFE34894494D}" type="presParOf" srcId="{B86DE80F-8D1E-410A-B650-94C2EB7D23AB}" destId="{731A8F30-0E5A-4122-A867-90E16407F176}" srcOrd="0" destOrd="0" presId="urn:microsoft.com/office/officeart/2005/8/layout/list1"/>
    <dgm:cxn modelId="{E2D64F3E-B491-4428-82C9-F89725F36DF5}" type="presParOf" srcId="{731A8F30-0E5A-4122-A867-90E16407F176}" destId="{8F261166-364C-49F1-ACB0-4D29C93418EB}" srcOrd="0" destOrd="0" presId="urn:microsoft.com/office/officeart/2005/8/layout/list1"/>
    <dgm:cxn modelId="{0686F1C4-3F1F-49CE-A2BD-203643FF1225}" type="presParOf" srcId="{731A8F30-0E5A-4122-A867-90E16407F176}" destId="{ECE1F9FE-ED5A-4DD4-B68F-924214066D49}" srcOrd="1" destOrd="0" presId="urn:microsoft.com/office/officeart/2005/8/layout/list1"/>
    <dgm:cxn modelId="{AD8AC11E-6CDA-47CC-89A7-6778E004D34F}" type="presParOf" srcId="{B86DE80F-8D1E-410A-B650-94C2EB7D23AB}" destId="{40E32D73-63B9-4A27-BC6E-353BCF127AF2}" srcOrd="1" destOrd="0" presId="urn:microsoft.com/office/officeart/2005/8/layout/list1"/>
    <dgm:cxn modelId="{4D69CC71-610B-4230-8A89-227942B3A1D4}" type="presParOf" srcId="{B86DE80F-8D1E-410A-B650-94C2EB7D23AB}" destId="{8C9CD6A1-62B1-4032-B73A-888E14EEC0F7}" srcOrd="2" destOrd="0" presId="urn:microsoft.com/office/officeart/2005/8/layout/list1"/>
    <dgm:cxn modelId="{9475356D-BED9-47DC-B557-ABC271FE85F6}" type="presParOf" srcId="{B86DE80F-8D1E-410A-B650-94C2EB7D23AB}" destId="{0E7BECA3-7FE0-4FB8-A2BD-073C7687D8F5}" srcOrd="3" destOrd="0" presId="urn:microsoft.com/office/officeart/2005/8/layout/list1"/>
    <dgm:cxn modelId="{BBDDF1DB-9F0F-4C3C-AC46-C49CA7FF83D7}" type="presParOf" srcId="{B86DE80F-8D1E-410A-B650-94C2EB7D23AB}" destId="{DDA9E599-07DD-4AB2-A866-C5A5DCC26E53}" srcOrd="4" destOrd="0" presId="urn:microsoft.com/office/officeart/2005/8/layout/list1"/>
    <dgm:cxn modelId="{DB54C043-66BF-4287-873D-389FF26D4513}" type="presParOf" srcId="{DDA9E599-07DD-4AB2-A866-C5A5DCC26E53}" destId="{3EB0EEC3-72F2-4F68-BB6C-146B3202946E}" srcOrd="0" destOrd="0" presId="urn:microsoft.com/office/officeart/2005/8/layout/list1"/>
    <dgm:cxn modelId="{2DC9FB89-D670-47F5-B3A6-D861401D4F80}" type="presParOf" srcId="{DDA9E599-07DD-4AB2-A866-C5A5DCC26E53}" destId="{9813463A-A44D-40AD-9B4F-E8EFCB970867}" srcOrd="1" destOrd="0" presId="urn:microsoft.com/office/officeart/2005/8/layout/list1"/>
    <dgm:cxn modelId="{5FE90D7E-B407-4674-BA88-00E845668725}" type="presParOf" srcId="{B86DE80F-8D1E-410A-B650-94C2EB7D23AB}" destId="{43BE73D4-E78B-463F-B5B1-C397066E76FC}" srcOrd="5" destOrd="0" presId="urn:microsoft.com/office/officeart/2005/8/layout/list1"/>
    <dgm:cxn modelId="{48C4F4D9-E7D2-485F-AEF1-5188B64FAC19}" type="presParOf" srcId="{B86DE80F-8D1E-410A-B650-94C2EB7D23AB}" destId="{E95482F9-FFF0-4412-A0EE-9FE95DA28D20}" srcOrd="6" destOrd="0" presId="urn:microsoft.com/office/officeart/2005/8/layout/list1"/>
    <dgm:cxn modelId="{EF8572AB-872C-4F28-ABBB-09F7E33DBD46}" type="presParOf" srcId="{B86DE80F-8D1E-410A-B650-94C2EB7D23AB}" destId="{71C76933-0B20-4481-A77C-84F8FC7C970E}" srcOrd="7" destOrd="0" presId="urn:microsoft.com/office/officeart/2005/8/layout/list1"/>
    <dgm:cxn modelId="{5B9AA24B-AC8F-4A43-B929-9C716D8FE480}" type="presParOf" srcId="{B86DE80F-8D1E-410A-B650-94C2EB7D23AB}" destId="{AE9543F9-75F2-4998-8A30-371C7671A53E}" srcOrd="8" destOrd="0" presId="urn:microsoft.com/office/officeart/2005/8/layout/list1"/>
    <dgm:cxn modelId="{2B90B68E-449F-4AD3-9B78-E1BDA94C0588}" type="presParOf" srcId="{AE9543F9-75F2-4998-8A30-371C7671A53E}" destId="{EC373C55-21B5-41B7-81D5-2EB346B4C9FC}" srcOrd="0" destOrd="0" presId="urn:microsoft.com/office/officeart/2005/8/layout/list1"/>
    <dgm:cxn modelId="{2C2FFEF0-F82E-4A38-8D15-AEA4C310B272}" type="presParOf" srcId="{AE9543F9-75F2-4998-8A30-371C7671A53E}" destId="{BC19D09F-4BBD-422D-B664-0EDBD14C6253}" srcOrd="1" destOrd="0" presId="urn:microsoft.com/office/officeart/2005/8/layout/list1"/>
    <dgm:cxn modelId="{14AD3E6B-CE77-48F5-A2E8-D7AAAA3BD267}" type="presParOf" srcId="{B86DE80F-8D1E-410A-B650-94C2EB7D23AB}" destId="{BCB2BD7C-F1EC-485B-8552-20ABDB5252EA}" srcOrd="9" destOrd="0" presId="urn:microsoft.com/office/officeart/2005/8/layout/list1"/>
    <dgm:cxn modelId="{17D65EF1-6022-48F0-9518-6D55199D49FD}" type="presParOf" srcId="{B86DE80F-8D1E-410A-B650-94C2EB7D23AB}" destId="{4C9B6F2B-C755-42B8-BBED-2816AF1EEB4B}" srcOrd="10" destOrd="0" presId="urn:microsoft.com/office/officeart/2005/8/layout/list1"/>
    <dgm:cxn modelId="{3DB0993C-1494-4041-9224-5C70B1572FA5}" type="presParOf" srcId="{B86DE80F-8D1E-410A-B650-94C2EB7D23AB}" destId="{B24942D6-3D15-4B4D-957A-73A96F890588}" srcOrd="11" destOrd="0" presId="urn:microsoft.com/office/officeart/2005/8/layout/list1"/>
    <dgm:cxn modelId="{91651757-632C-4741-A641-D944A01C486C}" type="presParOf" srcId="{B86DE80F-8D1E-410A-B650-94C2EB7D23AB}" destId="{A0450109-6AEA-4383-95EE-76E07A1AD40E}" srcOrd="12" destOrd="0" presId="urn:microsoft.com/office/officeart/2005/8/layout/list1"/>
    <dgm:cxn modelId="{4B73943B-C639-4CD4-A51B-3CC96A69F271}" type="presParOf" srcId="{A0450109-6AEA-4383-95EE-76E07A1AD40E}" destId="{50CD70C2-7511-43DC-ABC8-492044D44A54}" srcOrd="0" destOrd="0" presId="urn:microsoft.com/office/officeart/2005/8/layout/list1"/>
    <dgm:cxn modelId="{00CE0D13-AFAB-4D15-8126-21D5379D0462}" type="presParOf" srcId="{A0450109-6AEA-4383-95EE-76E07A1AD40E}" destId="{99B606DE-0EBD-4C77-8D74-00C19A14F0B4}" srcOrd="1" destOrd="0" presId="urn:microsoft.com/office/officeart/2005/8/layout/list1"/>
    <dgm:cxn modelId="{13F20E0B-64A5-4FCA-909D-CF814D76011B}" type="presParOf" srcId="{B86DE80F-8D1E-410A-B650-94C2EB7D23AB}" destId="{F020F368-C7C3-4D6F-B124-F4F3E7BA59B5}" srcOrd="13" destOrd="0" presId="urn:microsoft.com/office/officeart/2005/8/layout/list1"/>
    <dgm:cxn modelId="{DC4031EA-481D-4DB4-B225-128AC1373D7A}" type="presParOf" srcId="{B86DE80F-8D1E-410A-B650-94C2EB7D23AB}" destId="{CF446A57-6DF2-4A10-B292-106AFF4A6BF2}" srcOrd="14" destOrd="0" presId="urn:microsoft.com/office/officeart/2005/8/layout/list1"/>
    <dgm:cxn modelId="{CC19644E-16E0-4FDE-8DD6-E18FA5AC07B3}" type="presParOf" srcId="{B86DE80F-8D1E-410A-B650-94C2EB7D23AB}" destId="{2B29E598-68A8-4FA0-9A70-EE1AAE76A4B0}" srcOrd="15" destOrd="0" presId="urn:microsoft.com/office/officeart/2005/8/layout/list1"/>
    <dgm:cxn modelId="{5F8278A9-ABAD-4AE2-A0D0-4B18114D5337}" type="presParOf" srcId="{B86DE80F-8D1E-410A-B650-94C2EB7D23AB}" destId="{C2B654E3-5B3C-44CA-B982-FBAEE8D5EE83}" srcOrd="16" destOrd="0" presId="urn:microsoft.com/office/officeart/2005/8/layout/list1"/>
    <dgm:cxn modelId="{D947FDD1-5EBA-4354-80B6-7734C998E573}" type="presParOf" srcId="{C2B654E3-5B3C-44CA-B982-FBAEE8D5EE83}" destId="{A320CCD1-A541-46B1-8105-43AC305E5ABB}" srcOrd="0" destOrd="0" presId="urn:microsoft.com/office/officeart/2005/8/layout/list1"/>
    <dgm:cxn modelId="{7C6E876D-08A0-4AD4-9680-8FB9DA2DA6D7}" type="presParOf" srcId="{C2B654E3-5B3C-44CA-B982-FBAEE8D5EE83}" destId="{3DFB39D1-9189-414C-B19C-A2EA34E8CB82}" srcOrd="1" destOrd="0" presId="urn:microsoft.com/office/officeart/2005/8/layout/list1"/>
    <dgm:cxn modelId="{7E06E3DF-ED9A-4DAE-9761-DA9150001774}" type="presParOf" srcId="{B86DE80F-8D1E-410A-B650-94C2EB7D23AB}" destId="{9511770B-8313-4DFE-9E83-E5B1DDC26005}" srcOrd="17" destOrd="0" presId="urn:microsoft.com/office/officeart/2005/8/layout/list1"/>
    <dgm:cxn modelId="{ADA36ABF-752D-4820-BEE9-B99208BACE08}" type="presParOf" srcId="{B86DE80F-8D1E-410A-B650-94C2EB7D23AB}" destId="{EE051C6D-D57A-4E79-8916-A9F335D05A6D}" srcOrd="18" destOrd="0" presId="urn:microsoft.com/office/officeart/2005/8/layout/list1"/>
    <dgm:cxn modelId="{D47B9620-9B04-4E83-A29E-190CF6950F10}" type="presParOf" srcId="{B86DE80F-8D1E-410A-B650-94C2EB7D23AB}" destId="{EE5A54E7-9542-4F83-846E-AC0FF0025115}" srcOrd="19" destOrd="0" presId="urn:microsoft.com/office/officeart/2005/8/layout/list1"/>
    <dgm:cxn modelId="{B915C228-F656-4DE8-8F3A-3F9FD86ECE49}" type="presParOf" srcId="{B86DE80F-8D1E-410A-B650-94C2EB7D23AB}" destId="{E16DB35D-33DF-424D-B15D-5D6C94C6D7FA}" srcOrd="20" destOrd="0" presId="urn:microsoft.com/office/officeart/2005/8/layout/list1"/>
    <dgm:cxn modelId="{BA1E05F5-D52F-4F96-85A3-C665185BA2E8}" type="presParOf" srcId="{E16DB35D-33DF-424D-B15D-5D6C94C6D7FA}" destId="{66E01D6B-9F87-40BA-9D25-BA798FF8A9E2}" srcOrd="0" destOrd="0" presId="urn:microsoft.com/office/officeart/2005/8/layout/list1"/>
    <dgm:cxn modelId="{B24F3BD6-F3F7-4DCD-A9B6-D0760C5BF0F3}" type="presParOf" srcId="{E16DB35D-33DF-424D-B15D-5D6C94C6D7FA}" destId="{1367FC2A-0B84-43E0-8ABB-FEF63869B488}" srcOrd="1" destOrd="0" presId="urn:microsoft.com/office/officeart/2005/8/layout/list1"/>
    <dgm:cxn modelId="{27A8E6F4-C91D-4DF5-B525-6C93FAD529F3}" type="presParOf" srcId="{B86DE80F-8D1E-410A-B650-94C2EB7D23AB}" destId="{F0F0DEFB-257E-4723-AD88-7ADAAB8B96EF}" srcOrd="21" destOrd="0" presId="urn:microsoft.com/office/officeart/2005/8/layout/list1"/>
    <dgm:cxn modelId="{8253D344-D04B-48CD-968E-6AEA06C11ED6}" type="presParOf" srcId="{B86DE80F-8D1E-410A-B650-94C2EB7D23AB}" destId="{34C76A5B-297B-4A76-95A0-824223E7565B}" srcOrd="22" destOrd="0" presId="urn:microsoft.com/office/officeart/2005/8/layout/list1"/>
    <dgm:cxn modelId="{5173A350-51CC-47A6-82C3-A0CFA5542F9A}" type="presParOf" srcId="{B86DE80F-8D1E-410A-B650-94C2EB7D23AB}" destId="{D64B2B52-CEE8-4032-B256-91A66B654B93}" srcOrd="23" destOrd="0" presId="urn:microsoft.com/office/officeart/2005/8/layout/list1"/>
    <dgm:cxn modelId="{DCA41F51-D1BA-49C3-A604-F4AB707CB6D1}" type="presParOf" srcId="{B86DE80F-8D1E-410A-B650-94C2EB7D23AB}" destId="{624C4CFE-D600-408D-9867-D78B94E55532}" srcOrd="24" destOrd="0" presId="urn:microsoft.com/office/officeart/2005/8/layout/list1"/>
    <dgm:cxn modelId="{4463A276-C41B-4987-837C-0CB6C699AEC8}" type="presParOf" srcId="{624C4CFE-D600-408D-9867-D78B94E55532}" destId="{BAA34E8D-7D84-41B4-9C5D-822A6DFCEAC1}" srcOrd="0" destOrd="0" presId="urn:microsoft.com/office/officeart/2005/8/layout/list1"/>
    <dgm:cxn modelId="{1BD31386-185C-4D57-BE1A-A1A8DBA71593}" type="presParOf" srcId="{624C4CFE-D600-408D-9867-D78B94E55532}" destId="{C75A54FE-AD0B-4F36-BF5C-10EE3B57DCBD}" srcOrd="1" destOrd="0" presId="urn:microsoft.com/office/officeart/2005/8/layout/list1"/>
    <dgm:cxn modelId="{68582FA7-8C1D-49DF-BA0D-70CE52BDB253}" type="presParOf" srcId="{B86DE80F-8D1E-410A-B650-94C2EB7D23AB}" destId="{4D7D9210-CAFF-4349-BE4B-ED5D7E7AA253}" srcOrd="25" destOrd="0" presId="urn:microsoft.com/office/officeart/2005/8/layout/list1"/>
    <dgm:cxn modelId="{F4BB66CC-E7BF-435A-B9E4-4EF0BE3876B5}" type="presParOf" srcId="{B86DE80F-8D1E-410A-B650-94C2EB7D23AB}" destId="{73CDD7BC-08CD-4885-8BC7-191D2E09CDE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B702A-F35E-445A-BF1C-6B6E1E0EA4E6}">
      <dsp:nvSpPr>
        <dsp:cNvPr id="0" name=""/>
        <dsp:cNvSpPr/>
      </dsp:nvSpPr>
      <dsp:spPr>
        <a:xfrm>
          <a:off x="612539" y="0"/>
          <a:ext cx="272395" cy="272395"/>
        </a:xfrm>
        <a:prstGeom prst="ellipse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DD9F93-D385-479A-8AFC-6CFF6FB47AC3}">
      <dsp:nvSpPr>
        <dsp:cNvPr id="0" name=""/>
        <dsp:cNvSpPr/>
      </dsp:nvSpPr>
      <dsp:spPr>
        <a:xfrm>
          <a:off x="639778" y="27239"/>
          <a:ext cx="217916" cy="217916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B5394D-7C22-40D5-A2A2-385B36572FBA}">
      <dsp:nvSpPr>
        <dsp:cNvPr id="0" name=""/>
        <dsp:cNvSpPr/>
      </dsp:nvSpPr>
      <dsp:spPr>
        <a:xfrm>
          <a:off x="909945" y="0"/>
          <a:ext cx="1045822" cy="27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 dirty="0">
              <a:solidFill>
                <a:srgbClr val="006600"/>
              </a:solidFill>
              <a:latin typeface="Kazimir"/>
            </a:rPr>
            <a:t>Федеральный проект «Успех каждого ребенка</a:t>
          </a:r>
        </a:p>
      </dsp:txBody>
      <dsp:txXfrm>
        <a:off x="909945" y="0"/>
        <a:ext cx="1045822" cy="272395"/>
      </dsp:txXfrm>
    </dsp:sp>
    <dsp:sp modelId="{118F3498-0A95-4DE3-BFC8-9BCD6A256E61}">
      <dsp:nvSpPr>
        <dsp:cNvPr id="0" name=""/>
        <dsp:cNvSpPr/>
      </dsp:nvSpPr>
      <dsp:spPr>
        <a:xfrm>
          <a:off x="1975194" y="0"/>
          <a:ext cx="272395" cy="272395"/>
        </a:xfrm>
        <a:prstGeom prst="ellipse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42338FF-EB5A-4D21-A0C4-4A8DABC7EA77}">
      <dsp:nvSpPr>
        <dsp:cNvPr id="0" name=""/>
        <dsp:cNvSpPr/>
      </dsp:nvSpPr>
      <dsp:spPr>
        <a:xfrm>
          <a:off x="2002434" y="27239"/>
          <a:ext cx="217916" cy="217916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F36B7-7499-4386-9B79-3DD80600D3DC}">
      <dsp:nvSpPr>
        <dsp:cNvPr id="0" name=""/>
        <dsp:cNvSpPr/>
      </dsp:nvSpPr>
      <dsp:spPr>
        <a:xfrm>
          <a:off x="2304339" y="272395"/>
          <a:ext cx="805836" cy="1146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0" kern="1200">
            <a:solidFill>
              <a:srgbClr val="006600"/>
            </a:solidFill>
            <a:latin typeface="Kazimir"/>
          </a:endParaRPr>
        </a:p>
      </dsp:txBody>
      <dsp:txXfrm>
        <a:off x="2304339" y="272395"/>
        <a:ext cx="805836" cy="1146330"/>
      </dsp:txXfrm>
    </dsp:sp>
    <dsp:sp modelId="{84F92591-9DC5-4F4B-B5E5-4E9475DD5682}">
      <dsp:nvSpPr>
        <dsp:cNvPr id="0" name=""/>
        <dsp:cNvSpPr/>
      </dsp:nvSpPr>
      <dsp:spPr>
        <a:xfrm>
          <a:off x="2259579" y="40115"/>
          <a:ext cx="1003983" cy="27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 dirty="0">
              <a:solidFill>
                <a:srgbClr val="006600"/>
              </a:solidFill>
              <a:latin typeface="Kazimir"/>
            </a:rPr>
            <a:t>Стратегия развития физической культуры и спорта в Российской Федерации на период до 2030 года</a:t>
          </a:r>
          <a:endParaRPr lang="ru-RU" sz="600" b="0" kern="1200" dirty="0">
            <a:solidFill>
              <a:srgbClr val="006600"/>
            </a:solidFill>
            <a:latin typeface="Kazimir"/>
          </a:endParaRPr>
        </a:p>
      </dsp:txBody>
      <dsp:txXfrm>
        <a:off x="2259579" y="40115"/>
        <a:ext cx="1003983" cy="272395"/>
      </dsp:txXfrm>
    </dsp:sp>
    <dsp:sp modelId="{3C2F24B3-2BF9-4EC9-8546-F879D4AEDE0E}">
      <dsp:nvSpPr>
        <dsp:cNvPr id="0" name=""/>
        <dsp:cNvSpPr/>
      </dsp:nvSpPr>
      <dsp:spPr>
        <a:xfrm>
          <a:off x="3265998" y="0"/>
          <a:ext cx="272395" cy="272395"/>
        </a:xfrm>
        <a:prstGeom prst="ellipse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1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2F05CB2-EB12-438F-93BC-5EBF9193A2EA}">
      <dsp:nvSpPr>
        <dsp:cNvPr id="0" name=""/>
        <dsp:cNvSpPr/>
      </dsp:nvSpPr>
      <dsp:spPr>
        <a:xfrm>
          <a:off x="3293238" y="27239"/>
          <a:ext cx="217916" cy="217916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E1602-502B-4A00-870B-D3A6C14EFA2D}">
      <dsp:nvSpPr>
        <dsp:cNvPr id="0" name=""/>
        <dsp:cNvSpPr/>
      </dsp:nvSpPr>
      <dsp:spPr>
        <a:xfrm>
          <a:off x="3550886" y="0"/>
          <a:ext cx="894349" cy="27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 dirty="0">
              <a:solidFill>
                <a:srgbClr val="006600"/>
              </a:solidFill>
              <a:latin typeface="Kazimir"/>
            </a:rPr>
            <a:t>Межотраслевая программа  развития школьного спорта до 2024 года</a:t>
          </a:r>
        </a:p>
      </dsp:txBody>
      <dsp:txXfrm>
        <a:off x="3550886" y="0"/>
        <a:ext cx="894349" cy="272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4ACE6-A9A5-4AA0-85D2-D861C454B1B1}">
      <dsp:nvSpPr>
        <dsp:cNvPr id="0" name=""/>
        <dsp:cNvSpPr/>
      </dsp:nvSpPr>
      <dsp:spPr>
        <a:xfrm>
          <a:off x="0" y="222"/>
          <a:ext cx="633590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ACD2D-3E65-4568-96BB-D4AF0D6B3C6F}">
      <dsp:nvSpPr>
        <dsp:cNvPr id="0" name=""/>
        <dsp:cNvSpPr/>
      </dsp:nvSpPr>
      <dsp:spPr>
        <a:xfrm>
          <a:off x="0" y="222"/>
          <a:ext cx="1267180" cy="45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Kazimir"/>
            </a:rPr>
            <a:t>2024 год</a:t>
          </a:r>
        </a:p>
      </dsp:txBody>
      <dsp:txXfrm>
        <a:off x="0" y="222"/>
        <a:ext cx="1267180" cy="455098"/>
      </dsp:txXfrm>
    </dsp:sp>
    <dsp:sp modelId="{E4286BB6-F7CC-43CA-9607-1556443E396C}">
      <dsp:nvSpPr>
        <dsp:cNvPr id="0" name=""/>
        <dsp:cNvSpPr/>
      </dsp:nvSpPr>
      <dsp:spPr>
        <a:xfrm>
          <a:off x="1362218" y="20888"/>
          <a:ext cx="4973682" cy="41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latin typeface="Kazimir"/>
            </a:rPr>
            <a:t>ЗАВЕРШЕНИЕ СОЗДАНИЯ ШСК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latin typeface="Kazimir"/>
            </a:rPr>
            <a:t>В КАЖДОЙ ОБЩЕОБРАЗОВАТЕЛЬНОЙ ОРГАНИЗАЦИИ</a:t>
          </a:r>
        </a:p>
      </dsp:txBody>
      <dsp:txXfrm>
        <a:off x="1362218" y="20888"/>
        <a:ext cx="4973682" cy="413321"/>
      </dsp:txXfrm>
    </dsp:sp>
    <dsp:sp modelId="{62115F68-B1C8-4438-BDF4-AF4F5F072FFB}">
      <dsp:nvSpPr>
        <dsp:cNvPr id="0" name=""/>
        <dsp:cNvSpPr/>
      </dsp:nvSpPr>
      <dsp:spPr>
        <a:xfrm>
          <a:off x="1267180" y="434210"/>
          <a:ext cx="5068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E0AC-29F5-4CCA-9F8A-4E7EA6FCAB5C}">
      <dsp:nvSpPr>
        <dsp:cNvPr id="0" name=""/>
        <dsp:cNvSpPr/>
      </dsp:nvSpPr>
      <dsp:spPr>
        <a:xfrm>
          <a:off x="0" y="0"/>
          <a:ext cx="7580477" cy="2448272"/>
        </a:xfrm>
        <a:prstGeom prst="roundRect">
          <a:avLst>
            <a:gd name="adj" fmla="val 8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190013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Kazimir"/>
            </a:rPr>
            <a:t>Деятельность школьных спортивных клубов</a:t>
          </a:r>
        </a:p>
      </dsp:txBody>
      <dsp:txXfrm>
        <a:off x="60951" y="60951"/>
        <a:ext cx="7458575" cy="2326370"/>
      </dsp:txXfrm>
    </dsp:sp>
    <dsp:sp modelId="{853C8999-1C38-4772-835E-6773831ECA5B}">
      <dsp:nvSpPr>
        <dsp:cNvPr id="0" name=""/>
        <dsp:cNvSpPr/>
      </dsp:nvSpPr>
      <dsp:spPr>
        <a:xfrm>
          <a:off x="189511" y="612068"/>
          <a:ext cx="1137071" cy="409098"/>
        </a:xfrm>
        <a:prstGeom prst="roundRect">
          <a:avLst>
            <a:gd name="adj" fmla="val 105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Kazimir"/>
            </a:rPr>
            <a:t>ЦЕЛЬ</a:t>
          </a:r>
        </a:p>
      </dsp:txBody>
      <dsp:txXfrm>
        <a:off x="202092" y="624649"/>
        <a:ext cx="1111909" cy="383936"/>
      </dsp:txXfrm>
    </dsp:sp>
    <dsp:sp modelId="{4F22737E-5B85-42D1-A98E-DC7C9A8958D9}">
      <dsp:nvSpPr>
        <dsp:cNvPr id="0" name=""/>
        <dsp:cNvSpPr/>
      </dsp:nvSpPr>
      <dsp:spPr>
        <a:xfrm>
          <a:off x="189511" y="1102338"/>
          <a:ext cx="1137071" cy="1223418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1" kern="1200">
              <a:latin typeface="Kazimir"/>
            </a:rPr>
            <a:t>Приказ Минобрнауки 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>
            <a:latin typeface="Kazimir"/>
          </a:endParaRPr>
        </a:p>
      </dsp:txBody>
      <dsp:txXfrm>
        <a:off x="224480" y="1137307"/>
        <a:ext cx="1067133" cy="1153480"/>
      </dsp:txXfrm>
    </dsp:sp>
    <dsp:sp modelId="{9A78C3D2-4502-42E8-BBC7-F1ABED3E3E33}">
      <dsp:nvSpPr>
        <dsp:cNvPr id="0" name=""/>
        <dsp:cNvSpPr/>
      </dsp:nvSpPr>
      <dsp:spPr>
        <a:xfrm>
          <a:off x="1416457" y="612068"/>
          <a:ext cx="6074145" cy="1713790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1088257" numCol="1" spcCol="1270" anchor="t" anchorCtr="0">
          <a:noAutofit/>
        </a:bodyPr>
        <a:lstStyle/>
        <a:p>
          <a:pPr marL="0" lvl="0" indent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" kern="1200" dirty="0">
              <a:latin typeface="Kazimir"/>
            </a:rPr>
            <a:t>ЦЕЛЬ-создание условий по привлечению обучающихся общеобразовательной организации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спорта. </a:t>
          </a:r>
        </a:p>
      </dsp:txBody>
      <dsp:txXfrm>
        <a:off x="1469162" y="664773"/>
        <a:ext cx="5968735" cy="1608380"/>
      </dsp:txXfrm>
    </dsp:sp>
    <dsp:sp modelId="{DC08F76F-F2C5-479D-B2A4-C5BE41CCC2C3}">
      <dsp:nvSpPr>
        <dsp:cNvPr id="0" name=""/>
        <dsp:cNvSpPr/>
      </dsp:nvSpPr>
      <dsp:spPr>
        <a:xfrm>
          <a:off x="1536307" y="1224136"/>
          <a:ext cx="5834444" cy="979308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55276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Kazimir"/>
            </a:rPr>
            <a:t>Направления деятельности</a:t>
          </a:r>
        </a:p>
      </dsp:txBody>
      <dsp:txXfrm>
        <a:off x="1566424" y="1254253"/>
        <a:ext cx="5774210" cy="919074"/>
      </dsp:txXfrm>
    </dsp:sp>
    <dsp:sp modelId="{E836AA08-DF73-4701-ACAE-69419DBD30BC}">
      <dsp:nvSpPr>
        <dsp:cNvPr id="0" name=""/>
        <dsp:cNvSpPr/>
      </dsp:nvSpPr>
      <dsp:spPr>
        <a:xfrm>
          <a:off x="1843003" y="1621265"/>
          <a:ext cx="697937" cy="527808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>
              <a:latin typeface="Kazimir"/>
            </a:rPr>
            <a:t>освоение образовательных программ</a:t>
          </a:r>
          <a:endParaRPr lang="ru-RU" sz="600" kern="1200" dirty="0">
            <a:latin typeface="Kazimir"/>
          </a:endParaRPr>
        </a:p>
      </dsp:txBody>
      <dsp:txXfrm>
        <a:off x="1859235" y="1637497"/>
        <a:ext cx="665473" cy="495344"/>
      </dsp:txXfrm>
    </dsp:sp>
    <dsp:sp modelId="{F102764B-2326-44E9-AC47-5D9A18BF7E72}">
      <dsp:nvSpPr>
        <dsp:cNvPr id="0" name=""/>
        <dsp:cNvSpPr/>
      </dsp:nvSpPr>
      <dsp:spPr>
        <a:xfrm>
          <a:off x="2542957" y="1621265"/>
          <a:ext cx="697937" cy="527808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>
              <a:latin typeface="Kazimir"/>
            </a:rPr>
            <a:t>практико-ориентированная спортивная направленность </a:t>
          </a:r>
          <a:endParaRPr lang="ru-RU" sz="600" kern="1200" dirty="0">
            <a:latin typeface="Kazimir"/>
          </a:endParaRPr>
        </a:p>
      </dsp:txBody>
      <dsp:txXfrm>
        <a:off x="2559189" y="1637497"/>
        <a:ext cx="665473" cy="495344"/>
      </dsp:txXfrm>
    </dsp:sp>
    <dsp:sp modelId="{43CFAB1F-E94C-43B0-A09E-9C87EF56FF84}">
      <dsp:nvSpPr>
        <dsp:cNvPr id="0" name=""/>
        <dsp:cNvSpPr/>
      </dsp:nvSpPr>
      <dsp:spPr>
        <a:xfrm>
          <a:off x="3242910" y="1621265"/>
          <a:ext cx="728537" cy="527808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>
              <a:latin typeface="Kazimir"/>
            </a:rPr>
            <a:t>блок дополнительного образования</a:t>
          </a:r>
          <a:endParaRPr lang="ru-RU" sz="600" kern="1200" dirty="0">
            <a:latin typeface="Kazimir"/>
          </a:endParaRPr>
        </a:p>
      </dsp:txBody>
      <dsp:txXfrm>
        <a:off x="3259142" y="1637497"/>
        <a:ext cx="696073" cy="495344"/>
      </dsp:txXfrm>
    </dsp:sp>
    <dsp:sp modelId="{AF742F43-5E71-4EA7-AA6B-333A7F6641F3}">
      <dsp:nvSpPr>
        <dsp:cNvPr id="0" name=""/>
        <dsp:cNvSpPr/>
      </dsp:nvSpPr>
      <dsp:spPr>
        <a:xfrm>
          <a:off x="3973464" y="1621265"/>
          <a:ext cx="697937" cy="527808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>
              <a:latin typeface="Kazimir"/>
            </a:rPr>
            <a:t>спортивно-массовое направление</a:t>
          </a:r>
          <a:endParaRPr lang="ru-RU" sz="600" kern="1200" dirty="0">
            <a:latin typeface="Kazimir"/>
          </a:endParaRPr>
        </a:p>
      </dsp:txBody>
      <dsp:txXfrm>
        <a:off x="3989696" y="1637497"/>
        <a:ext cx="665473" cy="495344"/>
      </dsp:txXfrm>
    </dsp:sp>
    <dsp:sp modelId="{834C5CF9-096A-45B8-AED5-833E576F9B07}">
      <dsp:nvSpPr>
        <dsp:cNvPr id="0" name=""/>
        <dsp:cNvSpPr/>
      </dsp:nvSpPr>
      <dsp:spPr>
        <a:xfrm>
          <a:off x="4673417" y="1621265"/>
          <a:ext cx="697937" cy="527808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>
              <a:latin typeface="Kazimir"/>
            </a:rPr>
            <a:t>физкультурно-оздоровительное направление </a:t>
          </a:r>
          <a:endParaRPr lang="ru-RU" sz="600" kern="1200" dirty="0">
            <a:latin typeface="Kazimir"/>
          </a:endParaRPr>
        </a:p>
      </dsp:txBody>
      <dsp:txXfrm>
        <a:off x="4689649" y="1637497"/>
        <a:ext cx="665473" cy="495344"/>
      </dsp:txXfrm>
    </dsp:sp>
    <dsp:sp modelId="{2B2CD3AF-8798-49FC-BC25-D42E9F0467B3}">
      <dsp:nvSpPr>
        <dsp:cNvPr id="0" name=""/>
        <dsp:cNvSpPr/>
      </dsp:nvSpPr>
      <dsp:spPr>
        <a:xfrm>
          <a:off x="5373371" y="1621265"/>
          <a:ext cx="796173" cy="527808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b="0" kern="1200">
              <a:latin typeface="Kazimir"/>
            </a:rPr>
            <a:t>выявление на ранних этапах обучения способных и талантливых обучающихся </a:t>
          </a:r>
          <a:endParaRPr lang="ru-RU" sz="600" kern="1200" dirty="0">
            <a:latin typeface="Kazimir"/>
          </a:endParaRPr>
        </a:p>
      </dsp:txBody>
      <dsp:txXfrm>
        <a:off x="5389603" y="1637497"/>
        <a:ext cx="763709" cy="495344"/>
      </dsp:txXfrm>
    </dsp:sp>
    <dsp:sp modelId="{F03D3451-A7C0-4595-8E6C-54EDD5CE31DE}">
      <dsp:nvSpPr>
        <dsp:cNvPr id="0" name=""/>
        <dsp:cNvSpPr/>
      </dsp:nvSpPr>
      <dsp:spPr>
        <a:xfrm>
          <a:off x="6171560" y="1639117"/>
          <a:ext cx="885059" cy="492104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>
              <a:latin typeface="Kazimir"/>
            </a:rPr>
            <a:t>пропаганда идеологии физической культуры, школьного и </a:t>
          </a:r>
          <a:r>
            <a:rPr lang="ru-RU" sz="400" kern="1200" dirty="0">
              <a:latin typeface="Kazimir"/>
            </a:rPr>
            <a:t>массового</a:t>
          </a:r>
          <a:r>
            <a:rPr lang="ru-RU" sz="500" kern="1200" dirty="0">
              <a:latin typeface="Kazimir"/>
            </a:rPr>
            <a:t> спорта</a:t>
          </a:r>
        </a:p>
      </dsp:txBody>
      <dsp:txXfrm>
        <a:off x="6186694" y="1654251"/>
        <a:ext cx="854791" cy="461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CD6A1-62B1-4032-B73A-888E14EEC0F7}">
      <dsp:nvSpPr>
        <dsp:cNvPr id="0" name=""/>
        <dsp:cNvSpPr/>
      </dsp:nvSpPr>
      <dsp:spPr>
        <a:xfrm>
          <a:off x="0" y="367051"/>
          <a:ext cx="9076888" cy="4032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1F9FE-ED5A-4DD4-B68F-924214066D49}">
      <dsp:nvSpPr>
        <dsp:cNvPr id="0" name=""/>
        <dsp:cNvSpPr/>
      </dsp:nvSpPr>
      <dsp:spPr>
        <a:xfrm>
          <a:off x="453844" y="13089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29 декабря 2012 г № 273 – ФЗ «Об образовании в Российской Федерации»;</a:t>
          </a:r>
        </a:p>
      </dsp:txBody>
      <dsp:txXfrm>
        <a:off x="476901" y="153948"/>
        <a:ext cx="6307707" cy="426206"/>
      </dsp:txXfrm>
    </dsp:sp>
    <dsp:sp modelId="{E95482F9-FFF0-4412-A0EE-9FE95DA28D20}">
      <dsp:nvSpPr>
        <dsp:cNvPr id="0" name=""/>
        <dsp:cNvSpPr/>
      </dsp:nvSpPr>
      <dsp:spPr>
        <a:xfrm>
          <a:off x="0" y="1092811"/>
          <a:ext cx="9076888" cy="4032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3463A-A44D-40AD-9B4F-E8EFCB970867}">
      <dsp:nvSpPr>
        <dsp:cNvPr id="0" name=""/>
        <dsp:cNvSpPr/>
      </dsp:nvSpPr>
      <dsp:spPr>
        <a:xfrm>
          <a:off x="453844" y="85665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4 декабря 2007г. №329-ФЗ «О физической культуре и спорте в Российской Федерации»;</a:t>
          </a:r>
        </a:p>
      </dsp:txBody>
      <dsp:txXfrm>
        <a:off x="476901" y="879708"/>
        <a:ext cx="6307707" cy="426206"/>
      </dsp:txXfrm>
    </dsp:sp>
    <dsp:sp modelId="{4C9B6F2B-C755-42B8-BBED-2816AF1EEB4B}">
      <dsp:nvSpPr>
        <dsp:cNvPr id="0" name=""/>
        <dsp:cNvSpPr/>
      </dsp:nvSpPr>
      <dsp:spPr>
        <a:xfrm>
          <a:off x="0" y="1818571"/>
          <a:ext cx="9076888" cy="4032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9D09F-4BBD-422D-B664-0EDBD14C6253}">
      <dsp:nvSpPr>
        <dsp:cNvPr id="0" name=""/>
        <dsp:cNvSpPr/>
      </dsp:nvSpPr>
      <dsp:spPr>
        <a:xfrm>
          <a:off x="453844" y="158241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«Стратегия развития физической культуры и спорта в Российской Федерации на период до 2030 года», утверждена распоряжением Правительства Российской Федерации от 24 ноября 2020 года № 3081-р;</a:t>
          </a:r>
        </a:p>
      </dsp:txBody>
      <dsp:txXfrm>
        <a:off x="476901" y="1605468"/>
        <a:ext cx="6307707" cy="426206"/>
      </dsp:txXfrm>
    </dsp:sp>
    <dsp:sp modelId="{CF446A57-6DF2-4A10-B292-106AFF4A6BF2}">
      <dsp:nvSpPr>
        <dsp:cNvPr id="0" name=""/>
        <dsp:cNvSpPr/>
      </dsp:nvSpPr>
      <dsp:spPr>
        <a:xfrm>
          <a:off x="0" y="2544330"/>
          <a:ext cx="9076888" cy="4032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606DE-0EBD-4C77-8D74-00C19A14F0B4}">
      <dsp:nvSpPr>
        <dsp:cNvPr id="0" name=""/>
        <dsp:cNvSpPr/>
      </dsp:nvSpPr>
      <dsp:spPr>
        <a:xfrm>
          <a:off x="453844" y="2308170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Перечень поручений Президента РФ по итогам заседания Совета по развитию физической культуры и спорта от 10 октября 2019 г. Пр -2397;</a:t>
          </a:r>
        </a:p>
      </dsp:txBody>
      <dsp:txXfrm>
        <a:off x="476901" y="2331227"/>
        <a:ext cx="6307707" cy="426206"/>
      </dsp:txXfrm>
    </dsp:sp>
    <dsp:sp modelId="{EE051C6D-D57A-4E79-8916-A9F335D05A6D}">
      <dsp:nvSpPr>
        <dsp:cNvPr id="0" name=""/>
        <dsp:cNvSpPr/>
      </dsp:nvSpPr>
      <dsp:spPr>
        <a:xfrm>
          <a:off x="0" y="3270091"/>
          <a:ext cx="9076888" cy="4032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B39D1-9189-414C-B19C-A2EA34E8CB82}">
      <dsp:nvSpPr>
        <dsp:cNvPr id="0" name=""/>
        <dsp:cNvSpPr/>
      </dsp:nvSpPr>
      <dsp:spPr>
        <a:xfrm>
          <a:off x="453844" y="303393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«Межотраслевая программа развития школьного спорта до 2024 года», утверждена совместным приказом Минспорта России и Минпросвещения России от «17» февраля 2021 г. № 89/56.</a:t>
          </a:r>
        </a:p>
      </dsp:txBody>
      <dsp:txXfrm>
        <a:off x="476901" y="3056988"/>
        <a:ext cx="6307707" cy="426206"/>
      </dsp:txXfrm>
    </dsp:sp>
    <dsp:sp modelId="{34C76A5B-297B-4A76-95A0-824223E7565B}">
      <dsp:nvSpPr>
        <dsp:cNvPr id="0" name=""/>
        <dsp:cNvSpPr/>
      </dsp:nvSpPr>
      <dsp:spPr>
        <a:xfrm>
          <a:off x="0" y="3995851"/>
          <a:ext cx="9076888" cy="4032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7FC2A-0B84-43E0-8ABB-FEF63869B488}">
      <dsp:nvSpPr>
        <dsp:cNvPr id="0" name=""/>
        <dsp:cNvSpPr/>
      </dsp:nvSpPr>
      <dsp:spPr>
        <a:xfrm>
          <a:off x="453844" y="375969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</a:t>
          </a: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лицами».</a:t>
          </a:r>
        </a:p>
      </dsp:txBody>
      <dsp:txXfrm>
        <a:off x="476901" y="3782748"/>
        <a:ext cx="6307707" cy="426206"/>
      </dsp:txXfrm>
    </dsp:sp>
    <dsp:sp modelId="{73CDD7BC-08CD-4885-8BC7-191D2E09CDEC}">
      <dsp:nvSpPr>
        <dsp:cNvPr id="0" name=""/>
        <dsp:cNvSpPr/>
      </dsp:nvSpPr>
      <dsp:spPr>
        <a:xfrm>
          <a:off x="0" y="4721611"/>
          <a:ext cx="9076888" cy="4032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A54FE-AD0B-4F36-BF5C-10EE3B57DCBD}">
      <dsp:nvSpPr>
        <dsp:cNvPr id="0" name=""/>
        <dsp:cNvSpPr/>
      </dsp:nvSpPr>
      <dsp:spPr>
        <a:xfrm>
          <a:off x="453844" y="448545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развития детско-юношеского спорта до 2030 год,  утверждена распоряжением Правительства Российской Федерации от 28 декабря 2021 года № 3894-р.</a:t>
          </a:r>
        </a:p>
      </dsp:txBody>
      <dsp:txXfrm>
        <a:off x="476901" y="4508508"/>
        <a:ext cx="6307707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92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1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5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3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6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9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3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A660769-36E2-C06C-60F7-EEFD4FD4F20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6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Data" Target="../diagrams/data3.xml"/><Relationship Id="rId3" Type="http://schemas.openxmlformats.org/officeDocument/2006/relationships/image" Target="../media/image7.png"/><Relationship Id="rId21" Type="http://schemas.openxmlformats.org/officeDocument/2006/relationships/diagramColors" Target="../diagrams/colors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microsoft.com/office/2007/relationships/diagramDrawing" Target="../diagrams/drawing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diagramLayout" Target="../diagrams/layout3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34" y="2569428"/>
            <a:ext cx="9043332" cy="157473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b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перечня (реестра) ШСК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992664-1CC5-40A9-A6DA-829B569B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76042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0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02C949C-839D-8DF8-78FE-E024E5B7B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91697"/>
              </p:ext>
            </p:extLst>
          </p:nvPr>
        </p:nvGraphicFramePr>
        <p:xfrm>
          <a:off x="134224" y="1577130"/>
          <a:ext cx="8934274" cy="3942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209">
                  <a:extLst>
                    <a:ext uri="{9D8B030D-6E8A-4147-A177-3AD203B41FA5}">
                      <a16:colId xmlns:a16="http://schemas.microsoft.com/office/drawing/2014/main" val="676620131"/>
                    </a:ext>
                  </a:extLst>
                </a:gridCol>
                <a:gridCol w="955298">
                  <a:extLst>
                    <a:ext uri="{9D8B030D-6E8A-4147-A177-3AD203B41FA5}">
                      <a16:colId xmlns:a16="http://schemas.microsoft.com/office/drawing/2014/main" val="2996235127"/>
                    </a:ext>
                  </a:extLst>
                </a:gridCol>
                <a:gridCol w="892467">
                  <a:extLst>
                    <a:ext uri="{9D8B030D-6E8A-4147-A177-3AD203B41FA5}">
                      <a16:colId xmlns:a16="http://schemas.microsoft.com/office/drawing/2014/main" val="373228239"/>
                    </a:ext>
                  </a:extLst>
                </a:gridCol>
                <a:gridCol w="902151">
                  <a:extLst>
                    <a:ext uri="{9D8B030D-6E8A-4147-A177-3AD203B41FA5}">
                      <a16:colId xmlns:a16="http://schemas.microsoft.com/office/drawing/2014/main" val="362464959"/>
                    </a:ext>
                  </a:extLst>
                </a:gridCol>
                <a:gridCol w="1401460">
                  <a:extLst>
                    <a:ext uri="{9D8B030D-6E8A-4147-A177-3AD203B41FA5}">
                      <a16:colId xmlns:a16="http://schemas.microsoft.com/office/drawing/2014/main" val="4293256061"/>
                    </a:ext>
                  </a:extLst>
                </a:gridCol>
                <a:gridCol w="881566">
                  <a:extLst>
                    <a:ext uri="{9D8B030D-6E8A-4147-A177-3AD203B41FA5}">
                      <a16:colId xmlns:a16="http://schemas.microsoft.com/office/drawing/2014/main" val="1744221356"/>
                    </a:ext>
                  </a:extLst>
                </a:gridCol>
                <a:gridCol w="782831">
                  <a:extLst>
                    <a:ext uri="{9D8B030D-6E8A-4147-A177-3AD203B41FA5}">
                      <a16:colId xmlns:a16="http://schemas.microsoft.com/office/drawing/2014/main" val="3766924807"/>
                    </a:ext>
                  </a:extLst>
                </a:gridCol>
                <a:gridCol w="1070060">
                  <a:extLst>
                    <a:ext uri="{9D8B030D-6E8A-4147-A177-3AD203B41FA5}">
                      <a16:colId xmlns:a16="http://schemas.microsoft.com/office/drawing/2014/main" val="3682192540"/>
                    </a:ext>
                  </a:extLst>
                </a:gridCol>
                <a:gridCol w="873232">
                  <a:extLst>
                    <a:ext uri="{9D8B030D-6E8A-4147-A177-3AD203B41FA5}">
                      <a16:colId xmlns:a16="http://schemas.microsoft.com/office/drawing/2014/main" val="3929852312"/>
                    </a:ext>
                  </a:extLst>
                </a:gridCol>
              </a:tblGrid>
              <a:tr h="1708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внесено в реестр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13.04.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имеющих зарегистрированный в реестре ШСК, от общего количества ОО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(юр. лиц)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подано заявок с 01.04. по  13.04.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47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заявок в обработке на 13.04.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47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заявок, отправленных на доработку на 13.04.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47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Внесены в реестр с 01.04. по 13.04.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4785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529132"/>
                  </a:ext>
                </a:extLst>
              </a:tr>
              <a:tr h="41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05734"/>
                  </a:ext>
                </a:extLst>
              </a:tr>
              <a:tr h="560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43420"/>
                  </a:ext>
                </a:extLst>
              </a:tr>
              <a:tr h="628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Забайкальский край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6198"/>
                  </a:ext>
                </a:extLst>
              </a:tr>
              <a:tr h="628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2" marR="5516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1330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ABE1B-4C01-41AD-99FE-6964387FA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86AD798-711F-47FD-AAF0-C07A9BD95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35902"/>
              </p:ext>
            </p:extLst>
          </p:nvPr>
        </p:nvGraphicFramePr>
        <p:xfrm>
          <a:off x="189143" y="1998997"/>
          <a:ext cx="8590326" cy="481537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295163">
                  <a:extLst>
                    <a:ext uri="{9D8B030D-6E8A-4147-A177-3AD203B41FA5}">
                      <a16:colId xmlns:a16="http://schemas.microsoft.com/office/drawing/2014/main" val="2626620408"/>
                    </a:ext>
                  </a:extLst>
                </a:gridCol>
                <a:gridCol w="4295163">
                  <a:extLst>
                    <a:ext uri="{9D8B030D-6E8A-4147-A177-3AD203B41FA5}">
                      <a16:colId xmlns:a16="http://schemas.microsoft.com/office/drawing/2014/main" val="416510457"/>
                    </a:ext>
                  </a:extLst>
                </a:gridCol>
              </a:tblGrid>
              <a:tr h="459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в качестве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D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в виде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объединений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являющихся юридическими лицами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DC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39560"/>
                  </a:ext>
                </a:extLst>
              </a:tr>
              <a:tr h="633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о создании ШСК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Протокол съезда (конференции) или общего собрания общеобразовательной организации о создании ШСК </a:t>
                      </a:r>
                      <a:b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(подпись председателя и секретаря)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4273600"/>
                  </a:ext>
                </a:extLst>
              </a:tr>
              <a:tr h="476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 ШСК, принятый на съезде (конференции) или общим собрании общеобразовательной организации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5814210"/>
                  </a:ext>
                </a:extLst>
              </a:tr>
              <a:tr h="759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3140774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61206705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0193458"/>
                  </a:ext>
                </a:extLst>
              </a:tr>
              <a:tr h="470543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Выданная общеобразовательной организации лицензия на осуществление образовательной деятельности по виду образования «дополнительное образование детей и взрослых»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16235"/>
                  </a:ext>
                </a:extLst>
              </a:tr>
              <a:tr h="3253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вышеперечисленные документы размещаются на сайте образовательной организации в формате PDF 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889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9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Перечнем документов,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размещаемых на странице (вкладке) ШСК официального сайта общеобразовательной организации в сети Интернет для ШСК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095B07F-818D-4177-ACEB-C501D53B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98" y="1778466"/>
            <a:ext cx="8531604" cy="402671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развития школьного спорта: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+7 (495) 360-72-46 (доб. 104)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74953607246@mail.ru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A130D3-FB26-4EC7-A42D-4CD97DF5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920x1080.png"/>
          <p:cNvPicPr>
            <a:picLocks noChangeAspect="1"/>
          </p:cNvPicPr>
          <p:nvPr/>
        </p:nvPicPr>
        <p:blipFill rotWithShape="1">
          <a:blip r:embed="rId2"/>
          <a:srcRect t="64994" r="18105" b="17880"/>
          <a:stretch/>
        </p:blipFill>
        <p:spPr>
          <a:xfrm>
            <a:off x="773113" y="2420884"/>
            <a:ext cx="7827148" cy="305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91163"/>
            <a:ext cx="6744812" cy="714380"/>
          </a:xfrm>
        </p:spPr>
        <p:txBody>
          <a:bodyPr>
            <a:normAutofit/>
          </a:bodyPr>
          <a:lstStyle/>
          <a:p>
            <a:pPr algn="l"/>
            <a:r>
              <a:rPr lang="ru-RU" sz="1200" b="1" i="1" dirty="0">
                <a:solidFill>
                  <a:srgbClr val="006600"/>
                </a:solidFill>
                <a:latin typeface="Kazimir"/>
                <a:cs typeface="Arial" panose="020B0604020202020204" pitchFamily="34" charset="0"/>
              </a:rPr>
              <a:t>О ходе формирования единого всероссийского перечня (реестра) ШСК</a:t>
            </a:r>
            <a:br>
              <a:rPr lang="en-US" sz="12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i="1" dirty="0">
              <a:solidFill>
                <a:srgbClr val="006600"/>
              </a:solidFill>
              <a:latin typeface="Kazimir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7299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6522" y="571501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4478" y="1571613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054" y="-277250"/>
            <a:ext cx="4143404" cy="5366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1696647"/>
            <a:ext cx="28774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Перечень поручений </a:t>
            </a:r>
            <a:br>
              <a:rPr lang="ru-RU" sz="11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Президента Российской Федерации </a:t>
            </a:r>
            <a:br>
              <a:rPr lang="ru-RU" sz="11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 от 22 ноября 2019 г. № Пр-2397</a:t>
            </a:r>
          </a:p>
        </p:txBody>
      </p:sp>
      <p:pic>
        <p:nvPicPr>
          <p:cNvPr id="18" name="Picture 2" descr="https://travelask.ru/system/images/files/001/027/435/wysiwyg/c0652bc11bbd64e748f65e1e5734302f.png?15171304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4" y="1605544"/>
            <a:ext cx="680321" cy="7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/>
        </p:nvGraphicFramePr>
        <p:xfrm>
          <a:off x="4209095" y="1772817"/>
          <a:ext cx="5057775" cy="142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18737" y="2492897"/>
          <a:ext cx="6335901" cy="45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" name="Рисунок 1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09" y="1357298"/>
            <a:ext cx="1003482" cy="61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Схема 26"/>
          <p:cNvGraphicFramePr/>
          <p:nvPr/>
        </p:nvGraphicFramePr>
        <p:xfrm>
          <a:off x="902691" y="2942012"/>
          <a:ext cx="7580477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30230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22178" r="21210" b="5117"/>
          <a:stretch/>
        </p:blipFill>
        <p:spPr>
          <a:xfrm rot="16200000">
            <a:off x="3599608" y="1631439"/>
            <a:ext cx="5887609" cy="43790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748961" y="1762994"/>
            <a:ext cx="5887608" cy="41547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E3138A-A9EB-6CDF-BA71-ADE0212AAF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76042" y="-129411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1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423A0-6006-D4E3-FC17-76E63223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1" t="12317" r="22505" b="6289"/>
          <a:stretch/>
        </p:blipFill>
        <p:spPr>
          <a:xfrm>
            <a:off x="1619075" y="368396"/>
            <a:ext cx="5452728" cy="61666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F812BE-D394-CBF5-5F47-48FA0E7CC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76042" y="-129411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F5563-F69D-4C63-8FD1-FDB1454D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94" y="662730"/>
            <a:ext cx="8548906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7CB453-FB18-45EB-A245-1CF634C10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814522"/>
              </p:ext>
            </p:extLst>
          </p:nvPr>
        </p:nvGraphicFramePr>
        <p:xfrm>
          <a:off x="0" y="1602298"/>
          <a:ext cx="9076888" cy="525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1B6488-CF04-4EDF-B2B4-FD293BC042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9F109-CCE6-40F9-A881-31EF94BC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0" y="90202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 формы деятельности ШСК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2F52EE-0DAA-44E4-A481-8C3D041C0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D8CDD66-BA32-424C-A38F-876580C4D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30295"/>
              </p:ext>
            </p:extLst>
          </p:nvPr>
        </p:nvGraphicFramePr>
        <p:xfrm>
          <a:off x="240391" y="2083471"/>
          <a:ext cx="8663218" cy="469483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34731">
                  <a:extLst>
                    <a:ext uri="{9D8B030D-6E8A-4147-A177-3AD203B41FA5}">
                      <a16:colId xmlns:a16="http://schemas.microsoft.com/office/drawing/2014/main" val="3463198600"/>
                    </a:ext>
                  </a:extLst>
                </a:gridCol>
                <a:gridCol w="3694703">
                  <a:extLst>
                    <a:ext uri="{9D8B030D-6E8A-4147-A177-3AD203B41FA5}">
                      <a16:colId xmlns:a16="http://schemas.microsoft.com/office/drawing/2014/main" val="2780616687"/>
                    </a:ext>
                  </a:extLst>
                </a:gridCol>
                <a:gridCol w="3533784">
                  <a:extLst>
                    <a:ext uri="{9D8B030D-6E8A-4147-A177-3AD203B41FA5}">
                      <a16:colId xmlns:a16="http://schemas.microsoft.com/office/drawing/2014/main" val="3335056700"/>
                    </a:ext>
                  </a:extLst>
                </a:gridCol>
              </a:tblGrid>
              <a:tr h="781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5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Структурное подразделение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5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Общественная организация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3080"/>
                  </a:ext>
                </a:extLst>
              </a:tr>
              <a:tr h="66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Юридическая основа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19 мая 1995 г. № 82-ФЗ «Об общественных объединениях»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8919638"/>
                  </a:ext>
                </a:extLst>
              </a:tr>
              <a:tr h="63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Юридическое лицо 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организация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или физические лица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46778"/>
                  </a:ext>
                </a:extLst>
              </a:tr>
              <a:tr h="66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юридических прав 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ШСК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 ШСК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646486"/>
                  </a:ext>
                </a:extLst>
              </a:tr>
              <a:tr h="1950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создания и деятельности ШСК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Выделенное в установленном порядке подразделение,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организация в определении своих внутренней структуры, целей, форм и методов деятельности. Деятельность должна быть гласной, а информация об учредительных и программных документах общедоступной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88675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71AB96C-4659-4EC7-85C6-61D343D4D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25464"/>
              </p:ext>
            </p:extLst>
          </p:nvPr>
        </p:nvGraphicFramePr>
        <p:xfrm>
          <a:off x="1661020" y="2083471"/>
          <a:ext cx="3724712" cy="4417997"/>
        </p:xfrm>
        <a:graphic>
          <a:graphicData uri="http://schemas.openxmlformats.org/drawingml/2006/table">
            <a:tbl>
              <a:tblPr/>
              <a:tblGrid>
                <a:gridCol w="3724712">
                  <a:extLst>
                    <a:ext uri="{9D8B030D-6E8A-4147-A177-3AD203B41FA5}">
                      <a16:colId xmlns:a16="http://schemas.microsoft.com/office/drawing/2014/main" val="1901390261"/>
                    </a:ext>
                  </a:extLst>
                </a:gridCol>
              </a:tblGrid>
              <a:tr h="4417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200130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3FB9E1D-2755-4203-A84A-96F10C04B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24224"/>
              </p:ext>
            </p:extLst>
          </p:nvPr>
        </p:nvGraphicFramePr>
        <p:xfrm>
          <a:off x="5385732" y="2088858"/>
          <a:ext cx="3517877" cy="4412609"/>
        </p:xfrm>
        <a:graphic>
          <a:graphicData uri="http://schemas.openxmlformats.org/drawingml/2006/table">
            <a:tbl>
              <a:tblPr/>
              <a:tblGrid>
                <a:gridCol w="3517877">
                  <a:extLst>
                    <a:ext uri="{9D8B030D-6E8A-4147-A177-3AD203B41FA5}">
                      <a16:colId xmlns:a16="http://schemas.microsoft.com/office/drawing/2014/main" val="1698004111"/>
                    </a:ext>
                  </a:extLst>
                </a:gridCol>
              </a:tblGrid>
              <a:tr h="44126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15743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2596AD1-87CA-4AB8-AE03-D4C72FE35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80347"/>
              </p:ext>
            </p:extLst>
          </p:nvPr>
        </p:nvGraphicFramePr>
        <p:xfrm>
          <a:off x="240391" y="2097248"/>
          <a:ext cx="1412240" cy="4404219"/>
        </p:xfrm>
        <a:graphic>
          <a:graphicData uri="http://schemas.openxmlformats.org/drawingml/2006/table">
            <a:tbl>
              <a:tblPr/>
              <a:tblGrid>
                <a:gridCol w="1412240">
                  <a:extLst>
                    <a:ext uri="{9D8B030D-6E8A-4147-A177-3AD203B41FA5}">
                      <a16:colId xmlns:a16="http://schemas.microsoft.com/office/drawing/2014/main" val="2361365902"/>
                    </a:ext>
                  </a:extLst>
                </a:gridCol>
              </a:tblGrid>
              <a:tr h="4404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02381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A8BAA6C-0B6C-4FC2-AA33-2E984C302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55445"/>
              </p:ext>
            </p:extLst>
          </p:nvPr>
        </p:nvGraphicFramePr>
        <p:xfrm>
          <a:off x="240391" y="2860646"/>
          <a:ext cx="8663218" cy="771787"/>
        </p:xfrm>
        <a:graphic>
          <a:graphicData uri="http://schemas.openxmlformats.org/drawingml/2006/table">
            <a:tbl>
              <a:tblPr/>
              <a:tblGrid>
                <a:gridCol w="8663218">
                  <a:extLst>
                    <a:ext uri="{9D8B030D-6E8A-4147-A177-3AD203B41FA5}">
                      <a16:colId xmlns:a16="http://schemas.microsoft.com/office/drawing/2014/main" val="3756097915"/>
                    </a:ext>
                  </a:extLst>
                </a:gridCol>
              </a:tblGrid>
              <a:tr h="7717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71037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196E09C-DCCD-46AC-982B-6FBFEA5B0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13228"/>
              </p:ext>
            </p:extLst>
          </p:nvPr>
        </p:nvGraphicFramePr>
        <p:xfrm>
          <a:off x="240391" y="4177716"/>
          <a:ext cx="8663218" cy="964735"/>
        </p:xfrm>
        <a:graphic>
          <a:graphicData uri="http://schemas.openxmlformats.org/drawingml/2006/table">
            <a:tbl>
              <a:tblPr/>
              <a:tblGrid>
                <a:gridCol w="8663218">
                  <a:extLst>
                    <a:ext uri="{9D8B030D-6E8A-4147-A177-3AD203B41FA5}">
                      <a16:colId xmlns:a16="http://schemas.microsoft.com/office/drawing/2014/main" val="2856047601"/>
                    </a:ext>
                  </a:extLst>
                </a:gridCol>
              </a:tblGrid>
              <a:tr h="964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04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3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E3B414-AFF8-442A-A029-6C384F6289DA}"/>
              </a:ext>
            </a:extLst>
          </p:cNvPr>
          <p:cNvSpPr txBox="1"/>
          <p:nvPr/>
        </p:nvSpPr>
        <p:spPr>
          <a:xfrm>
            <a:off x="912303" y="5888964"/>
            <a:ext cx="7319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154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школьных спортивных клубов – 68% от общего числа ОО в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440D9A-0FED-4461-88C8-AFDD1E619C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A78EA9B-7426-4B6F-806B-80E42047DB24}"/>
              </a:ext>
            </a:extLst>
          </p:cNvPr>
          <p:cNvCxnSpPr/>
          <p:nvPr/>
        </p:nvCxnSpPr>
        <p:spPr>
          <a:xfrm>
            <a:off x="1031846" y="6258296"/>
            <a:ext cx="686219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09A82A9-5CD6-F42E-B6AC-8AB80A5D3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793348"/>
              </p:ext>
            </p:extLst>
          </p:nvPr>
        </p:nvGraphicFramePr>
        <p:xfrm>
          <a:off x="0" y="1669409"/>
          <a:ext cx="9144000" cy="410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27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F03BCA-DB1E-46B2-A33A-2FC73E9B1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71DCA99-80A8-2D4E-0A92-2AAEA8938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425792"/>
              </p:ext>
            </p:extLst>
          </p:nvPr>
        </p:nvGraphicFramePr>
        <p:xfrm>
          <a:off x="0" y="1726405"/>
          <a:ext cx="9144000" cy="371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035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EA3CDA-B0F7-43A7-9D46-D74B62A36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F36A056-04B1-D8C0-AD1A-3D75D83C6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850237"/>
              </p:ext>
            </p:extLst>
          </p:nvPr>
        </p:nvGraphicFramePr>
        <p:xfrm>
          <a:off x="0" y="894384"/>
          <a:ext cx="6644081" cy="490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EC52AAF-EE6D-1C86-2E42-676712911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47609"/>
              </p:ext>
            </p:extLst>
          </p:nvPr>
        </p:nvGraphicFramePr>
        <p:xfrm>
          <a:off x="6644081" y="3240247"/>
          <a:ext cx="4836253" cy="290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68995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591</TotalTime>
  <Words>860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Kazimir</vt:lpstr>
      <vt:lpstr>Times New Roman</vt:lpstr>
      <vt:lpstr>Tw Cen MT</vt:lpstr>
      <vt:lpstr>Капля</vt:lpstr>
      <vt:lpstr>Формирование  Единого перечня (реестра) ШСК</vt:lpstr>
      <vt:lpstr>О ходе формирования единого всероссийского перечня (реестра) ШСК </vt:lpstr>
      <vt:lpstr>Презентация PowerPoint</vt:lpstr>
      <vt:lpstr>Презентация PowerPoint</vt:lpstr>
      <vt:lpstr>Нормативно-правовое обеспечение </vt:lpstr>
      <vt:lpstr>Организационно-правовые формы деятельности ШСК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 развития школьного спорта:  телефон +7 (495) 360-72-46 (доб. 104)   электронная почта: 74953607246@mail.ru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Ринат Саляхутдинов</cp:lastModifiedBy>
  <cp:revision>62</cp:revision>
  <dcterms:created xsi:type="dcterms:W3CDTF">2018-09-04T12:10:47Z</dcterms:created>
  <dcterms:modified xsi:type="dcterms:W3CDTF">2022-04-13T14:49:49Z</dcterms:modified>
</cp:coreProperties>
</file>