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59" r:id="rId6"/>
    <p:sldId id="260" r:id="rId7"/>
    <p:sldId id="271" r:id="rId8"/>
    <p:sldId id="272" r:id="rId9"/>
    <p:sldId id="270" r:id="rId10"/>
    <p:sldId id="262" r:id="rId11"/>
    <p:sldId id="265" r:id="rId12"/>
    <p:sldId id="264" r:id="rId13"/>
    <p:sldId id="266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-PC" initials="M" lastIdx="2" clrIdx="0">
    <p:extLst>
      <p:ext uri="{19B8F6BF-5375-455C-9EA6-DF929625EA0E}">
        <p15:presenceInfo xmlns:p15="http://schemas.microsoft.com/office/powerpoint/2012/main" userId="d9df77e13d2851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  <a:srgbClr val="F82424"/>
    <a:srgbClr val="FF6D6D"/>
    <a:srgbClr val="F5A1A9"/>
    <a:srgbClr val="66FFFF"/>
    <a:srgbClr val="D81624"/>
    <a:srgbClr val="FF3333"/>
    <a:srgbClr val="EF677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2" autoAdjust="0"/>
  </p:normalViewPr>
  <p:slideViewPr>
    <p:cSldViewPr snapToGrid="0" showGuides="1">
      <p:cViewPr varScale="1">
        <p:scale>
          <a:sx n="43" d="100"/>
          <a:sy n="43" d="100"/>
        </p:scale>
        <p:origin x="77" y="6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130F3-3E30-41C3-AC44-FA16471DF95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18F5C-2AB5-4E2F-8E1A-CFDF64CDE266}">
      <dgm:prSet phldrT="[Текст]" custT="1"/>
      <dgm:spPr/>
      <dgm:t>
        <a:bodyPr/>
        <a:lstStyle/>
        <a:p>
          <a:r>
            <a:rPr lang="ru-RU" sz="1600" b="1" dirty="0"/>
            <a:t>ОБРАЗОВАТЕЛЬНАЯ</a:t>
          </a:r>
        </a:p>
      </dgm:t>
    </dgm:pt>
    <dgm:pt modelId="{3629CE3C-365D-4BBF-A91A-66E954DDD498}" type="parTrans" cxnId="{ED74EA1D-4EAF-41CC-814E-6D53FB99A247}">
      <dgm:prSet/>
      <dgm:spPr/>
      <dgm:t>
        <a:bodyPr/>
        <a:lstStyle/>
        <a:p>
          <a:endParaRPr lang="ru-RU"/>
        </a:p>
      </dgm:t>
    </dgm:pt>
    <dgm:pt modelId="{E26A3620-BAAF-4399-B438-B4540B746732}" type="sibTrans" cxnId="{ED74EA1D-4EAF-41CC-814E-6D53FB99A247}">
      <dgm:prSet/>
      <dgm:spPr/>
      <dgm:t>
        <a:bodyPr/>
        <a:lstStyle/>
        <a:p>
          <a:endParaRPr lang="ru-RU"/>
        </a:p>
      </dgm:t>
    </dgm:pt>
    <dgm:pt modelId="{2E78AD1E-2579-4510-A2C1-B2A387766EB9}">
      <dgm:prSet phldrT="[Текст]" custT="1"/>
      <dgm:spPr/>
      <dgm:t>
        <a:bodyPr/>
        <a:lstStyle/>
        <a:p>
          <a:r>
            <a:rPr lang="ru-RU" sz="1600" b="1" dirty="0"/>
            <a:t>ВОСПИТАТЕЛЬНАЯ</a:t>
          </a:r>
        </a:p>
      </dgm:t>
    </dgm:pt>
    <dgm:pt modelId="{274302B1-CAF2-42A4-9C2A-D271E5F8C207}" type="parTrans" cxnId="{CA761DFB-81FD-403E-A2EF-0229111BC7C9}">
      <dgm:prSet/>
      <dgm:spPr/>
      <dgm:t>
        <a:bodyPr/>
        <a:lstStyle/>
        <a:p>
          <a:endParaRPr lang="ru-RU"/>
        </a:p>
      </dgm:t>
    </dgm:pt>
    <dgm:pt modelId="{7560CED4-94C1-411A-B272-68F4D90C17F2}" type="sibTrans" cxnId="{CA761DFB-81FD-403E-A2EF-0229111BC7C9}">
      <dgm:prSet/>
      <dgm:spPr/>
      <dgm:t>
        <a:bodyPr/>
        <a:lstStyle/>
        <a:p>
          <a:endParaRPr lang="ru-RU"/>
        </a:p>
      </dgm:t>
    </dgm:pt>
    <dgm:pt modelId="{6AEE6117-4EE4-44CE-9E82-200B225F3937}">
      <dgm:prSet phldrT="[Текст]" custT="1"/>
      <dgm:spPr/>
      <dgm:t>
        <a:bodyPr/>
        <a:lstStyle/>
        <a:p>
          <a:r>
            <a:rPr lang="ru-RU" sz="1600" b="1" dirty="0"/>
            <a:t>РАЗВИВАЮЩАЯ</a:t>
          </a:r>
        </a:p>
      </dgm:t>
    </dgm:pt>
    <dgm:pt modelId="{390E280D-7346-4DDE-A0B0-A548EEBE5104}" type="parTrans" cxnId="{3C7E60E1-FFF8-442C-9ACC-6876CC1C40AE}">
      <dgm:prSet/>
      <dgm:spPr/>
      <dgm:t>
        <a:bodyPr/>
        <a:lstStyle/>
        <a:p>
          <a:endParaRPr lang="ru-RU"/>
        </a:p>
      </dgm:t>
    </dgm:pt>
    <dgm:pt modelId="{8AF30D23-E8C5-428A-83E7-111CECEEF5E2}" type="sibTrans" cxnId="{3C7E60E1-FFF8-442C-9ACC-6876CC1C40AE}">
      <dgm:prSet/>
      <dgm:spPr/>
      <dgm:t>
        <a:bodyPr/>
        <a:lstStyle/>
        <a:p>
          <a:endParaRPr lang="ru-RU"/>
        </a:p>
      </dgm:t>
    </dgm:pt>
    <dgm:pt modelId="{9308D558-CD34-4D17-8D68-3A4B84A20AE0}">
      <dgm:prSet phldrT="[Текст]" custT="1"/>
      <dgm:spPr/>
      <dgm:t>
        <a:bodyPr/>
        <a:lstStyle/>
        <a:p>
          <a:r>
            <a:rPr lang="ru-RU" sz="1600" b="1" dirty="0"/>
            <a:t>КОРРЕКЦИОННАЯ</a:t>
          </a:r>
        </a:p>
      </dgm:t>
    </dgm:pt>
    <dgm:pt modelId="{B52D8DA1-5D7D-42FE-B49F-354B58802D2C}" type="parTrans" cxnId="{0F4504A8-9643-4E32-A05F-F72447C1BC92}">
      <dgm:prSet/>
      <dgm:spPr/>
      <dgm:t>
        <a:bodyPr/>
        <a:lstStyle/>
        <a:p>
          <a:endParaRPr lang="ru-RU"/>
        </a:p>
      </dgm:t>
    </dgm:pt>
    <dgm:pt modelId="{D8159785-9BAC-4EE2-A592-2FD7CA157D6E}" type="sibTrans" cxnId="{0F4504A8-9643-4E32-A05F-F72447C1BC92}">
      <dgm:prSet/>
      <dgm:spPr/>
      <dgm:t>
        <a:bodyPr/>
        <a:lstStyle/>
        <a:p>
          <a:endParaRPr lang="ru-RU"/>
        </a:p>
      </dgm:t>
    </dgm:pt>
    <dgm:pt modelId="{5A7AF426-2036-4527-A61F-F9779473084C}">
      <dgm:prSet phldrT="[Текст]"/>
      <dgm:spPr/>
      <dgm:t>
        <a:bodyPr/>
        <a:lstStyle/>
        <a:p>
          <a:r>
            <a:rPr lang="ru-RU" b="1" dirty="0"/>
            <a:t>СОЦИАЛЬНО-ПСИХОЛОГИЧЕСКАЯ</a:t>
          </a:r>
        </a:p>
      </dgm:t>
    </dgm:pt>
    <dgm:pt modelId="{DD7E27AF-8406-4B97-A800-9779D7D87765}" type="parTrans" cxnId="{096E2301-C4D3-4B81-A9F0-26023EE69470}">
      <dgm:prSet/>
      <dgm:spPr/>
      <dgm:t>
        <a:bodyPr/>
        <a:lstStyle/>
        <a:p>
          <a:endParaRPr lang="ru-RU"/>
        </a:p>
      </dgm:t>
    </dgm:pt>
    <dgm:pt modelId="{9571F6A3-F389-4519-9979-22DD30252FFA}" type="sibTrans" cxnId="{096E2301-C4D3-4B81-A9F0-26023EE69470}">
      <dgm:prSet/>
      <dgm:spPr/>
      <dgm:t>
        <a:bodyPr/>
        <a:lstStyle/>
        <a:p>
          <a:endParaRPr lang="ru-RU"/>
        </a:p>
      </dgm:t>
    </dgm:pt>
    <dgm:pt modelId="{828A2562-6D38-4983-9706-59A05834A37E}" type="pres">
      <dgm:prSet presAssocID="{148130F3-3E30-41C3-AC44-FA16471DF95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D963DE5-E651-41F5-9AF0-6103747C89D6}" type="pres">
      <dgm:prSet presAssocID="{148130F3-3E30-41C3-AC44-FA16471DF958}" presName="cycle" presStyleCnt="0"/>
      <dgm:spPr/>
    </dgm:pt>
    <dgm:pt modelId="{03AE4C47-4106-4D99-9B24-FF2B5E1C1B67}" type="pres">
      <dgm:prSet presAssocID="{148130F3-3E30-41C3-AC44-FA16471DF958}" presName="centerShape" presStyleCnt="0"/>
      <dgm:spPr/>
    </dgm:pt>
    <dgm:pt modelId="{DD8CD1C4-0860-4FB7-87A9-E9FE996ADA80}" type="pres">
      <dgm:prSet presAssocID="{148130F3-3E30-41C3-AC44-FA16471DF958}" presName="connSite" presStyleLbl="node1" presStyleIdx="0" presStyleCnt="6"/>
      <dgm:spPr/>
    </dgm:pt>
    <dgm:pt modelId="{777703C3-C5B6-4A65-A7CC-3FAD236CD454}" type="pres">
      <dgm:prSet presAssocID="{148130F3-3E30-41C3-AC44-FA16471DF958}" presName="visible" presStyleLbl="node1" presStyleIdx="0" presStyleCnt="6" custScaleX="148046" custScaleY="125450" custLinFactNeighborX="-57155" custLinFactNeighborY="11870"/>
      <dgm:spPr/>
    </dgm:pt>
    <dgm:pt modelId="{D2A8959C-34E9-4EBB-8D9A-9FF95C30D4D3}" type="pres">
      <dgm:prSet presAssocID="{3629CE3C-365D-4BBF-A91A-66E954DDD498}" presName="Name25" presStyleLbl="parChTrans1D1" presStyleIdx="0" presStyleCnt="5"/>
      <dgm:spPr/>
    </dgm:pt>
    <dgm:pt modelId="{22C91F22-46A4-4A68-B450-CD66255FE82B}" type="pres">
      <dgm:prSet presAssocID="{54318F5C-2AB5-4E2F-8E1A-CFDF64CDE266}" presName="node" presStyleCnt="0"/>
      <dgm:spPr/>
    </dgm:pt>
    <dgm:pt modelId="{8F214EF4-0543-4D14-8F20-AC2D227CD728}" type="pres">
      <dgm:prSet presAssocID="{54318F5C-2AB5-4E2F-8E1A-CFDF64CDE266}" presName="parentNode" presStyleLbl="node1" presStyleIdx="1" presStyleCnt="6" custScaleX="783577" custLinFactX="170478" custLinFactNeighborX="200000" custLinFactNeighborY="8936">
        <dgm:presLayoutVars>
          <dgm:chMax val="1"/>
          <dgm:bulletEnabled val="1"/>
        </dgm:presLayoutVars>
      </dgm:prSet>
      <dgm:spPr/>
    </dgm:pt>
    <dgm:pt modelId="{CB279CDD-BC4F-4EE9-BC07-D04539143303}" type="pres">
      <dgm:prSet presAssocID="{54318F5C-2AB5-4E2F-8E1A-CFDF64CDE266}" presName="childNode" presStyleLbl="revTx" presStyleIdx="0" presStyleCnt="0">
        <dgm:presLayoutVars>
          <dgm:bulletEnabled val="1"/>
        </dgm:presLayoutVars>
      </dgm:prSet>
      <dgm:spPr/>
    </dgm:pt>
    <dgm:pt modelId="{276CAF2E-BABB-486B-9B6B-7AD913A7582F}" type="pres">
      <dgm:prSet presAssocID="{274302B1-CAF2-42A4-9C2A-D271E5F8C207}" presName="Name25" presStyleLbl="parChTrans1D1" presStyleIdx="1" presStyleCnt="5"/>
      <dgm:spPr/>
    </dgm:pt>
    <dgm:pt modelId="{A7D641BA-E1B0-4E67-9169-378307EDC62B}" type="pres">
      <dgm:prSet presAssocID="{2E78AD1E-2579-4510-A2C1-B2A387766EB9}" presName="node" presStyleCnt="0"/>
      <dgm:spPr/>
    </dgm:pt>
    <dgm:pt modelId="{E75591EB-B122-49FE-8F95-A8D276AC1C31}" type="pres">
      <dgm:prSet presAssocID="{2E78AD1E-2579-4510-A2C1-B2A387766EB9}" presName="parentNode" presStyleLbl="node1" presStyleIdx="2" presStyleCnt="6" custScaleX="783577" custLinFactX="200204" custLinFactNeighborX="300000" custLinFactNeighborY="17510">
        <dgm:presLayoutVars>
          <dgm:chMax val="1"/>
          <dgm:bulletEnabled val="1"/>
        </dgm:presLayoutVars>
      </dgm:prSet>
      <dgm:spPr/>
    </dgm:pt>
    <dgm:pt modelId="{CCDCCBF1-86B5-4746-B4DC-6ACC70DD6643}" type="pres">
      <dgm:prSet presAssocID="{2E78AD1E-2579-4510-A2C1-B2A387766EB9}" presName="childNode" presStyleLbl="revTx" presStyleIdx="0" presStyleCnt="0">
        <dgm:presLayoutVars>
          <dgm:bulletEnabled val="1"/>
        </dgm:presLayoutVars>
      </dgm:prSet>
      <dgm:spPr/>
    </dgm:pt>
    <dgm:pt modelId="{E5211E41-1A33-4152-9D2B-BBA09BA52E00}" type="pres">
      <dgm:prSet presAssocID="{390E280D-7346-4DDE-A0B0-A548EEBE5104}" presName="Name25" presStyleLbl="parChTrans1D1" presStyleIdx="2" presStyleCnt="5"/>
      <dgm:spPr/>
    </dgm:pt>
    <dgm:pt modelId="{92FD2699-1F05-4D2B-B746-05F90A03FC70}" type="pres">
      <dgm:prSet presAssocID="{6AEE6117-4EE4-44CE-9E82-200B225F3937}" presName="node" presStyleCnt="0"/>
      <dgm:spPr/>
    </dgm:pt>
    <dgm:pt modelId="{E284103A-2EA0-4D9C-9917-3E830C3C3988}" type="pres">
      <dgm:prSet presAssocID="{6AEE6117-4EE4-44CE-9E82-200B225F3937}" presName="parentNode" presStyleLbl="node1" presStyleIdx="3" presStyleCnt="6" custScaleX="783577" custLinFactX="200000" custLinFactNeighborX="287157" custLinFactNeighborY="4069">
        <dgm:presLayoutVars>
          <dgm:chMax val="1"/>
          <dgm:bulletEnabled val="1"/>
        </dgm:presLayoutVars>
      </dgm:prSet>
      <dgm:spPr/>
    </dgm:pt>
    <dgm:pt modelId="{63CF0AEC-A336-431B-8FDB-E67EBCADD25F}" type="pres">
      <dgm:prSet presAssocID="{6AEE6117-4EE4-44CE-9E82-200B225F3937}" presName="childNode" presStyleLbl="revTx" presStyleIdx="0" presStyleCnt="0">
        <dgm:presLayoutVars>
          <dgm:bulletEnabled val="1"/>
        </dgm:presLayoutVars>
      </dgm:prSet>
      <dgm:spPr/>
    </dgm:pt>
    <dgm:pt modelId="{CCD13590-6913-46D0-BF1A-3E2A0422BD0F}" type="pres">
      <dgm:prSet presAssocID="{B52D8DA1-5D7D-42FE-B49F-354B58802D2C}" presName="Name25" presStyleLbl="parChTrans1D1" presStyleIdx="3" presStyleCnt="5"/>
      <dgm:spPr/>
    </dgm:pt>
    <dgm:pt modelId="{8A9415CB-36F2-47DB-A73C-A36BFF348546}" type="pres">
      <dgm:prSet presAssocID="{9308D558-CD34-4D17-8D68-3A4B84A20AE0}" presName="node" presStyleCnt="0"/>
      <dgm:spPr/>
    </dgm:pt>
    <dgm:pt modelId="{34238CC4-B5F9-41B8-BC6A-34A591A7AF78}" type="pres">
      <dgm:prSet presAssocID="{9308D558-CD34-4D17-8D68-3A4B84A20AE0}" presName="parentNode" presStyleLbl="node1" presStyleIdx="4" presStyleCnt="6" custScaleX="783577" custLinFactX="216972" custLinFactNeighborX="300000" custLinFactNeighborY="-3186">
        <dgm:presLayoutVars>
          <dgm:chMax val="1"/>
          <dgm:bulletEnabled val="1"/>
        </dgm:presLayoutVars>
      </dgm:prSet>
      <dgm:spPr/>
    </dgm:pt>
    <dgm:pt modelId="{37C52577-C8C2-43DD-8AC8-FA8445A58180}" type="pres">
      <dgm:prSet presAssocID="{9308D558-CD34-4D17-8D68-3A4B84A20AE0}" presName="childNode" presStyleLbl="revTx" presStyleIdx="0" presStyleCnt="0">
        <dgm:presLayoutVars>
          <dgm:bulletEnabled val="1"/>
        </dgm:presLayoutVars>
      </dgm:prSet>
      <dgm:spPr/>
    </dgm:pt>
    <dgm:pt modelId="{42F91239-7E52-412E-9A5A-A8992082CFFF}" type="pres">
      <dgm:prSet presAssocID="{DD7E27AF-8406-4B97-A800-9779D7D87765}" presName="Name25" presStyleLbl="parChTrans1D1" presStyleIdx="4" presStyleCnt="5"/>
      <dgm:spPr/>
    </dgm:pt>
    <dgm:pt modelId="{6F807190-8796-4F06-8219-FFB68D36BE8C}" type="pres">
      <dgm:prSet presAssocID="{5A7AF426-2036-4527-A61F-F9779473084C}" presName="node" presStyleCnt="0"/>
      <dgm:spPr/>
    </dgm:pt>
    <dgm:pt modelId="{D1441460-9ACB-4959-8FB9-F9B7202B6747}" type="pres">
      <dgm:prSet presAssocID="{5A7AF426-2036-4527-A61F-F9779473084C}" presName="parentNode" presStyleLbl="node1" presStyleIdx="5" presStyleCnt="6" custScaleX="783577" custLinFactX="200000" custLinFactNeighborX="207712" custLinFactNeighborY="26212">
        <dgm:presLayoutVars>
          <dgm:chMax val="1"/>
          <dgm:bulletEnabled val="1"/>
        </dgm:presLayoutVars>
      </dgm:prSet>
      <dgm:spPr/>
    </dgm:pt>
    <dgm:pt modelId="{84262154-EDE0-4D08-806C-C95CDFBC3356}" type="pres">
      <dgm:prSet presAssocID="{5A7AF426-2036-4527-A61F-F9779473084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96E2301-C4D3-4B81-A9F0-26023EE69470}" srcId="{148130F3-3E30-41C3-AC44-FA16471DF958}" destId="{5A7AF426-2036-4527-A61F-F9779473084C}" srcOrd="4" destOrd="0" parTransId="{DD7E27AF-8406-4B97-A800-9779D7D87765}" sibTransId="{9571F6A3-F389-4519-9979-22DD30252FFA}"/>
    <dgm:cxn modelId="{ED74EA1D-4EAF-41CC-814E-6D53FB99A247}" srcId="{148130F3-3E30-41C3-AC44-FA16471DF958}" destId="{54318F5C-2AB5-4E2F-8E1A-CFDF64CDE266}" srcOrd="0" destOrd="0" parTransId="{3629CE3C-365D-4BBF-A91A-66E954DDD498}" sibTransId="{E26A3620-BAAF-4399-B438-B4540B746732}"/>
    <dgm:cxn modelId="{CA6A1438-B2AB-4EB0-9E18-95DE78F44041}" type="presOf" srcId="{54318F5C-2AB5-4E2F-8E1A-CFDF64CDE266}" destId="{8F214EF4-0543-4D14-8F20-AC2D227CD728}" srcOrd="0" destOrd="0" presId="urn:microsoft.com/office/officeart/2005/8/layout/radial2"/>
    <dgm:cxn modelId="{9E483039-E2A8-47C5-8A60-5DC555E0A280}" type="presOf" srcId="{5A7AF426-2036-4527-A61F-F9779473084C}" destId="{D1441460-9ACB-4959-8FB9-F9B7202B6747}" srcOrd="0" destOrd="0" presId="urn:microsoft.com/office/officeart/2005/8/layout/radial2"/>
    <dgm:cxn modelId="{7F138567-F4AA-4881-A38A-163C074F751A}" type="presOf" srcId="{148130F3-3E30-41C3-AC44-FA16471DF958}" destId="{828A2562-6D38-4983-9706-59A05834A37E}" srcOrd="0" destOrd="0" presId="urn:microsoft.com/office/officeart/2005/8/layout/radial2"/>
    <dgm:cxn modelId="{A9A73E77-B438-424E-8B78-532693843A8D}" type="presOf" srcId="{390E280D-7346-4DDE-A0B0-A548EEBE5104}" destId="{E5211E41-1A33-4152-9D2B-BBA09BA52E00}" srcOrd="0" destOrd="0" presId="urn:microsoft.com/office/officeart/2005/8/layout/radial2"/>
    <dgm:cxn modelId="{FE3E3279-A349-4B14-AEEF-8F09E261C752}" type="presOf" srcId="{3629CE3C-365D-4BBF-A91A-66E954DDD498}" destId="{D2A8959C-34E9-4EBB-8D9A-9FF95C30D4D3}" srcOrd="0" destOrd="0" presId="urn:microsoft.com/office/officeart/2005/8/layout/radial2"/>
    <dgm:cxn modelId="{A1F49F8C-97DE-47A6-847B-AF0D3E1A14A9}" type="presOf" srcId="{6AEE6117-4EE4-44CE-9E82-200B225F3937}" destId="{E284103A-2EA0-4D9C-9917-3E830C3C3988}" srcOrd="0" destOrd="0" presId="urn:microsoft.com/office/officeart/2005/8/layout/radial2"/>
    <dgm:cxn modelId="{CFF26D8D-55BE-46D7-9F9D-A4601B10E0D6}" type="presOf" srcId="{2E78AD1E-2579-4510-A2C1-B2A387766EB9}" destId="{E75591EB-B122-49FE-8F95-A8D276AC1C31}" srcOrd="0" destOrd="0" presId="urn:microsoft.com/office/officeart/2005/8/layout/radial2"/>
    <dgm:cxn modelId="{6581EC8F-4898-4261-A6EA-ECA4FB62C93D}" type="presOf" srcId="{DD7E27AF-8406-4B97-A800-9779D7D87765}" destId="{42F91239-7E52-412E-9A5A-A8992082CFFF}" srcOrd="0" destOrd="0" presId="urn:microsoft.com/office/officeart/2005/8/layout/radial2"/>
    <dgm:cxn modelId="{532A7992-07C2-4DEB-B059-4B349C62AEEB}" type="presOf" srcId="{274302B1-CAF2-42A4-9C2A-D271E5F8C207}" destId="{276CAF2E-BABB-486B-9B6B-7AD913A7582F}" srcOrd="0" destOrd="0" presId="urn:microsoft.com/office/officeart/2005/8/layout/radial2"/>
    <dgm:cxn modelId="{0F4504A8-9643-4E32-A05F-F72447C1BC92}" srcId="{148130F3-3E30-41C3-AC44-FA16471DF958}" destId="{9308D558-CD34-4D17-8D68-3A4B84A20AE0}" srcOrd="3" destOrd="0" parTransId="{B52D8DA1-5D7D-42FE-B49F-354B58802D2C}" sibTransId="{D8159785-9BAC-4EE2-A592-2FD7CA157D6E}"/>
    <dgm:cxn modelId="{AA326BBC-1547-4B33-A6CA-C7F8EE30060D}" type="presOf" srcId="{9308D558-CD34-4D17-8D68-3A4B84A20AE0}" destId="{34238CC4-B5F9-41B8-BC6A-34A591A7AF78}" srcOrd="0" destOrd="0" presId="urn:microsoft.com/office/officeart/2005/8/layout/radial2"/>
    <dgm:cxn modelId="{B4E959DC-60D0-4C3C-AB9F-02CE2EF8ECB2}" type="presOf" srcId="{B52D8DA1-5D7D-42FE-B49F-354B58802D2C}" destId="{CCD13590-6913-46D0-BF1A-3E2A0422BD0F}" srcOrd="0" destOrd="0" presId="urn:microsoft.com/office/officeart/2005/8/layout/radial2"/>
    <dgm:cxn modelId="{3C7E60E1-FFF8-442C-9ACC-6876CC1C40AE}" srcId="{148130F3-3E30-41C3-AC44-FA16471DF958}" destId="{6AEE6117-4EE4-44CE-9E82-200B225F3937}" srcOrd="2" destOrd="0" parTransId="{390E280D-7346-4DDE-A0B0-A548EEBE5104}" sibTransId="{8AF30D23-E8C5-428A-83E7-111CECEEF5E2}"/>
    <dgm:cxn modelId="{CA761DFB-81FD-403E-A2EF-0229111BC7C9}" srcId="{148130F3-3E30-41C3-AC44-FA16471DF958}" destId="{2E78AD1E-2579-4510-A2C1-B2A387766EB9}" srcOrd="1" destOrd="0" parTransId="{274302B1-CAF2-42A4-9C2A-D271E5F8C207}" sibTransId="{7560CED4-94C1-411A-B272-68F4D90C17F2}"/>
    <dgm:cxn modelId="{7651C99B-6144-4F96-A34B-9B4544B0129B}" type="presParOf" srcId="{828A2562-6D38-4983-9706-59A05834A37E}" destId="{5D963DE5-E651-41F5-9AF0-6103747C89D6}" srcOrd="0" destOrd="0" presId="urn:microsoft.com/office/officeart/2005/8/layout/radial2"/>
    <dgm:cxn modelId="{DCF3FCD6-A7DA-4D71-BD98-A3DD37188505}" type="presParOf" srcId="{5D963DE5-E651-41F5-9AF0-6103747C89D6}" destId="{03AE4C47-4106-4D99-9B24-FF2B5E1C1B67}" srcOrd="0" destOrd="0" presId="urn:microsoft.com/office/officeart/2005/8/layout/radial2"/>
    <dgm:cxn modelId="{8136AC2E-2E4F-42C4-B9AD-D5E227A902BA}" type="presParOf" srcId="{03AE4C47-4106-4D99-9B24-FF2B5E1C1B67}" destId="{DD8CD1C4-0860-4FB7-87A9-E9FE996ADA80}" srcOrd="0" destOrd="0" presId="urn:microsoft.com/office/officeart/2005/8/layout/radial2"/>
    <dgm:cxn modelId="{70C3C461-B87F-4209-A9BF-11CCFC54C117}" type="presParOf" srcId="{03AE4C47-4106-4D99-9B24-FF2B5E1C1B67}" destId="{777703C3-C5B6-4A65-A7CC-3FAD236CD454}" srcOrd="1" destOrd="0" presId="urn:microsoft.com/office/officeart/2005/8/layout/radial2"/>
    <dgm:cxn modelId="{B7CF918A-5969-4831-A477-AAA912447AFC}" type="presParOf" srcId="{5D963DE5-E651-41F5-9AF0-6103747C89D6}" destId="{D2A8959C-34E9-4EBB-8D9A-9FF95C30D4D3}" srcOrd="1" destOrd="0" presId="urn:microsoft.com/office/officeart/2005/8/layout/radial2"/>
    <dgm:cxn modelId="{85FECFFD-D9E6-4F6A-970C-2A8FB9FBC476}" type="presParOf" srcId="{5D963DE5-E651-41F5-9AF0-6103747C89D6}" destId="{22C91F22-46A4-4A68-B450-CD66255FE82B}" srcOrd="2" destOrd="0" presId="urn:microsoft.com/office/officeart/2005/8/layout/radial2"/>
    <dgm:cxn modelId="{8DFCE898-0681-4111-8AB1-0BFC032D1779}" type="presParOf" srcId="{22C91F22-46A4-4A68-B450-CD66255FE82B}" destId="{8F214EF4-0543-4D14-8F20-AC2D227CD728}" srcOrd="0" destOrd="0" presId="urn:microsoft.com/office/officeart/2005/8/layout/radial2"/>
    <dgm:cxn modelId="{E52AC488-1716-406B-9EAB-870EEFE9F753}" type="presParOf" srcId="{22C91F22-46A4-4A68-B450-CD66255FE82B}" destId="{CB279CDD-BC4F-4EE9-BC07-D04539143303}" srcOrd="1" destOrd="0" presId="urn:microsoft.com/office/officeart/2005/8/layout/radial2"/>
    <dgm:cxn modelId="{3E91F478-8106-42B7-9CB3-986A87BD14AA}" type="presParOf" srcId="{5D963DE5-E651-41F5-9AF0-6103747C89D6}" destId="{276CAF2E-BABB-486B-9B6B-7AD913A7582F}" srcOrd="3" destOrd="0" presId="urn:microsoft.com/office/officeart/2005/8/layout/radial2"/>
    <dgm:cxn modelId="{BE8397B6-FEE8-41D2-9AC0-472938B0A76B}" type="presParOf" srcId="{5D963DE5-E651-41F5-9AF0-6103747C89D6}" destId="{A7D641BA-E1B0-4E67-9169-378307EDC62B}" srcOrd="4" destOrd="0" presId="urn:microsoft.com/office/officeart/2005/8/layout/radial2"/>
    <dgm:cxn modelId="{2105D7A6-2B2B-4A23-A760-0BFC53BAFD0B}" type="presParOf" srcId="{A7D641BA-E1B0-4E67-9169-378307EDC62B}" destId="{E75591EB-B122-49FE-8F95-A8D276AC1C31}" srcOrd="0" destOrd="0" presId="urn:microsoft.com/office/officeart/2005/8/layout/radial2"/>
    <dgm:cxn modelId="{C64233CF-014B-429A-8C42-6D8764DEF490}" type="presParOf" srcId="{A7D641BA-E1B0-4E67-9169-378307EDC62B}" destId="{CCDCCBF1-86B5-4746-B4DC-6ACC70DD6643}" srcOrd="1" destOrd="0" presId="urn:microsoft.com/office/officeart/2005/8/layout/radial2"/>
    <dgm:cxn modelId="{F4F0AACB-603A-4015-85F7-5A96301EFD41}" type="presParOf" srcId="{5D963DE5-E651-41F5-9AF0-6103747C89D6}" destId="{E5211E41-1A33-4152-9D2B-BBA09BA52E00}" srcOrd="5" destOrd="0" presId="urn:microsoft.com/office/officeart/2005/8/layout/radial2"/>
    <dgm:cxn modelId="{9C8B5270-3857-4C2C-B0E0-07584B1BC90C}" type="presParOf" srcId="{5D963DE5-E651-41F5-9AF0-6103747C89D6}" destId="{92FD2699-1F05-4D2B-B746-05F90A03FC70}" srcOrd="6" destOrd="0" presId="urn:microsoft.com/office/officeart/2005/8/layout/radial2"/>
    <dgm:cxn modelId="{66CC6416-53D3-4F07-9F97-41E9F4894261}" type="presParOf" srcId="{92FD2699-1F05-4D2B-B746-05F90A03FC70}" destId="{E284103A-2EA0-4D9C-9917-3E830C3C3988}" srcOrd="0" destOrd="0" presId="urn:microsoft.com/office/officeart/2005/8/layout/radial2"/>
    <dgm:cxn modelId="{DD7E3862-AE5E-4F50-84A9-D3C4F0D2B8E4}" type="presParOf" srcId="{92FD2699-1F05-4D2B-B746-05F90A03FC70}" destId="{63CF0AEC-A336-431B-8FDB-E67EBCADD25F}" srcOrd="1" destOrd="0" presId="urn:microsoft.com/office/officeart/2005/8/layout/radial2"/>
    <dgm:cxn modelId="{02D132F2-52BF-49A0-83A5-04B859A1D8E4}" type="presParOf" srcId="{5D963DE5-E651-41F5-9AF0-6103747C89D6}" destId="{CCD13590-6913-46D0-BF1A-3E2A0422BD0F}" srcOrd="7" destOrd="0" presId="urn:microsoft.com/office/officeart/2005/8/layout/radial2"/>
    <dgm:cxn modelId="{9C17CD6B-156E-46F1-AD04-557B8EC5B23C}" type="presParOf" srcId="{5D963DE5-E651-41F5-9AF0-6103747C89D6}" destId="{8A9415CB-36F2-47DB-A73C-A36BFF348546}" srcOrd="8" destOrd="0" presId="urn:microsoft.com/office/officeart/2005/8/layout/radial2"/>
    <dgm:cxn modelId="{40C41102-C13C-4FB4-A563-6BA21F458166}" type="presParOf" srcId="{8A9415CB-36F2-47DB-A73C-A36BFF348546}" destId="{34238CC4-B5F9-41B8-BC6A-34A591A7AF78}" srcOrd="0" destOrd="0" presId="urn:microsoft.com/office/officeart/2005/8/layout/radial2"/>
    <dgm:cxn modelId="{3D3616A5-F3D1-4EF2-9A37-CBE9713848C0}" type="presParOf" srcId="{8A9415CB-36F2-47DB-A73C-A36BFF348546}" destId="{37C52577-C8C2-43DD-8AC8-FA8445A58180}" srcOrd="1" destOrd="0" presId="urn:microsoft.com/office/officeart/2005/8/layout/radial2"/>
    <dgm:cxn modelId="{E7B440B7-D063-4DF3-898B-151FEC3C927F}" type="presParOf" srcId="{5D963DE5-E651-41F5-9AF0-6103747C89D6}" destId="{42F91239-7E52-412E-9A5A-A8992082CFFF}" srcOrd="9" destOrd="0" presId="urn:microsoft.com/office/officeart/2005/8/layout/radial2"/>
    <dgm:cxn modelId="{025320F5-CD36-4738-B14C-5218380FB855}" type="presParOf" srcId="{5D963DE5-E651-41F5-9AF0-6103747C89D6}" destId="{6F807190-8796-4F06-8219-FFB68D36BE8C}" srcOrd="10" destOrd="0" presId="urn:microsoft.com/office/officeart/2005/8/layout/radial2"/>
    <dgm:cxn modelId="{A2CC7AF9-D826-4F4B-874B-D288873689C3}" type="presParOf" srcId="{6F807190-8796-4F06-8219-FFB68D36BE8C}" destId="{D1441460-9ACB-4959-8FB9-F9B7202B6747}" srcOrd="0" destOrd="0" presId="urn:microsoft.com/office/officeart/2005/8/layout/radial2"/>
    <dgm:cxn modelId="{717A8B90-E9BE-4700-B89B-49884698FBFE}" type="presParOf" srcId="{6F807190-8796-4F06-8219-FFB68D36BE8C}" destId="{84262154-EDE0-4D08-806C-C95CDFBC33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74C30-B822-4450-8CEB-4AE6CA16995C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A3B93-69B6-46C3-ABCA-B84EF606F2E0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  </a:t>
          </a:r>
          <a:r>
            <a:rPr lang="ru-RU" dirty="0">
              <a:solidFill>
                <a:srgbClr val="002060"/>
              </a:solidFill>
            </a:rPr>
            <a:t>Педагогическое наблюдение </a:t>
          </a:r>
        </a:p>
      </dgm:t>
    </dgm:pt>
    <dgm:pt modelId="{EB2464E4-A9CB-4A59-85C5-C682F791C73D}" type="parTrans" cxnId="{8B92FBC3-3383-4FCC-BC05-6FFBF6113D12}">
      <dgm:prSet/>
      <dgm:spPr/>
      <dgm:t>
        <a:bodyPr/>
        <a:lstStyle/>
        <a:p>
          <a:endParaRPr lang="ru-RU"/>
        </a:p>
      </dgm:t>
    </dgm:pt>
    <dgm:pt modelId="{C3CC686D-DFA6-4BD4-B77B-59A38B73D225}" type="sibTrans" cxnId="{8B92FBC3-3383-4FCC-BC05-6FFBF6113D12}">
      <dgm:prSet/>
      <dgm:spPr/>
      <dgm:t>
        <a:bodyPr/>
        <a:lstStyle/>
        <a:p>
          <a:endParaRPr lang="ru-RU"/>
        </a:p>
      </dgm:t>
    </dgm:pt>
    <dgm:pt modelId="{B13811FE-BD33-4036-96B2-353F63281B8C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Постоянно в режиме занятий и соревновательной деятельности </a:t>
          </a:r>
        </a:p>
      </dgm:t>
    </dgm:pt>
    <dgm:pt modelId="{6D528863-7286-47AC-BDAA-64FDB4B47566}" type="parTrans" cxnId="{47CC80EC-19F8-4A7A-95AA-6EAFF26D588A}">
      <dgm:prSet/>
      <dgm:spPr/>
      <dgm:t>
        <a:bodyPr/>
        <a:lstStyle/>
        <a:p>
          <a:endParaRPr lang="ru-RU"/>
        </a:p>
      </dgm:t>
    </dgm:pt>
    <dgm:pt modelId="{AE1763E6-FEA3-4339-9E38-B8EA738E5069}" type="sibTrans" cxnId="{47CC80EC-19F8-4A7A-95AA-6EAFF26D588A}">
      <dgm:prSet/>
      <dgm:spPr/>
      <dgm:t>
        <a:bodyPr/>
        <a:lstStyle/>
        <a:p>
          <a:endParaRPr lang="ru-RU"/>
        </a:p>
      </dgm:t>
    </dgm:pt>
    <dgm:pt modelId="{17713E8C-5932-4275-A1E8-40F5950203C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Диагностика/ мониторинг</a:t>
          </a:r>
        </a:p>
      </dgm:t>
    </dgm:pt>
    <dgm:pt modelId="{DE8FE094-BDDE-4871-99B1-026CEAEA9A41}" type="parTrans" cxnId="{625B52D3-5C13-47FF-B311-D1A08E9A8CEE}">
      <dgm:prSet/>
      <dgm:spPr/>
      <dgm:t>
        <a:bodyPr/>
        <a:lstStyle/>
        <a:p>
          <a:endParaRPr lang="ru-RU"/>
        </a:p>
      </dgm:t>
    </dgm:pt>
    <dgm:pt modelId="{8CB1456F-B299-47F4-A1DB-D84AF49CA233}" type="sibTrans" cxnId="{625B52D3-5C13-47FF-B311-D1A08E9A8CEE}">
      <dgm:prSet/>
      <dgm:spPr/>
      <dgm:t>
        <a:bodyPr/>
        <a:lstStyle/>
        <a:p>
          <a:endParaRPr lang="ru-RU"/>
        </a:p>
      </dgm:t>
    </dgm:pt>
    <dgm:pt modelId="{200894B2-2FF5-48AD-81F7-508C2A7113C5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 окончании формирования двигательного навыка,  изучения технического элемента </a:t>
          </a:r>
        </a:p>
      </dgm:t>
    </dgm:pt>
    <dgm:pt modelId="{B7DA7D8B-319E-441E-989A-2E850D93A59F}" type="parTrans" cxnId="{ABC91BD0-B47A-4542-8949-FD5E93F62D66}">
      <dgm:prSet/>
      <dgm:spPr/>
      <dgm:t>
        <a:bodyPr/>
        <a:lstStyle/>
        <a:p>
          <a:endParaRPr lang="ru-RU"/>
        </a:p>
      </dgm:t>
    </dgm:pt>
    <dgm:pt modelId="{7A70F830-D1CB-4533-AF6D-244A7CF0334C}" type="sibTrans" cxnId="{ABC91BD0-B47A-4542-8949-FD5E93F62D66}">
      <dgm:prSet/>
      <dgm:spPr/>
      <dgm:t>
        <a:bodyPr/>
        <a:lstStyle/>
        <a:p>
          <a:endParaRPr lang="ru-RU"/>
        </a:p>
      </dgm:t>
    </dgm:pt>
    <dgm:pt modelId="{4FC0D76D-62CC-438D-96E0-160ADE495F13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 начале, средине и конце этапа обучения</a:t>
          </a:r>
        </a:p>
      </dgm:t>
    </dgm:pt>
    <dgm:pt modelId="{D7955425-B738-4BBB-B2A3-83D37A2A487D}" type="parTrans" cxnId="{9E315214-9906-4F6C-8427-01B570C85FA2}">
      <dgm:prSet/>
      <dgm:spPr/>
      <dgm:t>
        <a:bodyPr/>
        <a:lstStyle/>
        <a:p>
          <a:endParaRPr lang="ru-RU"/>
        </a:p>
      </dgm:t>
    </dgm:pt>
    <dgm:pt modelId="{EF171802-A79C-43EB-AAF1-52C3C499A274}" type="sibTrans" cxnId="{9E315214-9906-4F6C-8427-01B570C85FA2}">
      <dgm:prSet/>
      <dgm:spPr/>
      <dgm:t>
        <a:bodyPr/>
        <a:lstStyle/>
        <a:p>
          <a:endParaRPr lang="ru-RU"/>
        </a:p>
      </dgm:t>
    </dgm:pt>
    <dgm:pt modelId="{5575A441-5D9A-43ED-BB2E-C7296542ED9B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Взаимозачет </a:t>
          </a:r>
        </a:p>
      </dgm:t>
    </dgm:pt>
    <dgm:pt modelId="{CF0EC791-5EED-4E2F-947C-AE63DE893DA4}" type="parTrans" cxnId="{5D2453D3-F47E-490E-ADE8-798595B12783}">
      <dgm:prSet/>
      <dgm:spPr/>
      <dgm:t>
        <a:bodyPr/>
        <a:lstStyle/>
        <a:p>
          <a:endParaRPr lang="ru-RU"/>
        </a:p>
      </dgm:t>
    </dgm:pt>
    <dgm:pt modelId="{F5ABB41D-62F5-4D6A-B478-4692C1D11645}" type="sibTrans" cxnId="{5D2453D3-F47E-490E-ADE8-798595B12783}">
      <dgm:prSet/>
      <dgm:spPr/>
      <dgm:t>
        <a:bodyPr/>
        <a:lstStyle/>
        <a:p>
          <a:endParaRPr lang="ru-RU"/>
        </a:p>
      </dgm:t>
    </dgm:pt>
    <dgm:pt modelId="{13EB7450-0C72-4574-A8C5-85E64D943B4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Участие в соревновательной деятельности по утвержденному календарному плану.</a:t>
          </a:r>
        </a:p>
      </dgm:t>
    </dgm:pt>
    <dgm:pt modelId="{9448421A-D01C-413D-B03E-B21E0F614062}" type="parTrans" cxnId="{C7BB7485-87E7-43AB-8F56-C5D26D490C5E}">
      <dgm:prSet/>
      <dgm:spPr/>
      <dgm:t>
        <a:bodyPr/>
        <a:lstStyle/>
        <a:p>
          <a:endParaRPr lang="ru-RU"/>
        </a:p>
      </dgm:t>
    </dgm:pt>
    <dgm:pt modelId="{8DDE3C2D-25D7-4E18-AEE3-542FCC395807}" type="sibTrans" cxnId="{C7BB7485-87E7-43AB-8F56-C5D26D490C5E}">
      <dgm:prSet/>
      <dgm:spPr/>
      <dgm:t>
        <a:bodyPr/>
        <a:lstStyle/>
        <a:p>
          <a:endParaRPr lang="ru-RU"/>
        </a:p>
      </dgm:t>
    </dgm:pt>
    <dgm:pt modelId="{FF0150B9-F103-4F6E-998F-C0B671145443}">
      <dgm:prSet phldrT="[Текст]"/>
      <dgm:spPr/>
      <dgm:t>
        <a:bodyPr/>
        <a:lstStyle/>
        <a:p>
          <a:endParaRPr lang="ru-RU" dirty="0"/>
        </a:p>
      </dgm:t>
    </dgm:pt>
    <dgm:pt modelId="{15FD885B-1117-48C2-B706-03088D663761}" type="parTrans" cxnId="{96DA6E43-5B39-4312-AB1A-4A5FED8A615A}">
      <dgm:prSet/>
      <dgm:spPr/>
      <dgm:t>
        <a:bodyPr/>
        <a:lstStyle/>
        <a:p>
          <a:endParaRPr lang="ru-RU"/>
        </a:p>
      </dgm:t>
    </dgm:pt>
    <dgm:pt modelId="{177146D4-4E6D-44A4-AF90-5853BDEB7A60}" type="sibTrans" cxnId="{96DA6E43-5B39-4312-AB1A-4A5FED8A615A}">
      <dgm:prSet/>
      <dgm:spPr/>
      <dgm:t>
        <a:bodyPr/>
        <a:lstStyle/>
        <a:p>
          <a:endParaRPr lang="ru-RU"/>
        </a:p>
      </dgm:t>
    </dgm:pt>
    <dgm:pt modelId="{0452ABF1-BD83-43A4-AC36-FD29F24A353B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Полугодие, учебный год, </a:t>
          </a:r>
        </a:p>
      </dgm:t>
    </dgm:pt>
    <dgm:pt modelId="{18DE26D9-3D0E-475D-8830-46B3FA8E2EF3}" type="parTrans" cxnId="{E46FAD17-2EFB-40AB-8811-FE89F1E359CB}">
      <dgm:prSet/>
      <dgm:spPr/>
      <dgm:t>
        <a:bodyPr/>
        <a:lstStyle/>
        <a:p>
          <a:endParaRPr lang="ru-RU"/>
        </a:p>
      </dgm:t>
    </dgm:pt>
    <dgm:pt modelId="{8EC6080D-7592-4F0E-AEB5-3E245050927A}" type="sibTrans" cxnId="{E46FAD17-2EFB-40AB-8811-FE89F1E359CB}">
      <dgm:prSet/>
      <dgm:spPr/>
      <dgm:t>
        <a:bodyPr/>
        <a:lstStyle/>
        <a:p>
          <a:endParaRPr lang="ru-RU"/>
        </a:p>
      </dgm:t>
    </dgm:pt>
    <dgm:pt modelId="{C1DBBA9A-23E4-46EB-855A-CF5E578D3A9E}" type="pres">
      <dgm:prSet presAssocID="{66E74C30-B822-4450-8CEB-4AE6CA16995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3D8DB06-4AA8-406C-A6AF-96D5C11E94C0}" type="pres">
      <dgm:prSet presAssocID="{46BA3B93-69B6-46C3-ABCA-B84EF606F2E0}" presName="circle1" presStyleLbl="node1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F139DD2B-780C-49AC-8365-0CBBC04FA2AC}" type="pres">
      <dgm:prSet presAssocID="{46BA3B93-69B6-46C3-ABCA-B84EF606F2E0}" presName="space" presStyleCnt="0"/>
      <dgm:spPr/>
    </dgm:pt>
    <dgm:pt modelId="{6C3310BA-A2F4-4410-B9E7-F8CC77CC76E2}" type="pres">
      <dgm:prSet presAssocID="{46BA3B93-69B6-46C3-ABCA-B84EF606F2E0}" presName="rect1" presStyleLbl="alignAcc1" presStyleIdx="0" presStyleCnt="3"/>
      <dgm:spPr/>
    </dgm:pt>
    <dgm:pt modelId="{C89B8EDD-11FE-4588-9100-B9D928C4ABF8}" type="pres">
      <dgm:prSet presAssocID="{17713E8C-5932-4275-A1E8-40F5950203C0}" presName="vertSpace2" presStyleLbl="node1" presStyleIdx="0" presStyleCnt="3"/>
      <dgm:spPr/>
    </dgm:pt>
    <dgm:pt modelId="{DFE7DA4A-FC87-4A59-9B34-BC69EBCE219A}" type="pres">
      <dgm:prSet presAssocID="{17713E8C-5932-4275-A1E8-40F5950203C0}" presName="circle2" presStyleLbl="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2615C979-F640-4B25-91D0-07FA0B98683E}" type="pres">
      <dgm:prSet presAssocID="{17713E8C-5932-4275-A1E8-40F5950203C0}" presName="rect2" presStyleLbl="alignAcc1" presStyleIdx="1" presStyleCnt="3"/>
      <dgm:spPr/>
    </dgm:pt>
    <dgm:pt modelId="{111BEC7C-DDE3-4A90-B34E-DD112B27AC1E}" type="pres">
      <dgm:prSet presAssocID="{5575A441-5D9A-43ED-BB2E-C7296542ED9B}" presName="vertSpace3" presStyleLbl="node1" presStyleIdx="1" presStyleCnt="3"/>
      <dgm:spPr/>
    </dgm:pt>
    <dgm:pt modelId="{0235DD80-5837-4687-BB36-659775545618}" type="pres">
      <dgm:prSet presAssocID="{5575A441-5D9A-43ED-BB2E-C7296542ED9B}" presName="circle3" presStyleLbl="node1" presStyleIdx="2" presStyleCnt="3" custScaleX="111241"/>
      <dgm:spPr>
        <a:solidFill>
          <a:schemeClr val="accent6">
            <a:lumMod val="40000"/>
            <a:lumOff val="60000"/>
          </a:schemeClr>
        </a:solidFill>
      </dgm:spPr>
    </dgm:pt>
    <dgm:pt modelId="{227B6DD3-DB35-461F-81A9-F700016338A6}" type="pres">
      <dgm:prSet presAssocID="{5575A441-5D9A-43ED-BB2E-C7296542ED9B}" presName="rect3" presStyleLbl="alignAcc1" presStyleIdx="2" presStyleCnt="3" custLinFactNeighborX="1784" custLinFactNeighborY="859"/>
      <dgm:spPr/>
    </dgm:pt>
    <dgm:pt modelId="{8707E556-4DCF-4802-AA54-91303498E845}" type="pres">
      <dgm:prSet presAssocID="{46BA3B93-69B6-46C3-ABCA-B84EF606F2E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6D3E41E-5791-48FB-9650-7DE420C110D6}" type="pres">
      <dgm:prSet presAssocID="{46BA3B93-69B6-46C3-ABCA-B84EF606F2E0}" presName="rect1ChTx" presStyleLbl="alignAcc1" presStyleIdx="2" presStyleCnt="3" custScaleX="100000">
        <dgm:presLayoutVars>
          <dgm:bulletEnabled val="1"/>
        </dgm:presLayoutVars>
      </dgm:prSet>
      <dgm:spPr/>
    </dgm:pt>
    <dgm:pt modelId="{23A47607-5555-4CB1-B947-2100BF64B9DF}" type="pres">
      <dgm:prSet presAssocID="{17713E8C-5932-4275-A1E8-40F5950203C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828F7A7-9D55-42B6-82B3-08E510E8CBE3}" type="pres">
      <dgm:prSet presAssocID="{17713E8C-5932-4275-A1E8-40F5950203C0}" presName="rect2ChTx" presStyleLbl="alignAcc1" presStyleIdx="2" presStyleCnt="3">
        <dgm:presLayoutVars>
          <dgm:bulletEnabled val="1"/>
        </dgm:presLayoutVars>
      </dgm:prSet>
      <dgm:spPr/>
    </dgm:pt>
    <dgm:pt modelId="{F323D818-FC71-4B20-A9FC-3B952A7F499F}" type="pres">
      <dgm:prSet presAssocID="{5575A441-5D9A-43ED-BB2E-C7296542ED9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3F94A2A-9379-43CD-9765-8EB2C84ECFD4}" type="pres">
      <dgm:prSet presAssocID="{5575A441-5D9A-43ED-BB2E-C7296542ED9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2320E05-D01C-41EC-B1ED-82980C3E15CA}" type="presOf" srcId="{5575A441-5D9A-43ED-BB2E-C7296542ED9B}" destId="{227B6DD3-DB35-461F-81A9-F700016338A6}" srcOrd="0" destOrd="0" presId="urn:microsoft.com/office/officeart/2005/8/layout/target3"/>
    <dgm:cxn modelId="{9E315214-9906-4F6C-8427-01B570C85FA2}" srcId="{17713E8C-5932-4275-A1E8-40F5950203C0}" destId="{4FC0D76D-62CC-438D-96E0-160ADE495F13}" srcOrd="1" destOrd="0" parTransId="{D7955425-B738-4BBB-B2A3-83D37A2A487D}" sibTransId="{EF171802-A79C-43EB-AAF1-52C3C499A274}"/>
    <dgm:cxn modelId="{E46FAD17-2EFB-40AB-8811-FE89F1E359CB}" srcId="{5575A441-5D9A-43ED-BB2E-C7296542ED9B}" destId="{0452ABF1-BD83-43A4-AC36-FD29F24A353B}" srcOrd="1" destOrd="0" parTransId="{18DE26D9-3D0E-475D-8830-46B3FA8E2EF3}" sibTransId="{8EC6080D-7592-4F0E-AEB5-3E245050927A}"/>
    <dgm:cxn modelId="{C2690425-613E-4703-8E0D-A2396DC88F07}" type="presOf" srcId="{5575A441-5D9A-43ED-BB2E-C7296542ED9B}" destId="{F323D818-FC71-4B20-A9FC-3B952A7F499F}" srcOrd="1" destOrd="0" presId="urn:microsoft.com/office/officeart/2005/8/layout/target3"/>
    <dgm:cxn modelId="{96DA6E43-5B39-4312-AB1A-4A5FED8A615A}" srcId="{5575A441-5D9A-43ED-BB2E-C7296542ED9B}" destId="{FF0150B9-F103-4F6E-998F-C0B671145443}" srcOrd="2" destOrd="0" parTransId="{15FD885B-1117-48C2-B706-03088D663761}" sibTransId="{177146D4-4E6D-44A4-AF90-5853BDEB7A60}"/>
    <dgm:cxn modelId="{B6FCED6A-E2D8-4E91-9654-4926A3BCCEA7}" type="presOf" srcId="{4FC0D76D-62CC-438D-96E0-160ADE495F13}" destId="{4828F7A7-9D55-42B6-82B3-08E510E8CBE3}" srcOrd="0" destOrd="1" presId="urn:microsoft.com/office/officeart/2005/8/layout/target3"/>
    <dgm:cxn modelId="{02B2F452-5DE9-4860-A381-F97FBE852CD8}" type="presOf" srcId="{0452ABF1-BD83-43A4-AC36-FD29F24A353B}" destId="{83F94A2A-9379-43CD-9765-8EB2C84ECFD4}" srcOrd="0" destOrd="1" presId="urn:microsoft.com/office/officeart/2005/8/layout/target3"/>
    <dgm:cxn modelId="{37EAD054-A20B-4DED-B23B-541B1F7B04F1}" type="presOf" srcId="{17713E8C-5932-4275-A1E8-40F5950203C0}" destId="{23A47607-5555-4CB1-B947-2100BF64B9DF}" srcOrd="1" destOrd="0" presId="urn:microsoft.com/office/officeart/2005/8/layout/target3"/>
    <dgm:cxn modelId="{50C26D77-B173-40DE-AE08-0BEE6B9502B4}" type="presOf" srcId="{200894B2-2FF5-48AD-81F7-508C2A7113C5}" destId="{4828F7A7-9D55-42B6-82B3-08E510E8CBE3}" srcOrd="0" destOrd="0" presId="urn:microsoft.com/office/officeart/2005/8/layout/target3"/>
    <dgm:cxn modelId="{6E90FE58-DD40-4AE9-A1F9-477893E880BA}" type="presOf" srcId="{13EB7450-0C72-4574-A8C5-85E64D943B40}" destId="{83F94A2A-9379-43CD-9765-8EB2C84ECFD4}" srcOrd="0" destOrd="0" presId="urn:microsoft.com/office/officeart/2005/8/layout/target3"/>
    <dgm:cxn modelId="{EAEFD07F-A434-406D-AB62-4D06F4005AB7}" type="presOf" srcId="{46BA3B93-69B6-46C3-ABCA-B84EF606F2E0}" destId="{8707E556-4DCF-4802-AA54-91303498E845}" srcOrd="1" destOrd="0" presId="urn:microsoft.com/office/officeart/2005/8/layout/target3"/>
    <dgm:cxn modelId="{37560784-C53E-4B8D-B69D-B2876A7DAA97}" type="presOf" srcId="{46BA3B93-69B6-46C3-ABCA-B84EF606F2E0}" destId="{6C3310BA-A2F4-4410-B9E7-F8CC77CC76E2}" srcOrd="0" destOrd="0" presId="urn:microsoft.com/office/officeart/2005/8/layout/target3"/>
    <dgm:cxn modelId="{6A24FD84-B092-495C-B12F-DD003628E6CC}" type="presOf" srcId="{B13811FE-BD33-4036-96B2-353F63281B8C}" destId="{D6D3E41E-5791-48FB-9650-7DE420C110D6}" srcOrd="0" destOrd="0" presId="urn:microsoft.com/office/officeart/2005/8/layout/target3"/>
    <dgm:cxn modelId="{C7BB7485-87E7-43AB-8F56-C5D26D490C5E}" srcId="{5575A441-5D9A-43ED-BB2E-C7296542ED9B}" destId="{13EB7450-0C72-4574-A8C5-85E64D943B40}" srcOrd="0" destOrd="0" parTransId="{9448421A-D01C-413D-B03E-B21E0F614062}" sibTransId="{8DDE3C2D-25D7-4E18-AEE3-542FCC395807}"/>
    <dgm:cxn modelId="{B99942AB-2991-4840-8105-4057F964C984}" type="presOf" srcId="{FF0150B9-F103-4F6E-998F-C0B671145443}" destId="{83F94A2A-9379-43CD-9765-8EB2C84ECFD4}" srcOrd="0" destOrd="2" presId="urn:microsoft.com/office/officeart/2005/8/layout/target3"/>
    <dgm:cxn modelId="{8B92FBC3-3383-4FCC-BC05-6FFBF6113D12}" srcId="{66E74C30-B822-4450-8CEB-4AE6CA16995C}" destId="{46BA3B93-69B6-46C3-ABCA-B84EF606F2E0}" srcOrd="0" destOrd="0" parTransId="{EB2464E4-A9CB-4A59-85C5-C682F791C73D}" sibTransId="{C3CC686D-DFA6-4BD4-B77B-59A38B73D225}"/>
    <dgm:cxn modelId="{ABC91BD0-B47A-4542-8949-FD5E93F62D66}" srcId="{17713E8C-5932-4275-A1E8-40F5950203C0}" destId="{200894B2-2FF5-48AD-81F7-508C2A7113C5}" srcOrd="0" destOrd="0" parTransId="{B7DA7D8B-319E-441E-989A-2E850D93A59F}" sibTransId="{7A70F830-D1CB-4533-AF6D-244A7CF0334C}"/>
    <dgm:cxn modelId="{625B52D3-5C13-47FF-B311-D1A08E9A8CEE}" srcId="{66E74C30-B822-4450-8CEB-4AE6CA16995C}" destId="{17713E8C-5932-4275-A1E8-40F5950203C0}" srcOrd="1" destOrd="0" parTransId="{DE8FE094-BDDE-4871-99B1-026CEAEA9A41}" sibTransId="{8CB1456F-B299-47F4-A1DB-D84AF49CA233}"/>
    <dgm:cxn modelId="{5D2453D3-F47E-490E-ADE8-798595B12783}" srcId="{66E74C30-B822-4450-8CEB-4AE6CA16995C}" destId="{5575A441-5D9A-43ED-BB2E-C7296542ED9B}" srcOrd="2" destOrd="0" parTransId="{CF0EC791-5EED-4E2F-947C-AE63DE893DA4}" sibTransId="{F5ABB41D-62F5-4D6A-B478-4692C1D11645}"/>
    <dgm:cxn modelId="{7FBB35E5-7C78-4F9A-9931-873ACD613896}" type="presOf" srcId="{66E74C30-B822-4450-8CEB-4AE6CA16995C}" destId="{C1DBBA9A-23E4-46EB-855A-CF5E578D3A9E}" srcOrd="0" destOrd="0" presId="urn:microsoft.com/office/officeart/2005/8/layout/target3"/>
    <dgm:cxn modelId="{47CC80EC-19F8-4A7A-95AA-6EAFF26D588A}" srcId="{46BA3B93-69B6-46C3-ABCA-B84EF606F2E0}" destId="{B13811FE-BD33-4036-96B2-353F63281B8C}" srcOrd="0" destOrd="0" parTransId="{6D528863-7286-47AC-BDAA-64FDB4B47566}" sibTransId="{AE1763E6-FEA3-4339-9E38-B8EA738E5069}"/>
    <dgm:cxn modelId="{F5138AF6-80E9-4D01-BD6F-25722915AFC9}" type="presOf" srcId="{17713E8C-5932-4275-A1E8-40F5950203C0}" destId="{2615C979-F640-4B25-91D0-07FA0B98683E}" srcOrd="0" destOrd="0" presId="urn:microsoft.com/office/officeart/2005/8/layout/target3"/>
    <dgm:cxn modelId="{A7B608EB-85A5-493C-9EAD-D0A2A34DFD50}" type="presParOf" srcId="{C1DBBA9A-23E4-46EB-855A-CF5E578D3A9E}" destId="{E3D8DB06-4AA8-406C-A6AF-96D5C11E94C0}" srcOrd="0" destOrd="0" presId="urn:microsoft.com/office/officeart/2005/8/layout/target3"/>
    <dgm:cxn modelId="{DF3F3000-FDE5-4684-81B7-B88B7945079B}" type="presParOf" srcId="{C1DBBA9A-23E4-46EB-855A-CF5E578D3A9E}" destId="{F139DD2B-780C-49AC-8365-0CBBC04FA2AC}" srcOrd="1" destOrd="0" presId="urn:microsoft.com/office/officeart/2005/8/layout/target3"/>
    <dgm:cxn modelId="{9A10CA68-67D9-41EC-9CF6-607879551AF3}" type="presParOf" srcId="{C1DBBA9A-23E4-46EB-855A-CF5E578D3A9E}" destId="{6C3310BA-A2F4-4410-B9E7-F8CC77CC76E2}" srcOrd="2" destOrd="0" presId="urn:microsoft.com/office/officeart/2005/8/layout/target3"/>
    <dgm:cxn modelId="{E1F1CE32-8E77-4AC6-8808-967D247F6C0B}" type="presParOf" srcId="{C1DBBA9A-23E4-46EB-855A-CF5E578D3A9E}" destId="{C89B8EDD-11FE-4588-9100-B9D928C4ABF8}" srcOrd="3" destOrd="0" presId="urn:microsoft.com/office/officeart/2005/8/layout/target3"/>
    <dgm:cxn modelId="{91D935D3-A5B8-45DF-BF00-3A1DFDE60A7E}" type="presParOf" srcId="{C1DBBA9A-23E4-46EB-855A-CF5E578D3A9E}" destId="{DFE7DA4A-FC87-4A59-9B34-BC69EBCE219A}" srcOrd="4" destOrd="0" presId="urn:microsoft.com/office/officeart/2005/8/layout/target3"/>
    <dgm:cxn modelId="{4CEAFE45-08CE-483D-8FA3-42E923BD5A4C}" type="presParOf" srcId="{C1DBBA9A-23E4-46EB-855A-CF5E578D3A9E}" destId="{2615C979-F640-4B25-91D0-07FA0B98683E}" srcOrd="5" destOrd="0" presId="urn:microsoft.com/office/officeart/2005/8/layout/target3"/>
    <dgm:cxn modelId="{F95ED9C5-058C-4C67-9C61-94C85C361571}" type="presParOf" srcId="{C1DBBA9A-23E4-46EB-855A-CF5E578D3A9E}" destId="{111BEC7C-DDE3-4A90-B34E-DD112B27AC1E}" srcOrd="6" destOrd="0" presId="urn:microsoft.com/office/officeart/2005/8/layout/target3"/>
    <dgm:cxn modelId="{FA01DA5F-ADBA-4F71-AD5B-3E1A7B52634F}" type="presParOf" srcId="{C1DBBA9A-23E4-46EB-855A-CF5E578D3A9E}" destId="{0235DD80-5837-4687-BB36-659775545618}" srcOrd="7" destOrd="0" presId="urn:microsoft.com/office/officeart/2005/8/layout/target3"/>
    <dgm:cxn modelId="{DB9C3C19-844F-4D70-B53D-7B6D13DACC5B}" type="presParOf" srcId="{C1DBBA9A-23E4-46EB-855A-CF5E578D3A9E}" destId="{227B6DD3-DB35-461F-81A9-F700016338A6}" srcOrd="8" destOrd="0" presId="urn:microsoft.com/office/officeart/2005/8/layout/target3"/>
    <dgm:cxn modelId="{3206B4A7-9D93-480C-94C3-2B4AC4A4594D}" type="presParOf" srcId="{C1DBBA9A-23E4-46EB-855A-CF5E578D3A9E}" destId="{8707E556-4DCF-4802-AA54-91303498E845}" srcOrd="9" destOrd="0" presId="urn:microsoft.com/office/officeart/2005/8/layout/target3"/>
    <dgm:cxn modelId="{01FD9E2E-AD40-42F5-8DE6-615ED67EC3C5}" type="presParOf" srcId="{C1DBBA9A-23E4-46EB-855A-CF5E578D3A9E}" destId="{D6D3E41E-5791-48FB-9650-7DE420C110D6}" srcOrd="10" destOrd="0" presId="urn:microsoft.com/office/officeart/2005/8/layout/target3"/>
    <dgm:cxn modelId="{F26A262C-C86B-43BB-BF79-FD5EEC0B6A01}" type="presParOf" srcId="{C1DBBA9A-23E4-46EB-855A-CF5E578D3A9E}" destId="{23A47607-5555-4CB1-B947-2100BF64B9DF}" srcOrd="11" destOrd="0" presId="urn:microsoft.com/office/officeart/2005/8/layout/target3"/>
    <dgm:cxn modelId="{FFF28141-AD66-47F6-A832-22B5D2E73031}" type="presParOf" srcId="{C1DBBA9A-23E4-46EB-855A-CF5E578D3A9E}" destId="{4828F7A7-9D55-42B6-82B3-08E510E8CBE3}" srcOrd="12" destOrd="0" presId="urn:microsoft.com/office/officeart/2005/8/layout/target3"/>
    <dgm:cxn modelId="{7A08A10A-10F3-4244-A0D4-E6C850F47584}" type="presParOf" srcId="{C1DBBA9A-23E4-46EB-855A-CF5E578D3A9E}" destId="{F323D818-FC71-4B20-A9FC-3B952A7F499F}" srcOrd="13" destOrd="0" presId="urn:microsoft.com/office/officeart/2005/8/layout/target3"/>
    <dgm:cxn modelId="{344169ED-96B3-4712-9248-C7F03171489F}" type="presParOf" srcId="{C1DBBA9A-23E4-46EB-855A-CF5E578D3A9E}" destId="{83F94A2A-9379-43CD-9765-8EB2C84ECFD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C02C8-4F6E-4072-93CA-5C8C0AD13E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B560E-8094-4496-BDB7-AF543C178A8C}">
      <dgm:prSet phldrT="[Текст]" custT="1"/>
      <dgm:spPr>
        <a:solidFill>
          <a:schemeClr val="accent4">
            <a:lumMod val="20000"/>
            <a:lumOff val="8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</a:rPr>
            <a:t>Знания, умения, навыки по изучаемому виду физкультурно-спортивной деятельности (спорту), одного раздела или общего объема программы</a:t>
          </a:r>
        </a:p>
      </dgm:t>
    </dgm:pt>
    <dgm:pt modelId="{720AF70E-3322-41EF-8505-73467C1D9B4A}" type="parTrans" cxnId="{CA10E4C6-B8C5-4749-81CA-96A57A1BC0F6}">
      <dgm:prSet/>
      <dgm:spPr/>
      <dgm:t>
        <a:bodyPr/>
        <a:lstStyle/>
        <a:p>
          <a:endParaRPr lang="ru-RU"/>
        </a:p>
      </dgm:t>
    </dgm:pt>
    <dgm:pt modelId="{E5B04BA9-C8AE-407B-B00E-F51BD7E2414A}" type="sibTrans" cxnId="{CA10E4C6-B8C5-4749-81CA-96A57A1BC0F6}">
      <dgm:prSet/>
      <dgm:spPr/>
      <dgm:t>
        <a:bodyPr/>
        <a:lstStyle/>
        <a:p>
          <a:endParaRPr lang="ru-RU"/>
        </a:p>
      </dgm:t>
    </dgm:pt>
    <dgm:pt modelId="{064991BF-8FF7-45FF-8246-87270D68BC5F}">
      <dgm:prSet phldrT="[Текст]" custT="1"/>
      <dgm:spPr>
        <a:solidFill>
          <a:schemeClr val="accent6">
            <a:lumMod val="20000"/>
            <a:lumOff val="8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</a:rPr>
            <a:t>Уровень, качество физической подготовки (общей и специальной), выполнения базовых технических элементов</a:t>
          </a:r>
        </a:p>
      </dgm:t>
    </dgm:pt>
    <dgm:pt modelId="{583EB89C-B005-4F6E-9C1C-9B9F1113EC59}" type="parTrans" cxnId="{588E86D7-0853-4BA5-9EB9-B7E02C47A6ED}">
      <dgm:prSet/>
      <dgm:spPr/>
      <dgm:t>
        <a:bodyPr/>
        <a:lstStyle/>
        <a:p>
          <a:endParaRPr lang="ru-RU"/>
        </a:p>
      </dgm:t>
    </dgm:pt>
    <dgm:pt modelId="{3D09DE26-83E6-4D99-A1BF-5CCAC23CE182}" type="sibTrans" cxnId="{588E86D7-0853-4BA5-9EB9-B7E02C47A6ED}">
      <dgm:prSet/>
      <dgm:spPr/>
      <dgm:t>
        <a:bodyPr/>
        <a:lstStyle/>
        <a:p>
          <a:endParaRPr lang="ru-RU"/>
        </a:p>
      </dgm:t>
    </dgm:pt>
    <dgm:pt modelId="{DACAF090-E1CC-43F0-8851-E7F6540A0402}">
      <dgm:prSet phldrT="[Текст]" custT="1"/>
      <dgm:spPr>
        <a:solidFill>
          <a:schemeClr val="accent2">
            <a:lumMod val="20000"/>
            <a:lumOff val="8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pPr algn="ctr"/>
          <a:r>
            <a:rPr lang="ru-RU" sz="1800" dirty="0"/>
            <a:t> </a:t>
          </a:r>
        </a:p>
        <a:p>
          <a:pPr algn="ctr"/>
          <a:r>
            <a:rPr lang="ru-RU" sz="1800" dirty="0">
              <a:solidFill>
                <a:srgbClr val="002060"/>
              </a:solidFill>
            </a:rPr>
            <a:t>Мастерство, техника исполнения </a:t>
          </a:r>
        </a:p>
      </dgm:t>
    </dgm:pt>
    <dgm:pt modelId="{232515AA-E6AA-4B92-84D7-A84D7EA3B53A}" type="parTrans" cxnId="{0F971AA0-DB06-4B35-B099-E421DB6D9EBE}">
      <dgm:prSet/>
      <dgm:spPr/>
      <dgm:t>
        <a:bodyPr/>
        <a:lstStyle/>
        <a:p>
          <a:endParaRPr lang="ru-RU"/>
        </a:p>
      </dgm:t>
    </dgm:pt>
    <dgm:pt modelId="{49487301-8663-44FD-A6EF-280FCE67C44A}" type="sibTrans" cxnId="{0F971AA0-DB06-4B35-B099-E421DB6D9EBE}">
      <dgm:prSet/>
      <dgm:spPr/>
      <dgm:t>
        <a:bodyPr/>
        <a:lstStyle/>
        <a:p>
          <a:endParaRPr lang="ru-RU"/>
        </a:p>
      </dgm:t>
    </dgm:pt>
    <dgm:pt modelId="{85E78F3E-58C8-4AB4-85F7-B44B72986CD8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pPr algn="l"/>
          <a:endParaRPr lang="ru-RU" sz="1200" dirty="0"/>
        </a:p>
      </dgm:t>
    </dgm:pt>
    <dgm:pt modelId="{2BB36A6B-7504-4E89-96D3-460127EE2D79}" type="parTrans" cxnId="{BE2B6310-2BA0-44B6-A158-9A50FFC8402D}">
      <dgm:prSet/>
      <dgm:spPr/>
      <dgm:t>
        <a:bodyPr/>
        <a:lstStyle/>
        <a:p>
          <a:endParaRPr lang="ru-RU"/>
        </a:p>
      </dgm:t>
    </dgm:pt>
    <dgm:pt modelId="{C536BF13-C0CB-4BD1-B40D-DBF791B676DC}" type="sibTrans" cxnId="{BE2B6310-2BA0-44B6-A158-9A50FFC8402D}">
      <dgm:prSet/>
      <dgm:spPr/>
      <dgm:t>
        <a:bodyPr/>
        <a:lstStyle/>
        <a:p>
          <a:endParaRPr lang="ru-RU"/>
        </a:p>
      </dgm:t>
    </dgm:pt>
    <dgm:pt modelId="{6B1B83A1-2735-487C-B837-D721CFB447D2}">
      <dgm:prSet custT="1"/>
      <dgm:spPr>
        <a:solidFill>
          <a:schemeClr val="accent1">
            <a:lumMod val="40000"/>
            <a:lumOff val="6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</a:rPr>
            <a:t>Степень самостоятельности и уровень способностей </a:t>
          </a:r>
        </a:p>
      </dgm:t>
    </dgm:pt>
    <dgm:pt modelId="{8B8F7698-5757-4A63-B966-5A6E1549F792}" type="parTrans" cxnId="{12B06097-B427-4330-89B0-394CA42396A4}">
      <dgm:prSet/>
      <dgm:spPr/>
      <dgm:t>
        <a:bodyPr/>
        <a:lstStyle/>
        <a:p>
          <a:endParaRPr lang="ru-RU"/>
        </a:p>
      </dgm:t>
    </dgm:pt>
    <dgm:pt modelId="{4CFBD3BF-FA21-43D2-9528-4F708823001F}" type="sibTrans" cxnId="{12B06097-B427-4330-89B0-394CA42396A4}">
      <dgm:prSet/>
      <dgm:spPr/>
      <dgm:t>
        <a:bodyPr/>
        <a:lstStyle/>
        <a:p>
          <a:endParaRPr lang="ru-RU"/>
        </a:p>
      </dgm:t>
    </dgm:pt>
    <dgm:pt modelId="{439604D6-1D53-4522-A8B5-01D914823155}" type="pres">
      <dgm:prSet presAssocID="{549C02C8-4F6E-4072-93CA-5C8C0AD13EAA}" presName="Name0" presStyleCnt="0">
        <dgm:presLayoutVars>
          <dgm:chMax val="7"/>
          <dgm:chPref val="7"/>
          <dgm:dir/>
        </dgm:presLayoutVars>
      </dgm:prSet>
      <dgm:spPr/>
    </dgm:pt>
    <dgm:pt modelId="{19B87DC6-3F80-4771-9163-19165524D64B}" type="pres">
      <dgm:prSet presAssocID="{549C02C8-4F6E-4072-93CA-5C8C0AD13EAA}" presName="Name1" presStyleCnt="0"/>
      <dgm:spPr/>
    </dgm:pt>
    <dgm:pt modelId="{EF03B156-2017-4369-A6A7-1A6D59E410B9}" type="pres">
      <dgm:prSet presAssocID="{549C02C8-4F6E-4072-93CA-5C8C0AD13EAA}" presName="cycle" presStyleCnt="0"/>
      <dgm:spPr/>
    </dgm:pt>
    <dgm:pt modelId="{443F2ECA-69A8-40E8-ADE8-7642C85349DA}" type="pres">
      <dgm:prSet presAssocID="{549C02C8-4F6E-4072-93CA-5C8C0AD13EAA}" presName="srcNode" presStyleLbl="node1" presStyleIdx="0" presStyleCnt="4"/>
      <dgm:spPr/>
    </dgm:pt>
    <dgm:pt modelId="{A6122C74-40A8-4786-9962-BE4BF5BDCFCD}" type="pres">
      <dgm:prSet presAssocID="{549C02C8-4F6E-4072-93CA-5C8C0AD13EAA}" presName="conn" presStyleLbl="parChTrans1D2" presStyleIdx="0" presStyleCnt="1"/>
      <dgm:spPr/>
    </dgm:pt>
    <dgm:pt modelId="{AA252195-8C67-4529-A07E-F296EE0CF3DB}" type="pres">
      <dgm:prSet presAssocID="{549C02C8-4F6E-4072-93CA-5C8C0AD13EAA}" presName="extraNode" presStyleLbl="node1" presStyleIdx="0" presStyleCnt="4"/>
      <dgm:spPr/>
    </dgm:pt>
    <dgm:pt modelId="{516122A6-97B1-4BEA-99E6-4EF240364495}" type="pres">
      <dgm:prSet presAssocID="{549C02C8-4F6E-4072-93CA-5C8C0AD13EAA}" presName="dstNode" presStyleLbl="node1" presStyleIdx="0" presStyleCnt="4"/>
      <dgm:spPr/>
    </dgm:pt>
    <dgm:pt modelId="{7366DBDA-0925-4467-AEE6-679F1AB42C2B}" type="pres">
      <dgm:prSet presAssocID="{CF6B560E-8094-4496-BDB7-AF543C178A8C}" presName="text_1" presStyleLbl="node1" presStyleIdx="0" presStyleCnt="4" custLinFactNeighborX="-333" custLinFactNeighborY="4887">
        <dgm:presLayoutVars>
          <dgm:bulletEnabled val="1"/>
        </dgm:presLayoutVars>
      </dgm:prSet>
      <dgm:spPr/>
    </dgm:pt>
    <dgm:pt modelId="{BC09C8A1-F140-4495-A995-B07EE46B71BC}" type="pres">
      <dgm:prSet presAssocID="{CF6B560E-8094-4496-BDB7-AF543C178A8C}" presName="accent_1" presStyleCnt="0"/>
      <dgm:spPr/>
    </dgm:pt>
    <dgm:pt modelId="{CEDAC2B6-1500-4471-A2FD-79C3AF49A6C1}" type="pres">
      <dgm:prSet presAssocID="{CF6B560E-8094-4496-BDB7-AF543C178A8C}" presName="accentRepeatNode" presStyleLbl="solidFgAcc1" presStyleIdx="0" presStyleCnt="4"/>
      <dgm:spPr>
        <a:solidFill>
          <a:schemeClr val="accent4">
            <a:lumMod val="20000"/>
            <a:lumOff val="80000"/>
          </a:schemeClr>
        </a:solidFill>
        <a:ln w="38100">
          <a:solidFill>
            <a:srgbClr val="0070C0"/>
          </a:solidFill>
        </a:ln>
      </dgm:spPr>
    </dgm:pt>
    <dgm:pt modelId="{80628068-EAF9-4294-A661-1EAA55E0A960}" type="pres">
      <dgm:prSet presAssocID="{064991BF-8FF7-45FF-8246-87270D68BC5F}" presName="text_2" presStyleLbl="node1" presStyleIdx="1" presStyleCnt="4">
        <dgm:presLayoutVars>
          <dgm:bulletEnabled val="1"/>
        </dgm:presLayoutVars>
      </dgm:prSet>
      <dgm:spPr/>
    </dgm:pt>
    <dgm:pt modelId="{B798D2FC-EA1A-4D7B-B699-2D76B5D3A086}" type="pres">
      <dgm:prSet presAssocID="{064991BF-8FF7-45FF-8246-87270D68BC5F}" presName="accent_2" presStyleCnt="0"/>
      <dgm:spPr/>
    </dgm:pt>
    <dgm:pt modelId="{EA91A713-AF60-495F-A57D-0F74617BA963}" type="pres">
      <dgm:prSet presAssocID="{064991BF-8FF7-45FF-8246-87270D68BC5F}" presName="accentRepeatNode" presStyleLbl="solidFgAcc1" presStyleIdx="1" presStyleCnt="4" custLinFactNeighborX="-4748" custLinFactNeighborY="7942"/>
      <dgm:spPr>
        <a:solidFill>
          <a:schemeClr val="accent6">
            <a:lumMod val="20000"/>
            <a:lumOff val="80000"/>
          </a:schemeClr>
        </a:solidFill>
        <a:ln w="38100">
          <a:solidFill>
            <a:srgbClr val="0070C0"/>
          </a:solidFill>
        </a:ln>
      </dgm:spPr>
    </dgm:pt>
    <dgm:pt modelId="{AA16F9CC-A14D-4282-B7D3-F63CA5EB9CA5}" type="pres">
      <dgm:prSet presAssocID="{DACAF090-E1CC-43F0-8851-E7F6540A0402}" presName="text_3" presStyleLbl="node1" presStyleIdx="2" presStyleCnt="4">
        <dgm:presLayoutVars>
          <dgm:bulletEnabled val="1"/>
        </dgm:presLayoutVars>
      </dgm:prSet>
      <dgm:spPr/>
    </dgm:pt>
    <dgm:pt modelId="{A4E7DEDE-2344-41B0-B8E0-B0F9FD1FC2F7}" type="pres">
      <dgm:prSet presAssocID="{DACAF090-E1CC-43F0-8851-E7F6540A0402}" presName="accent_3" presStyleCnt="0"/>
      <dgm:spPr/>
    </dgm:pt>
    <dgm:pt modelId="{4C85FE4E-DAFE-4EE2-922A-4A47C1043D17}" type="pres">
      <dgm:prSet presAssocID="{DACAF090-E1CC-43F0-8851-E7F6540A0402}" presName="accentRepeatNode" presStyleLbl="solidFgAcc1" presStyleIdx="2" presStyleCnt="4" custLinFactNeighborX="19636" custLinFactNeighborY="6136"/>
      <dgm:spPr>
        <a:solidFill>
          <a:schemeClr val="accent2">
            <a:lumMod val="20000"/>
            <a:lumOff val="80000"/>
          </a:schemeClr>
        </a:solidFill>
        <a:ln w="38100">
          <a:solidFill>
            <a:srgbClr val="0070C0"/>
          </a:solidFill>
        </a:ln>
      </dgm:spPr>
    </dgm:pt>
    <dgm:pt modelId="{66E9A305-64FB-43BF-8AA6-EABFB204C572}" type="pres">
      <dgm:prSet presAssocID="{6B1B83A1-2735-487C-B837-D721CFB447D2}" presName="text_4" presStyleLbl="node1" presStyleIdx="3" presStyleCnt="4" custLinFactNeighborX="-477" custLinFactNeighborY="-3965">
        <dgm:presLayoutVars>
          <dgm:bulletEnabled val="1"/>
        </dgm:presLayoutVars>
      </dgm:prSet>
      <dgm:spPr/>
    </dgm:pt>
    <dgm:pt modelId="{31B8AD24-D2B9-4038-98C0-5BA46E70F25C}" type="pres">
      <dgm:prSet presAssocID="{6B1B83A1-2735-487C-B837-D721CFB447D2}" presName="accent_4" presStyleCnt="0"/>
      <dgm:spPr/>
    </dgm:pt>
    <dgm:pt modelId="{9BA71588-CB15-40FA-874E-FA11AA02BBE8}" type="pres">
      <dgm:prSet presAssocID="{6B1B83A1-2735-487C-B837-D721CFB447D2}" presName="accentRepeatNode" presStyleLbl="solidFgAcc1" presStyleIdx="3" presStyleCnt="4"/>
      <dgm:spPr>
        <a:solidFill>
          <a:schemeClr val="accent1">
            <a:lumMod val="40000"/>
            <a:lumOff val="60000"/>
          </a:schemeClr>
        </a:solidFill>
        <a:ln w="38100">
          <a:solidFill>
            <a:srgbClr val="0070C0"/>
          </a:solidFill>
        </a:ln>
      </dgm:spPr>
    </dgm:pt>
  </dgm:ptLst>
  <dgm:cxnLst>
    <dgm:cxn modelId="{CAEB1000-89CD-4D82-BBED-88AFBF396365}" type="presOf" srcId="{E5B04BA9-C8AE-407B-B00E-F51BD7E2414A}" destId="{A6122C74-40A8-4786-9962-BE4BF5BDCFCD}" srcOrd="0" destOrd="0" presId="urn:microsoft.com/office/officeart/2008/layout/VerticalCurvedList"/>
    <dgm:cxn modelId="{BE2B6310-2BA0-44B6-A158-9A50FFC8402D}" srcId="{DACAF090-E1CC-43F0-8851-E7F6540A0402}" destId="{85E78F3E-58C8-4AB4-85F7-B44B72986CD8}" srcOrd="0" destOrd="0" parTransId="{2BB36A6B-7504-4E89-96D3-460127EE2D79}" sibTransId="{C536BF13-C0CB-4BD1-B40D-DBF791B676DC}"/>
    <dgm:cxn modelId="{FB94A216-1903-4EB2-9FA8-1E0061E907A2}" type="presOf" srcId="{85E78F3E-58C8-4AB4-85F7-B44B72986CD8}" destId="{AA16F9CC-A14D-4282-B7D3-F63CA5EB9CA5}" srcOrd="0" destOrd="1" presId="urn:microsoft.com/office/officeart/2008/layout/VerticalCurvedList"/>
    <dgm:cxn modelId="{0BF5F33A-CA99-43EC-A34F-560906A65DD0}" type="presOf" srcId="{549C02C8-4F6E-4072-93CA-5C8C0AD13EAA}" destId="{439604D6-1D53-4522-A8B5-01D914823155}" srcOrd="0" destOrd="0" presId="urn:microsoft.com/office/officeart/2008/layout/VerticalCurvedList"/>
    <dgm:cxn modelId="{4BECD14D-437D-4E74-B671-C2E3EA0EE35E}" type="presOf" srcId="{CF6B560E-8094-4496-BDB7-AF543C178A8C}" destId="{7366DBDA-0925-4467-AEE6-679F1AB42C2B}" srcOrd="0" destOrd="0" presId="urn:microsoft.com/office/officeart/2008/layout/VerticalCurvedList"/>
    <dgm:cxn modelId="{25F81684-AAD0-473A-A6E7-37C4067AF3B7}" type="presOf" srcId="{6B1B83A1-2735-487C-B837-D721CFB447D2}" destId="{66E9A305-64FB-43BF-8AA6-EABFB204C572}" srcOrd="0" destOrd="0" presId="urn:microsoft.com/office/officeart/2008/layout/VerticalCurvedList"/>
    <dgm:cxn modelId="{12B06097-B427-4330-89B0-394CA42396A4}" srcId="{549C02C8-4F6E-4072-93CA-5C8C0AD13EAA}" destId="{6B1B83A1-2735-487C-B837-D721CFB447D2}" srcOrd="3" destOrd="0" parTransId="{8B8F7698-5757-4A63-B966-5A6E1549F792}" sibTransId="{4CFBD3BF-FA21-43D2-9528-4F708823001F}"/>
    <dgm:cxn modelId="{0F971AA0-DB06-4B35-B099-E421DB6D9EBE}" srcId="{549C02C8-4F6E-4072-93CA-5C8C0AD13EAA}" destId="{DACAF090-E1CC-43F0-8851-E7F6540A0402}" srcOrd="2" destOrd="0" parTransId="{232515AA-E6AA-4B92-84D7-A84D7EA3B53A}" sibTransId="{49487301-8663-44FD-A6EF-280FCE67C44A}"/>
    <dgm:cxn modelId="{CA10E4C6-B8C5-4749-81CA-96A57A1BC0F6}" srcId="{549C02C8-4F6E-4072-93CA-5C8C0AD13EAA}" destId="{CF6B560E-8094-4496-BDB7-AF543C178A8C}" srcOrd="0" destOrd="0" parTransId="{720AF70E-3322-41EF-8505-73467C1D9B4A}" sibTransId="{E5B04BA9-C8AE-407B-B00E-F51BD7E2414A}"/>
    <dgm:cxn modelId="{588E86D7-0853-4BA5-9EB9-B7E02C47A6ED}" srcId="{549C02C8-4F6E-4072-93CA-5C8C0AD13EAA}" destId="{064991BF-8FF7-45FF-8246-87270D68BC5F}" srcOrd="1" destOrd="0" parTransId="{583EB89C-B005-4F6E-9C1C-9B9F1113EC59}" sibTransId="{3D09DE26-83E6-4D99-A1BF-5CCAC23CE182}"/>
    <dgm:cxn modelId="{88202BDF-0106-4B29-9057-FEF9CEAF1A2E}" type="presOf" srcId="{064991BF-8FF7-45FF-8246-87270D68BC5F}" destId="{80628068-EAF9-4294-A661-1EAA55E0A960}" srcOrd="0" destOrd="0" presId="urn:microsoft.com/office/officeart/2008/layout/VerticalCurvedList"/>
    <dgm:cxn modelId="{6A36DFFE-322C-446C-94DA-8300C46A78CC}" type="presOf" srcId="{DACAF090-E1CC-43F0-8851-E7F6540A0402}" destId="{AA16F9CC-A14D-4282-B7D3-F63CA5EB9CA5}" srcOrd="0" destOrd="0" presId="urn:microsoft.com/office/officeart/2008/layout/VerticalCurvedList"/>
    <dgm:cxn modelId="{92B2FBB0-536B-4661-B9DF-DE7C3F34032B}" type="presParOf" srcId="{439604D6-1D53-4522-A8B5-01D914823155}" destId="{19B87DC6-3F80-4771-9163-19165524D64B}" srcOrd="0" destOrd="0" presId="urn:microsoft.com/office/officeart/2008/layout/VerticalCurvedList"/>
    <dgm:cxn modelId="{36F17E20-5875-4D23-9A70-2E16D13C4F5F}" type="presParOf" srcId="{19B87DC6-3F80-4771-9163-19165524D64B}" destId="{EF03B156-2017-4369-A6A7-1A6D59E410B9}" srcOrd="0" destOrd="0" presId="urn:microsoft.com/office/officeart/2008/layout/VerticalCurvedList"/>
    <dgm:cxn modelId="{55A35B48-292D-4DDE-8D73-FE197C4DABF2}" type="presParOf" srcId="{EF03B156-2017-4369-A6A7-1A6D59E410B9}" destId="{443F2ECA-69A8-40E8-ADE8-7642C85349DA}" srcOrd="0" destOrd="0" presId="urn:microsoft.com/office/officeart/2008/layout/VerticalCurvedList"/>
    <dgm:cxn modelId="{400D7C1E-9204-46BC-93C0-7FAD7E90DA7D}" type="presParOf" srcId="{EF03B156-2017-4369-A6A7-1A6D59E410B9}" destId="{A6122C74-40A8-4786-9962-BE4BF5BDCFCD}" srcOrd="1" destOrd="0" presId="urn:microsoft.com/office/officeart/2008/layout/VerticalCurvedList"/>
    <dgm:cxn modelId="{0FC2B851-3DE3-4B59-9891-8D1602D3FD2E}" type="presParOf" srcId="{EF03B156-2017-4369-A6A7-1A6D59E410B9}" destId="{AA252195-8C67-4529-A07E-F296EE0CF3DB}" srcOrd="2" destOrd="0" presId="urn:microsoft.com/office/officeart/2008/layout/VerticalCurvedList"/>
    <dgm:cxn modelId="{B6386FAC-E9FF-44B5-A334-CEC657902231}" type="presParOf" srcId="{EF03B156-2017-4369-A6A7-1A6D59E410B9}" destId="{516122A6-97B1-4BEA-99E6-4EF240364495}" srcOrd="3" destOrd="0" presId="urn:microsoft.com/office/officeart/2008/layout/VerticalCurvedList"/>
    <dgm:cxn modelId="{0B86DBD7-7D5D-4A0D-B5F9-8CD5BD277324}" type="presParOf" srcId="{19B87DC6-3F80-4771-9163-19165524D64B}" destId="{7366DBDA-0925-4467-AEE6-679F1AB42C2B}" srcOrd="1" destOrd="0" presId="urn:microsoft.com/office/officeart/2008/layout/VerticalCurvedList"/>
    <dgm:cxn modelId="{3384F082-FCED-4B64-AB5A-40CB07A44E99}" type="presParOf" srcId="{19B87DC6-3F80-4771-9163-19165524D64B}" destId="{BC09C8A1-F140-4495-A995-B07EE46B71BC}" srcOrd="2" destOrd="0" presId="urn:microsoft.com/office/officeart/2008/layout/VerticalCurvedList"/>
    <dgm:cxn modelId="{FA8DFB4F-BD30-48A6-ADC8-1B90C73C52D8}" type="presParOf" srcId="{BC09C8A1-F140-4495-A995-B07EE46B71BC}" destId="{CEDAC2B6-1500-4471-A2FD-79C3AF49A6C1}" srcOrd="0" destOrd="0" presId="urn:microsoft.com/office/officeart/2008/layout/VerticalCurvedList"/>
    <dgm:cxn modelId="{C2D40D62-4A1A-496D-9E64-368E32440C62}" type="presParOf" srcId="{19B87DC6-3F80-4771-9163-19165524D64B}" destId="{80628068-EAF9-4294-A661-1EAA55E0A960}" srcOrd="3" destOrd="0" presId="urn:microsoft.com/office/officeart/2008/layout/VerticalCurvedList"/>
    <dgm:cxn modelId="{EAB93E69-CE80-4909-B5FA-55335C686951}" type="presParOf" srcId="{19B87DC6-3F80-4771-9163-19165524D64B}" destId="{B798D2FC-EA1A-4D7B-B699-2D76B5D3A086}" srcOrd="4" destOrd="0" presId="urn:microsoft.com/office/officeart/2008/layout/VerticalCurvedList"/>
    <dgm:cxn modelId="{9A5B7956-3747-4EA0-8697-B608C0B67A32}" type="presParOf" srcId="{B798D2FC-EA1A-4D7B-B699-2D76B5D3A086}" destId="{EA91A713-AF60-495F-A57D-0F74617BA963}" srcOrd="0" destOrd="0" presId="urn:microsoft.com/office/officeart/2008/layout/VerticalCurvedList"/>
    <dgm:cxn modelId="{39DB5A17-7ECB-48F7-B268-C29F72F4BA45}" type="presParOf" srcId="{19B87DC6-3F80-4771-9163-19165524D64B}" destId="{AA16F9CC-A14D-4282-B7D3-F63CA5EB9CA5}" srcOrd="5" destOrd="0" presId="urn:microsoft.com/office/officeart/2008/layout/VerticalCurvedList"/>
    <dgm:cxn modelId="{27A3F2EF-CFCC-451A-8EB6-B63800DCEA34}" type="presParOf" srcId="{19B87DC6-3F80-4771-9163-19165524D64B}" destId="{A4E7DEDE-2344-41B0-B8E0-B0F9FD1FC2F7}" srcOrd="6" destOrd="0" presId="urn:microsoft.com/office/officeart/2008/layout/VerticalCurvedList"/>
    <dgm:cxn modelId="{77E223F7-EC5E-43DE-A45D-6415E5F875DA}" type="presParOf" srcId="{A4E7DEDE-2344-41B0-B8E0-B0F9FD1FC2F7}" destId="{4C85FE4E-DAFE-4EE2-922A-4A47C1043D17}" srcOrd="0" destOrd="0" presId="urn:microsoft.com/office/officeart/2008/layout/VerticalCurvedList"/>
    <dgm:cxn modelId="{47E6B304-7CC5-4A7C-9A43-6605D55D96B2}" type="presParOf" srcId="{19B87DC6-3F80-4771-9163-19165524D64B}" destId="{66E9A305-64FB-43BF-8AA6-EABFB204C572}" srcOrd="7" destOrd="0" presId="urn:microsoft.com/office/officeart/2008/layout/VerticalCurvedList"/>
    <dgm:cxn modelId="{825CF06C-1273-4562-952A-174A6D53696C}" type="presParOf" srcId="{19B87DC6-3F80-4771-9163-19165524D64B}" destId="{31B8AD24-D2B9-4038-98C0-5BA46E70F25C}" srcOrd="8" destOrd="0" presId="urn:microsoft.com/office/officeart/2008/layout/VerticalCurvedList"/>
    <dgm:cxn modelId="{78A0C677-1889-45F6-9CC8-A4697DDA9785}" type="presParOf" srcId="{31B8AD24-D2B9-4038-98C0-5BA46E70F25C}" destId="{9BA71588-CB15-40FA-874E-FA11AA02BB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AE94F-66AF-482D-B0FC-2711BD5EE45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89A0B-AFC8-4EB4-8FBE-58E566130B44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НИЗКИЙ</a:t>
          </a:r>
        </a:p>
      </dgm:t>
    </dgm:pt>
    <dgm:pt modelId="{C5CB108C-E0E4-41FB-87A4-5D66675CCC53}" type="parTrans" cxnId="{0B89FC12-3D1D-4E39-91AD-40CF2084BC06}">
      <dgm:prSet/>
      <dgm:spPr/>
      <dgm:t>
        <a:bodyPr/>
        <a:lstStyle/>
        <a:p>
          <a:endParaRPr lang="ru-RU"/>
        </a:p>
      </dgm:t>
    </dgm:pt>
    <dgm:pt modelId="{2842CD1E-FBFF-415E-A67F-AF0E39D5264F}" type="sibTrans" cxnId="{0B89FC12-3D1D-4E39-91AD-40CF2084BC06}">
      <dgm:prSet/>
      <dgm:spPr/>
      <dgm:t>
        <a:bodyPr/>
        <a:lstStyle/>
        <a:p>
          <a:endParaRPr lang="ru-RU"/>
        </a:p>
      </dgm:t>
    </dgm:pt>
    <dgm:pt modelId="{259AD35B-CFF5-4EEA-B48B-413E5AAD66C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СРЕДНИЙ</a:t>
          </a:r>
        </a:p>
      </dgm:t>
    </dgm:pt>
    <dgm:pt modelId="{44DEDD2D-E4B1-48EE-B963-ABDA2012B55C}" type="parTrans" cxnId="{D6FF7C03-0B32-47EE-B090-F972A70581A1}">
      <dgm:prSet/>
      <dgm:spPr/>
      <dgm:t>
        <a:bodyPr/>
        <a:lstStyle/>
        <a:p>
          <a:endParaRPr lang="ru-RU"/>
        </a:p>
      </dgm:t>
    </dgm:pt>
    <dgm:pt modelId="{CCF1B55D-1503-4516-B832-64F5E09A82F3}" type="sibTrans" cxnId="{D6FF7C03-0B32-47EE-B090-F972A70581A1}">
      <dgm:prSet/>
      <dgm:spPr/>
      <dgm:t>
        <a:bodyPr/>
        <a:lstStyle/>
        <a:p>
          <a:endParaRPr lang="ru-RU"/>
        </a:p>
      </dgm:t>
    </dgm:pt>
    <dgm:pt modelId="{DAEF43DB-7F78-4CF9-B705-322761041BF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ВЫСОКИЙ</a:t>
          </a:r>
        </a:p>
      </dgm:t>
    </dgm:pt>
    <dgm:pt modelId="{0FBB3184-D1D9-428E-8E0E-46985C73BAEB}" type="parTrans" cxnId="{FB183FB0-7D97-4207-BD78-F6B4CA4B00A5}">
      <dgm:prSet/>
      <dgm:spPr/>
      <dgm:t>
        <a:bodyPr/>
        <a:lstStyle/>
        <a:p>
          <a:endParaRPr lang="ru-RU"/>
        </a:p>
      </dgm:t>
    </dgm:pt>
    <dgm:pt modelId="{EE3DCE7A-BEAD-4F03-8E7C-7330D7BF6DAB}" type="sibTrans" cxnId="{FB183FB0-7D97-4207-BD78-F6B4CA4B00A5}">
      <dgm:prSet/>
      <dgm:spPr/>
      <dgm:t>
        <a:bodyPr/>
        <a:lstStyle/>
        <a:p>
          <a:endParaRPr lang="ru-RU"/>
        </a:p>
      </dgm:t>
    </dgm:pt>
    <dgm:pt modelId="{2B7D4A7E-5793-4E99-8E72-23619C83C183}" type="pres">
      <dgm:prSet presAssocID="{F72AE94F-66AF-482D-B0FC-2711BD5EE453}" presName="rootnode" presStyleCnt="0">
        <dgm:presLayoutVars>
          <dgm:chMax/>
          <dgm:chPref/>
          <dgm:dir/>
          <dgm:animLvl val="lvl"/>
        </dgm:presLayoutVars>
      </dgm:prSet>
      <dgm:spPr/>
    </dgm:pt>
    <dgm:pt modelId="{3AA8283D-F555-4926-A55F-3691DEF351CA}" type="pres">
      <dgm:prSet presAssocID="{48089A0B-AFC8-4EB4-8FBE-58E566130B44}" presName="composite" presStyleCnt="0"/>
      <dgm:spPr/>
    </dgm:pt>
    <dgm:pt modelId="{E308975B-1758-45A0-B3DC-3634C876E235}" type="pres">
      <dgm:prSet presAssocID="{48089A0B-AFC8-4EB4-8FBE-58E566130B44}" presName="LShape" presStyleLbl="alignNode1" presStyleIdx="0" presStyleCnt="5"/>
      <dgm:spPr>
        <a:solidFill>
          <a:schemeClr val="accent2">
            <a:lumMod val="20000"/>
            <a:lumOff val="80000"/>
          </a:schemeClr>
        </a:solidFill>
      </dgm:spPr>
    </dgm:pt>
    <dgm:pt modelId="{17CA2E18-D691-41B8-A00B-881EB6D462A3}" type="pres">
      <dgm:prSet presAssocID="{48089A0B-AFC8-4EB4-8FBE-58E566130B44}" presName="ParentText" presStyleLbl="revTx" presStyleIdx="0" presStyleCnt="3" custLinFactNeighborX="-1979" custLinFactNeighborY="844">
        <dgm:presLayoutVars>
          <dgm:chMax val="0"/>
          <dgm:chPref val="0"/>
          <dgm:bulletEnabled val="1"/>
        </dgm:presLayoutVars>
      </dgm:prSet>
      <dgm:spPr/>
    </dgm:pt>
    <dgm:pt modelId="{648BAB47-06F1-4EE4-B9FF-614EEF576461}" type="pres">
      <dgm:prSet presAssocID="{48089A0B-AFC8-4EB4-8FBE-58E566130B44}" presName="Triangle" presStyleLbl="alignNode1" presStyleIdx="1" presStyleCnt="5"/>
      <dgm:spPr>
        <a:solidFill>
          <a:schemeClr val="accent2">
            <a:lumMod val="20000"/>
            <a:lumOff val="80000"/>
          </a:schemeClr>
        </a:solidFill>
      </dgm:spPr>
    </dgm:pt>
    <dgm:pt modelId="{3D0F9371-81F1-4FC3-B682-CF433786BAD6}" type="pres">
      <dgm:prSet presAssocID="{2842CD1E-FBFF-415E-A67F-AF0E39D5264F}" presName="sibTrans" presStyleCnt="0"/>
      <dgm:spPr/>
    </dgm:pt>
    <dgm:pt modelId="{43F12CD1-07E2-4617-BA5B-50765136E0E4}" type="pres">
      <dgm:prSet presAssocID="{2842CD1E-FBFF-415E-A67F-AF0E39D5264F}" presName="space" presStyleCnt="0"/>
      <dgm:spPr/>
    </dgm:pt>
    <dgm:pt modelId="{149B4B11-1130-4905-83E1-0258D5E9031B}" type="pres">
      <dgm:prSet presAssocID="{259AD35B-CFF5-4EEA-B48B-413E5AAD66C2}" presName="composite" presStyleCnt="0"/>
      <dgm:spPr/>
    </dgm:pt>
    <dgm:pt modelId="{1FD055B6-3E6B-4148-B95C-9C45769164F0}" type="pres">
      <dgm:prSet presAssocID="{259AD35B-CFF5-4EEA-B48B-413E5AAD66C2}" presName="LShape" presStyleLbl="alignNode1" presStyleIdx="2" presStyleCnt="5"/>
      <dgm:spPr>
        <a:solidFill>
          <a:schemeClr val="accent2">
            <a:lumMod val="20000"/>
            <a:lumOff val="80000"/>
          </a:schemeClr>
        </a:solidFill>
      </dgm:spPr>
    </dgm:pt>
    <dgm:pt modelId="{AAD8A618-37FF-4529-966E-B326B7E9C1C4}" type="pres">
      <dgm:prSet presAssocID="{259AD35B-CFF5-4EEA-B48B-413E5AAD66C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9699B71-BA0F-4C75-9652-B1B74AF99161}" type="pres">
      <dgm:prSet presAssocID="{259AD35B-CFF5-4EEA-B48B-413E5AAD66C2}" presName="Triangle" presStyleLbl="alignNode1" presStyleIdx="3" presStyleCnt="5"/>
      <dgm:spPr>
        <a:solidFill>
          <a:schemeClr val="accent2">
            <a:lumMod val="20000"/>
            <a:lumOff val="80000"/>
          </a:schemeClr>
        </a:solidFill>
      </dgm:spPr>
    </dgm:pt>
    <dgm:pt modelId="{27FCCF83-8EDD-4499-BFF1-0537C5A93A1A}" type="pres">
      <dgm:prSet presAssocID="{CCF1B55D-1503-4516-B832-64F5E09A82F3}" presName="sibTrans" presStyleCnt="0"/>
      <dgm:spPr/>
    </dgm:pt>
    <dgm:pt modelId="{DA1F9464-048C-448F-8FAE-0E2C14F104D5}" type="pres">
      <dgm:prSet presAssocID="{CCF1B55D-1503-4516-B832-64F5E09A82F3}" presName="space" presStyleCnt="0"/>
      <dgm:spPr/>
    </dgm:pt>
    <dgm:pt modelId="{0D255896-F245-4E4E-9ACC-6676803D7C0C}" type="pres">
      <dgm:prSet presAssocID="{DAEF43DB-7F78-4CF9-B705-322761041BF2}" presName="composite" presStyleCnt="0"/>
      <dgm:spPr/>
    </dgm:pt>
    <dgm:pt modelId="{0E7D3F3F-2948-419F-86AE-4EA4640BA08D}" type="pres">
      <dgm:prSet presAssocID="{DAEF43DB-7F78-4CF9-B705-322761041BF2}" presName="LShape" presStyleLbl="alignNode1" presStyleIdx="4" presStyleCnt="5"/>
      <dgm:spPr>
        <a:solidFill>
          <a:schemeClr val="accent2">
            <a:lumMod val="20000"/>
            <a:lumOff val="80000"/>
          </a:schemeClr>
        </a:solidFill>
      </dgm:spPr>
    </dgm:pt>
    <dgm:pt modelId="{7F44AA14-4884-4920-BA22-44C7B5351987}" type="pres">
      <dgm:prSet presAssocID="{DAEF43DB-7F78-4CF9-B705-322761041BF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6FF7C03-0B32-47EE-B090-F972A70581A1}" srcId="{F72AE94F-66AF-482D-B0FC-2711BD5EE453}" destId="{259AD35B-CFF5-4EEA-B48B-413E5AAD66C2}" srcOrd="1" destOrd="0" parTransId="{44DEDD2D-E4B1-48EE-B963-ABDA2012B55C}" sibTransId="{CCF1B55D-1503-4516-B832-64F5E09A82F3}"/>
    <dgm:cxn modelId="{0B89FC12-3D1D-4E39-91AD-40CF2084BC06}" srcId="{F72AE94F-66AF-482D-B0FC-2711BD5EE453}" destId="{48089A0B-AFC8-4EB4-8FBE-58E566130B44}" srcOrd="0" destOrd="0" parTransId="{C5CB108C-E0E4-41FB-87A4-5D66675CCC53}" sibTransId="{2842CD1E-FBFF-415E-A67F-AF0E39D5264F}"/>
    <dgm:cxn modelId="{E730CD75-9363-49F1-9BF8-FAED41FEC806}" type="presOf" srcId="{48089A0B-AFC8-4EB4-8FBE-58E566130B44}" destId="{17CA2E18-D691-41B8-A00B-881EB6D462A3}" srcOrd="0" destOrd="0" presId="urn:microsoft.com/office/officeart/2009/3/layout/StepUpProcess"/>
    <dgm:cxn modelId="{99072685-72F7-414F-94AB-54B2489C7227}" type="presOf" srcId="{F72AE94F-66AF-482D-B0FC-2711BD5EE453}" destId="{2B7D4A7E-5793-4E99-8E72-23619C83C183}" srcOrd="0" destOrd="0" presId="urn:microsoft.com/office/officeart/2009/3/layout/StepUpProcess"/>
    <dgm:cxn modelId="{FB183FB0-7D97-4207-BD78-F6B4CA4B00A5}" srcId="{F72AE94F-66AF-482D-B0FC-2711BD5EE453}" destId="{DAEF43DB-7F78-4CF9-B705-322761041BF2}" srcOrd="2" destOrd="0" parTransId="{0FBB3184-D1D9-428E-8E0E-46985C73BAEB}" sibTransId="{EE3DCE7A-BEAD-4F03-8E7C-7330D7BF6DAB}"/>
    <dgm:cxn modelId="{BE9854DB-9F77-4B2B-80CD-BCCF291B4C31}" type="presOf" srcId="{DAEF43DB-7F78-4CF9-B705-322761041BF2}" destId="{7F44AA14-4884-4920-BA22-44C7B5351987}" srcOrd="0" destOrd="0" presId="urn:microsoft.com/office/officeart/2009/3/layout/StepUpProcess"/>
    <dgm:cxn modelId="{00020AEA-76A8-437D-ADCD-ABF9940864BA}" type="presOf" srcId="{259AD35B-CFF5-4EEA-B48B-413E5AAD66C2}" destId="{AAD8A618-37FF-4529-966E-B326B7E9C1C4}" srcOrd="0" destOrd="0" presId="urn:microsoft.com/office/officeart/2009/3/layout/StepUpProcess"/>
    <dgm:cxn modelId="{FFE85385-9A2B-4B50-9FCE-1F748D48C453}" type="presParOf" srcId="{2B7D4A7E-5793-4E99-8E72-23619C83C183}" destId="{3AA8283D-F555-4926-A55F-3691DEF351CA}" srcOrd="0" destOrd="0" presId="urn:microsoft.com/office/officeart/2009/3/layout/StepUpProcess"/>
    <dgm:cxn modelId="{8BE666C5-D9A6-44E2-96B6-75EC44949702}" type="presParOf" srcId="{3AA8283D-F555-4926-A55F-3691DEF351CA}" destId="{E308975B-1758-45A0-B3DC-3634C876E235}" srcOrd="0" destOrd="0" presId="urn:microsoft.com/office/officeart/2009/3/layout/StepUpProcess"/>
    <dgm:cxn modelId="{588AC49D-3AB3-4632-9FDB-434AAA0A9120}" type="presParOf" srcId="{3AA8283D-F555-4926-A55F-3691DEF351CA}" destId="{17CA2E18-D691-41B8-A00B-881EB6D462A3}" srcOrd="1" destOrd="0" presId="urn:microsoft.com/office/officeart/2009/3/layout/StepUpProcess"/>
    <dgm:cxn modelId="{15331612-138F-4D3E-9E85-D322C72B4F10}" type="presParOf" srcId="{3AA8283D-F555-4926-A55F-3691DEF351CA}" destId="{648BAB47-06F1-4EE4-B9FF-614EEF576461}" srcOrd="2" destOrd="0" presId="urn:microsoft.com/office/officeart/2009/3/layout/StepUpProcess"/>
    <dgm:cxn modelId="{59987D01-0136-4FA9-9751-12CA98029022}" type="presParOf" srcId="{2B7D4A7E-5793-4E99-8E72-23619C83C183}" destId="{3D0F9371-81F1-4FC3-B682-CF433786BAD6}" srcOrd="1" destOrd="0" presId="urn:microsoft.com/office/officeart/2009/3/layout/StepUpProcess"/>
    <dgm:cxn modelId="{B9EA0BC6-4ADD-4E3A-BC51-0195722AEE42}" type="presParOf" srcId="{3D0F9371-81F1-4FC3-B682-CF433786BAD6}" destId="{43F12CD1-07E2-4617-BA5B-50765136E0E4}" srcOrd="0" destOrd="0" presId="urn:microsoft.com/office/officeart/2009/3/layout/StepUpProcess"/>
    <dgm:cxn modelId="{5ABE102B-A1DE-407A-B6D5-7AF06F8BB283}" type="presParOf" srcId="{2B7D4A7E-5793-4E99-8E72-23619C83C183}" destId="{149B4B11-1130-4905-83E1-0258D5E9031B}" srcOrd="2" destOrd="0" presId="urn:microsoft.com/office/officeart/2009/3/layout/StepUpProcess"/>
    <dgm:cxn modelId="{5A2A317F-6104-4E24-8741-001154C00507}" type="presParOf" srcId="{149B4B11-1130-4905-83E1-0258D5E9031B}" destId="{1FD055B6-3E6B-4148-B95C-9C45769164F0}" srcOrd="0" destOrd="0" presId="urn:microsoft.com/office/officeart/2009/3/layout/StepUpProcess"/>
    <dgm:cxn modelId="{6501E793-D298-4789-B7F9-3670590CE15F}" type="presParOf" srcId="{149B4B11-1130-4905-83E1-0258D5E9031B}" destId="{AAD8A618-37FF-4529-966E-B326B7E9C1C4}" srcOrd="1" destOrd="0" presId="urn:microsoft.com/office/officeart/2009/3/layout/StepUpProcess"/>
    <dgm:cxn modelId="{0F992235-4DEA-480B-BA03-C003FF2BBFF7}" type="presParOf" srcId="{149B4B11-1130-4905-83E1-0258D5E9031B}" destId="{F9699B71-BA0F-4C75-9652-B1B74AF99161}" srcOrd="2" destOrd="0" presId="urn:microsoft.com/office/officeart/2009/3/layout/StepUpProcess"/>
    <dgm:cxn modelId="{BD0A1558-A6AA-44A4-BA79-88D9C2AA6A99}" type="presParOf" srcId="{2B7D4A7E-5793-4E99-8E72-23619C83C183}" destId="{27FCCF83-8EDD-4499-BFF1-0537C5A93A1A}" srcOrd="3" destOrd="0" presId="urn:microsoft.com/office/officeart/2009/3/layout/StepUpProcess"/>
    <dgm:cxn modelId="{8EC70715-C73B-4DFE-A5A7-39E6A016D876}" type="presParOf" srcId="{27FCCF83-8EDD-4499-BFF1-0537C5A93A1A}" destId="{DA1F9464-048C-448F-8FAE-0E2C14F104D5}" srcOrd="0" destOrd="0" presId="urn:microsoft.com/office/officeart/2009/3/layout/StepUpProcess"/>
    <dgm:cxn modelId="{12DDA518-9F79-45C4-83E2-C7127E4615B4}" type="presParOf" srcId="{2B7D4A7E-5793-4E99-8E72-23619C83C183}" destId="{0D255896-F245-4E4E-9ACC-6676803D7C0C}" srcOrd="4" destOrd="0" presId="urn:microsoft.com/office/officeart/2009/3/layout/StepUpProcess"/>
    <dgm:cxn modelId="{41CC1EA5-6A4E-43D7-B771-F47F8774EBD3}" type="presParOf" srcId="{0D255896-F245-4E4E-9ACC-6676803D7C0C}" destId="{0E7D3F3F-2948-419F-86AE-4EA4640BA08D}" srcOrd="0" destOrd="0" presId="urn:microsoft.com/office/officeart/2009/3/layout/StepUpProcess"/>
    <dgm:cxn modelId="{C589E8DC-6CE1-4415-BBB3-F2E3A27B943E}" type="presParOf" srcId="{0D255896-F245-4E4E-9ACC-6676803D7C0C}" destId="{7F44AA14-4884-4920-BA22-44C7B53519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6ED29C-12F7-4999-BA54-E4E997731F3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D435B-8E43-433F-93F2-6EEC63268680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НИЗКИЙ </a:t>
          </a:r>
        </a:p>
      </dgm:t>
    </dgm:pt>
    <dgm:pt modelId="{AFAA79E2-0701-4AC4-98A2-E51925887D0E}" type="parTrans" cxnId="{0D7D5DDB-9475-4EA7-8474-1F2F97F9218A}">
      <dgm:prSet/>
      <dgm:spPr/>
      <dgm:t>
        <a:bodyPr/>
        <a:lstStyle/>
        <a:p>
          <a:endParaRPr lang="ru-RU"/>
        </a:p>
      </dgm:t>
    </dgm:pt>
    <dgm:pt modelId="{779432DE-0F32-4190-B4B7-A8A04C508651}" type="sibTrans" cxnId="{0D7D5DDB-9475-4EA7-8474-1F2F97F9218A}">
      <dgm:prSet/>
      <dgm:spPr/>
      <dgm:t>
        <a:bodyPr/>
        <a:lstStyle/>
        <a:p>
          <a:endParaRPr lang="ru-RU"/>
        </a:p>
      </dgm:t>
    </dgm:pt>
    <dgm:pt modelId="{03EB727D-68E8-49E4-949C-49CD2DD5D45A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ВЫШЕ</a:t>
          </a:r>
        </a:p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СРЕДНЕГО</a:t>
          </a:r>
        </a:p>
      </dgm:t>
    </dgm:pt>
    <dgm:pt modelId="{8B7351E7-5734-4C62-AD56-026F67065067}" type="parTrans" cxnId="{ACB175E8-FDD8-47C2-8401-4BE14D72C807}">
      <dgm:prSet/>
      <dgm:spPr/>
      <dgm:t>
        <a:bodyPr/>
        <a:lstStyle/>
        <a:p>
          <a:endParaRPr lang="ru-RU"/>
        </a:p>
      </dgm:t>
    </dgm:pt>
    <dgm:pt modelId="{9CF3545E-F176-40B1-8575-7C12E961E0D3}" type="sibTrans" cxnId="{ACB175E8-FDD8-47C2-8401-4BE14D72C807}">
      <dgm:prSet/>
      <dgm:spPr/>
      <dgm:t>
        <a:bodyPr/>
        <a:lstStyle/>
        <a:p>
          <a:endParaRPr lang="ru-RU"/>
        </a:p>
      </dgm:t>
    </dgm:pt>
    <dgm:pt modelId="{65F5B608-E2ED-482D-AD91-5DF6BD3E9D9A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ВЫСОКИЙ</a:t>
          </a:r>
        </a:p>
      </dgm:t>
    </dgm:pt>
    <dgm:pt modelId="{54D926B9-258F-4469-8F08-D785E19C00B8}" type="parTrans" cxnId="{0DB44F42-00B2-4E87-A968-9F6450AEB702}">
      <dgm:prSet/>
      <dgm:spPr/>
      <dgm:t>
        <a:bodyPr/>
        <a:lstStyle/>
        <a:p>
          <a:endParaRPr lang="ru-RU"/>
        </a:p>
      </dgm:t>
    </dgm:pt>
    <dgm:pt modelId="{032A10FC-5D0F-4877-8798-EEAA2FDA24B9}" type="sibTrans" cxnId="{0DB44F42-00B2-4E87-A968-9F6450AEB702}">
      <dgm:prSet/>
      <dgm:spPr/>
      <dgm:t>
        <a:bodyPr/>
        <a:lstStyle/>
        <a:p>
          <a:endParaRPr lang="ru-RU"/>
        </a:p>
      </dgm:t>
    </dgm:pt>
    <dgm:pt modelId="{D26D9B6E-F44F-4017-B4AC-B8E2B619230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НИЖЕ СРЕДНЕГО</a:t>
          </a:r>
        </a:p>
      </dgm:t>
    </dgm:pt>
    <dgm:pt modelId="{634787D5-A6FE-4622-8FE7-263160524F5C}" type="parTrans" cxnId="{ABD77DE5-3ED5-4675-BCA7-FA13797EF113}">
      <dgm:prSet/>
      <dgm:spPr/>
      <dgm:t>
        <a:bodyPr/>
        <a:lstStyle/>
        <a:p>
          <a:endParaRPr lang="ru-RU"/>
        </a:p>
      </dgm:t>
    </dgm:pt>
    <dgm:pt modelId="{8567BEE5-64A2-4A5D-BA43-F92470475CE6}" type="sibTrans" cxnId="{ABD77DE5-3ED5-4675-BCA7-FA13797EF113}">
      <dgm:prSet/>
      <dgm:spPr/>
      <dgm:t>
        <a:bodyPr/>
        <a:lstStyle/>
        <a:p>
          <a:endParaRPr lang="ru-RU"/>
        </a:p>
      </dgm:t>
    </dgm:pt>
    <dgm:pt modelId="{A9B33D47-224C-4FA0-888A-B7F85F30AF9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СРЕДНИЙ</a:t>
          </a:r>
        </a:p>
      </dgm:t>
    </dgm:pt>
    <dgm:pt modelId="{B68DDE90-9535-4484-B742-44029D8EBEC3}" type="parTrans" cxnId="{BD5DDE40-B111-43C4-A6CD-3520A0B53779}">
      <dgm:prSet/>
      <dgm:spPr/>
      <dgm:t>
        <a:bodyPr/>
        <a:lstStyle/>
        <a:p>
          <a:endParaRPr lang="ru-RU"/>
        </a:p>
      </dgm:t>
    </dgm:pt>
    <dgm:pt modelId="{70A2973D-ABB7-4471-A693-AF304EDCA910}" type="sibTrans" cxnId="{BD5DDE40-B111-43C4-A6CD-3520A0B53779}">
      <dgm:prSet/>
      <dgm:spPr/>
      <dgm:t>
        <a:bodyPr/>
        <a:lstStyle/>
        <a:p>
          <a:endParaRPr lang="ru-RU"/>
        </a:p>
      </dgm:t>
    </dgm:pt>
    <dgm:pt modelId="{F903D5A0-2018-4D68-B1C4-F7C4A9F78776}" type="pres">
      <dgm:prSet presAssocID="{EE6ED29C-12F7-4999-BA54-E4E997731F35}" presName="rootnode" presStyleCnt="0">
        <dgm:presLayoutVars>
          <dgm:chMax/>
          <dgm:chPref/>
          <dgm:dir/>
          <dgm:animLvl val="lvl"/>
        </dgm:presLayoutVars>
      </dgm:prSet>
      <dgm:spPr/>
    </dgm:pt>
    <dgm:pt modelId="{1F904524-958F-4E3F-8CFC-960EADF20158}" type="pres">
      <dgm:prSet presAssocID="{D11D435B-8E43-433F-93F2-6EEC63268680}" presName="composite" presStyleCnt="0"/>
      <dgm:spPr/>
    </dgm:pt>
    <dgm:pt modelId="{4862FD14-3416-4179-9FF4-175A439E7016}" type="pres">
      <dgm:prSet presAssocID="{D11D435B-8E43-433F-93F2-6EEC63268680}" presName="LShape" presStyleLbl="alignNode1" presStyleIdx="0" presStyleCnt="9"/>
      <dgm:spPr>
        <a:solidFill>
          <a:schemeClr val="accent2">
            <a:lumMod val="20000"/>
            <a:lumOff val="80000"/>
          </a:schemeClr>
        </a:solidFill>
      </dgm:spPr>
    </dgm:pt>
    <dgm:pt modelId="{4414CBB6-1D4F-4FD9-96BA-C0A4054C0D42}" type="pres">
      <dgm:prSet presAssocID="{D11D435B-8E43-433F-93F2-6EEC6326868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EE0D115-EE7B-41DC-BADD-C472A0779E70}" type="pres">
      <dgm:prSet presAssocID="{D11D435B-8E43-433F-93F2-6EEC63268680}" presName="Triangle" presStyleLbl="alignNode1" presStyleIdx="1" presStyleCnt="9"/>
      <dgm:spPr>
        <a:solidFill>
          <a:schemeClr val="accent2">
            <a:lumMod val="20000"/>
            <a:lumOff val="80000"/>
          </a:schemeClr>
        </a:solidFill>
      </dgm:spPr>
    </dgm:pt>
    <dgm:pt modelId="{E7DA260B-2E6B-43DA-A16A-458A9D331A29}" type="pres">
      <dgm:prSet presAssocID="{779432DE-0F32-4190-B4B7-A8A04C508651}" presName="sibTrans" presStyleCnt="0"/>
      <dgm:spPr/>
    </dgm:pt>
    <dgm:pt modelId="{DCA78869-4490-4C08-9358-FB71A27DA58B}" type="pres">
      <dgm:prSet presAssocID="{779432DE-0F32-4190-B4B7-A8A04C508651}" presName="space" presStyleCnt="0"/>
      <dgm:spPr/>
    </dgm:pt>
    <dgm:pt modelId="{F0E85A05-8495-46D1-93A8-1D8B1645F22D}" type="pres">
      <dgm:prSet presAssocID="{D26D9B6E-F44F-4017-B4AC-B8E2B6192302}" presName="composite" presStyleCnt="0"/>
      <dgm:spPr/>
    </dgm:pt>
    <dgm:pt modelId="{1DBFA8BC-4D8A-4EDF-87EB-D3425E6535B1}" type="pres">
      <dgm:prSet presAssocID="{D26D9B6E-F44F-4017-B4AC-B8E2B6192302}" presName="LShape" presStyleLbl="alignNode1" presStyleIdx="2" presStyleCnt="9"/>
      <dgm:spPr>
        <a:solidFill>
          <a:schemeClr val="accent2">
            <a:lumMod val="20000"/>
            <a:lumOff val="80000"/>
          </a:schemeClr>
        </a:solidFill>
      </dgm:spPr>
    </dgm:pt>
    <dgm:pt modelId="{E864088D-B1E2-4C2B-BCF8-C932033C38FE}" type="pres">
      <dgm:prSet presAssocID="{D26D9B6E-F44F-4017-B4AC-B8E2B619230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B864EDC-B470-4B9D-A3C6-DEE6C0E4B0F5}" type="pres">
      <dgm:prSet presAssocID="{D26D9B6E-F44F-4017-B4AC-B8E2B6192302}" presName="Triangle" presStyleLbl="alignNode1" presStyleIdx="3" presStyleCnt="9"/>
      <dgm:spPr>
        <a:solidFill>
          <a:schemeClr val="accent2">
            <a:lumMod val="20000"/>
            <a:lumOff val="80000"/>
          </a:schemeClr>
        </a:solidFill>
      </dgm:spPr>
    </dgm:pt>
    <dgm:pt modelId="{D3BF70DB-2067-460E-AAA1-E3D57F31A48C}" type="pres">
      <dgm:prSet presAssocID="{8567BEE5-64A2-4A5D-BA43-F92470475CE6}" presName="sibTrans" presStyleCnt="0"/>
      <dgm:spPr/>
    </dgm:pt>
    <dgm:pt modelId="{513C3523-2FE0-4444-B09A-723023F9EE0C}" type="pres">
      <dgm:prSet presAssocID="{8567BEE5-64A2-4A5D-BA43-F92470475CE6}" presName="space" presStyleCnt="0"/>
      <dgm:spPr/>
    </dgm:pt>
    <dgm:pt modelId="{A7BCC826-326A-4F82-82A9-F0D6D7A17C22}" type="pres">
      <dgm:prSet presAssocID="{A9B33D47-224C-4FA0-888A-B7F85F30AF92}" presName="composite" presStyleCnt="0"/>
      <dgm:spPr/>
    </dgm:pt>
    <dgm:pt modelId="{B86A7F82-B085-4F0F-8349-012CFBA3D0A3}" type="pres">
      <dgm:prSet presAssocID="{A9B33D47-224C-4FA0-888A-B7F85F30AF92}" presName="LShape" presStyleLbl="alignNode1" presStyleIdx="4" presStyleCnt="9"/>
      <dgm:spPr>
        <a:solidFill>
          <a:schemeClr val="accent2">
            <a:lumMod val="20000"/>
            <a:lumOff val="80000"/>
          </a:schemeClr>
        </a:solidFill>
      </dgm:spPr>
    </dgm:pt>
    <dgm:pt modelId="{46A5F4C5-51AC-4D2E-AF7C-4370330F5938}" type="pres">
      <dgm:prSet presAssocID="{A9B33D47-224C-4FA0-888A-B7F85F30AF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3293A75-4B2B-4DF9-93EB-57B7DA7C928E}" type="pres">
      <dgm:prSet presAssocID="{A9B33D47-224C-4FA0-888A-B7F85F30AF92}" presName="Triangle" presStyleLbl="alignNode1" presStyleIdx="5" presStyleCnt="9"/>
      <dgm:spPr>
        <a:solidFill>
          <a:schemeClr val="accent2">
            <a:lumMod val="20000"/>
            <a:lumOff val="80000"/>
          </a:schemeClr>
        </a:solidFill>
      </dgm:spPr>
    </dgm:pt>
    <dgm:pt modelId="{7B8F7516-A6FA-4EFF-8F99-99E62F54AD9A}" type="pres">
      <dgm:prSet presAssocID="{70A2973D-ABB7-4471-A693-AF304EDCA910}" presName="sibTrans" presStyleCnt="0"/>
      <dgm:spPr/>
    </dgm:pt>
    <dgm:pt modelId="{E55D63B3-7516-49F9-9B8D-27F0F5330E59}" type="pres">
      <dgm:prSet presAssocID="{70A2973D-ABB7-4471-A693-AF304EDCA910}" presName="space" presStyleCnt="0"/>
      <dgm:spPr/>
    </dgm:pt>
    <dgm:pt modelId="{3FACD907-AE68-4D65-B028-270EB4C414C1}" type="pres">
      <dgm:prSet presAssocID="{03EB727D-68E8-49E4-949C-49CD2DD5D45A}" presName="composite" presStyleCnt="0"/>
      <dgm:spPr/>
    </dgm:pt>
    <dgm:pt modelId="{4B1A04AD-2597-489E-AB31-591314CFC9FE}" type="pres">
      <dgm:prSet presAssocID="{03EB727D-68E8-49E4-949C-49CD2DD5D45A}" presName="LShape" presStyleLbl="alignNode1" presStyleIdx="6" presStyleCnt="9"/>
      <dgm:spPr>
        <a:solidFill>
          <a:schemeClr val="accent2">
            <a:lumMod val="20000"/>
            <a:lumOff val="80000"/>
          </a:schemeClr>
        </a:solidFill>
      </dgm:spPr>
    </dgm:pt>
    <dgm:pt modelId="{092EA9D2-58B4-4C64-81D8-7E791F964424}" type="pres">
      <dgm:prSet presAssocID="{03EB727D-68E8-49E4-949C-49CD2DD5D45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2A7441A-C2E6-4861-BA4A-BCFB8523C323}" type="pres">
      <dgm:prSet presAssocID="{03EB727D-68E8-49E4-949C-49CD2DD5D45A}" presName="Triangle" presStyleLbl="alignNode1" presStyleIdx="7" presStyleCnt="9"/>
      <dgm:spPr>
        <a:solidFill>
          <a:schemeClr val="accent2">
            <a:lumMod val="20000"/>
            <a:lumOff val="80000"/>
          </a:schemeClr>
        </a:solidFill>
      </dgm:spPr>
    </dgm:pt>
    <dgm:pt modelId="{73DA3180-5CDE-4429-B9C5-0664936EAA2F}" type="pres">
      <dgm:prSet presAssocID="{9CF3545E-F176-40B1-8575-7C12E961E0D3}" presName="sibTrans" presStyleCnt="0"/>
      <dgm:spPr/>
    </dgm:pt>
    <dgm:pt modelId="{19DE9D30-17E6-48A7-83F6-9B610440FE6D}" type="pres">
      <dgm:prSet presAssocID="{9CF3545E-F176-40B1-8575-7C12E961E0D3}" presName="space" presStyleCnt="0"/>
      <dgm:spPr/>
    </dgm:pt>
    <dgm:pt modelId="{87AA0AB8-F151-4C05-BCA3-AFF1C8167596}" type="pres">
      <dgm:prSet presAssocID="{65F5B608-E2ED-482D-AD91-5DF6BD3E9D9A}" presName="composite" presStyleCnt="0"/>
      <dgm:spPr/>
    </dgm:pt>
    <dgm:pt modelId="{E4C56ABE-B367-447C-8CC3-DE9475B78356}" type="pres">
      <dgm:prSet presAssocID="{65F5B608-E2ED-482D-AD91-5DF6BD3E9D9A}" presName="LShape" presStyleLbl="alignNode1" presStyleIdx="8" presStyleCnt="9"/>
      <dgm:spPr>
        <a:solidFill>
          <a:schemeClr val="accent2">
            <a:lumMod val="20000"/>
            <a:lumOff val="80000"/>
          </a:schemeClr>
        </a:solidFill>
      </dgm:spPr>
    </dgm:pt>
    <dgm:pt modelId="{36C17BB6-DFB6-41FD-92EF-CF876D6206F9}" type="pres">
      <dgm:prSet presAssocID="{65F5B608-E2ED-482D-AD91-5DF6BD3E9D9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9ABBB02-354A-4514-B660-2F8EAA249D39}" type="presOf" srcId="{D26D9B6E-F44F-4017-B4AC-B8E2B6192302}" destId="{E864088D-B1E2-4C2B-BCF8-C932033C38FE}" srcOrd="0" destOrd="0" presId="urn:microsoft.com/office/officeart/2009/3/layout/StepUpProcess"/>
    <dgm:cxn modelId="{04F74824-18AB-4F47-905B-9C60A3572360}" type="presOf" srcId="{03EB727D-68E8-49E4-949C-49CD2DD5D45A}" destId="{092EA9D2-58B4-4C64-81D8-7E791F964424}" srcOrd="0" destOrd="0" presId="urn:microsoft.com/office/officeart/2009/3/layout/StepUpProcess"/>
    <dgm:cxn modelId="{CCB9AF3D-C4FC-4A55-808D-A76D77117A3D}" type="presOf" srcId="{65F5B608-E2ED-482D-AD91-5DF6BD3E9D9A}" destId="{36C17BB6-DFB6-41FD-92EF-CF876D6206F9}" srcOrd="0" destOrd="0" presId="urn:microsoft.com/office/officeart/2009/3/layout/StepUpProcess"/>
    <dgm:cxn modelId="{BD5DDE40-B111-43C4-A6CD-3520A0B53779}" srcId="{EE6ED29C-12F7-4999-BA54-E4E997731F35}" destId="{A9B33D47-224C-4FA0-888A-B7F85F30AF92}" srcOrd="2" destOrd="0" parTransId="{B68DDE90-9535-4484-B742-44029D8EBEC3}" sibTransId="{70A2973D-ABB7-4471-A693-AF304EDCA910}"/>
    <dgm:cxn modelId="{0DB44F42-00B2-4E87-A968-9F6450AEB702}" srcId="{EE6ED29C-12F7-4999-BA54-E4E997731F35}" destId="{65F5B608-E2ED-482D-AD91-5DF6BD3E9D9A}" srcOrd="4" destOrd="0" parTransId="{54D926B9-258F-4469-8F08-D785E19C00B8}" sibTransId="{032A10FC-5D0F-4877-8798-EEAA2FDA24B9}"/>
    <dgm:cxn modelId="{6BB1F97B-5296-4438-AC77-653EDC829AF3}" type="presOf" srcId="{D11D435B-8E43-433F-93F2-6EEC63268680}" destId="{4414CBB6-1D4F-4FD9-96BA-C0A4054C0D42}" srcOrd="0" destOrd="0" presId="urn:microsoft.com/office/officeart/2009/3/layout/StepUpProcess"/>
    <dgm:cxn modelId="{37E2B389-BF3A-4FD7-B2B1-5092B159BCD3}" type="presOf" srcId="{EE6ED29C-12F7-4999-BA54-E4E997731F35}" destId="{F903D5A0-2018-4D68-B1C4-F7C4A9F78776}" srcOrd="0" destOrd="0" presId="urn:microsoft.com/office/officeart/2009/3/layout/StepUpProcess"/>
    <dgm:cxn modelId="{0D7D5DDB-9475-4EA7-8474-1F2F97F9218A}" srcId="{EE6ED29C-12F7-4999-BA54-E4E997731F35}" destId="{D11D435B-8E43-433F-93F2-6EEC63268680}" srcOrd="0" destOrd="0" parTransId="{AFAA79E2-0701-4AC4-98A2-E51925887D0E}" sibTransId="{779432DE-0F32-4190-B4B7-A8A04C508651}"/>
    <dgm:cxn modelId="{ABD77DE5-3ED5-4675-BCA7-FA13797EF113}" srcId="{EE6ED29C-12F7-4999-BA54-E4E997731F35}" destId="{D26D9B6E-F44F-4017-B4AC-B8E2B6192302}" srcOrd="1" destOrd="0" parTransId="{634787D5-A6FE-4622-8FE7-263160524F5C}" sibTransId="{8567BEE5-64A2-4A5D-BA43-F92470475CE6}"/>
    <dgm:cxn modelId="{ACB175E8-FDD8-47C2-8401-4BE14D72C807}" srcId="{EE6ED29C-12F7-4999-BA54-E4E997731F35}" destId="{03EB727D-68E8-49E4-949C-49CD2DD5D45A}" srcOrd="3" destOrd="0" parTransId="{8B7351E7-5734-4C62-AD56-026F67065067}" sibTransId="{9CF3545E-F176-40B1-8575-7C12E961E0D3}"/>
    <dgm:cxn modelId="{4A7268FA-F9BB-4D64-89B8-F6F953FC9C4A}" type="presOf" srcId="{A9B33D47-224C-4FA0-888A-B7F85F30AF92}" destId="{46A5F4C5-51AC-4D2E-AF7C-4370330F5938}" srcOrd="0" destOrd="0" presId="urn:microsoft.com/office/officeart/2009/3/layout/StepUpProcess"/>
    <dgm:cxn modelId="{5FCF8E77-C862-4285-9D68-429DCFE70060}" type="presParOf" srcId="{F903D5A0-2018-4D68-B1C4-F7C4A9F78776}" destId="{1F904524-958F-4E3F-8CFC-960EADF20158}" srcOrd="0" destOrd="0" presId="urn:microsoft.com/office/officeart/2009/3/layout/StepUpProcess"/>
    <dgm:cxn modelId="{362412BD-C10E-40EF-A43C-247A9E17BB3B}" type="presParOf" srcId="{1F904524-958F-4E3F-8CFC-960EADF20158}" destId="{4862FD14-3416-4179-9FF4-175A439E7016}" srcOrd="0" destOrd="0" presId="urn:microsoft.com/office/officeart/2009/3/layout/StepUpProcess"/>
    <dgm:cxn modelId="{653057F8-599F-4077-8FC1-A7395E569108}" type="presParOf" srcId="{1F904524-958F-4E3F-8CFC-960EADF20158}" destId="{4414CBB6-1D4F-4FD9-96BA-C0A4054C0D42}" srcOrd="1" destOrd="0" presId="urn:microsoft.com/office/officeart/2009/3/layout/StepUpProcess"/>
    <dgm:cxn modelId="{4D06BBCD-0E3D-41A7-9F12-393D67DAC723}" type="presParOf" srcId="{1F904524-958F-4E3F-8CFC-960EADF20158}" destId="{CEE0D115-EE7B-41DC-BADD-C472A0779E70}" srcOrd="2" destOrd="0" presId="urn:microsoft.com/office/officeart/2009/3/layout/StepUpProcess"/>
    <dgm:cxn modelId="{2DDD1230-9975-4681-8CEF-1E4E4251E3FD}" type="presParOf" srcId="{F903D5A0-2018-4D68-B1C4-F7C4A9F78776}" destId="{E7DA260B-2E6B-43DA-A16A-458A9D331A29}" srcOrd="1" destOrd="0" presId="urn:microsoft.com/office/officeart/2009/3/layout/StepUpProcess"/>
    <dgm:cxn modelId="{7F577EEA-BBA8-475E-83EC-B99BC8DD4AC2}" type="presParOf" srcId="{E7DA260B-2E6B-43DA-A16A-458A9D331A29}" destId="{DCA78869-4490-4C08-9358-FB71A27DA58B}" srcOrd="0" destOrd="0" presId="urn:microsoft.com/office/officeart/2009/3/layout/StepUpProcess"/>
    <dgm:cxn modelId="{7AC1A2A0-B66E-4F14-9529-74732C635BBB}" type="presParOf" srcId="{F903D5A0-2018-4D68-B1C4-F7C4A9F78776}" destId="{F0E85A05-8495-46D1-93A8-1D8B1645F22D}" srcOrd="2" destOrd="0" presId="urn:microsoft.com/office/officeart/2009/3/layout/StepUpProcess"/>
    <dgm:cxn modelId="{C29E72C0-6056-419C-B4C4-9DAE6279AD4D}" type="presParOf" srcId="{F0E85A05-8495-46D1-93A8-1D8B1645F22D}" destId="{1DBFA8BC-4D8A-4EDF-87EB-D3425E6535B1}" srcOrd="0" destOrd="0" presId="urn:microsoft.com/office/officeart/2009/3/layout/StepUpProcess"/>
    <dgm:cxn modelId="{570B9E10-6766-4719-9A3B-0C445A59250C}" type="presParOf" srcId="{F0E85A05-8495-46D1-93A8-1D8B1645F22D}" destId="{E864088D-B1E2-4C2B-BCF8-C932033C38FE}" srcOrd="1" destOrd="0" presId="urn:microsoft.com/office/officeart/2009/3/layout/StepUpProcess"/>
    <dgm:cxn modelId="{755A0CCC-8D3A-486B-8150-4361C756C59F}" type="presParOf" srcId="{F0E85A05-8495-46D1-93A8-1D8B1645F22D}" destId="{9B864EDC-B470-4B9D-A3C6-DEE6C0E4B0F5}" srcOrd="2" destOrd="0" presId="urn:microsoft.com/office/officeart/2009/3/layout/StepUpProcess"/>
    <dgm:cxn modelId="{BF721F91-F761-4EA7-8BC4-A426EE985918}" type="presParOf" srcId="{F903D5A0-2018-4D68-B1C4-F7C4A9F78776}" destId="{D3BF70DB-2067-460E-AAA1-E3D57F31A48C}" srcOrd="3" destOrd="0" presId="urn:microsoft.com/office/officeart/2009/3/layout/StepUpProcess"/>
    <dgm:cxn modelId="{9479BED6-29A3-459F-BF47-904A7A7053FA}" type="presParOf" srcId="{D3BF70DB-2067-460E-AAA1-E3D57F31A48C}" destId="{513C3523-2FE0-4444-B09A-723023F9EE0C}" srcOrd="0" destOrd="0" presId="urn:microsoft.com/office/officeart/2009/3/layout/StepUpProcess"/>
    <dgm:cxn modelId="{B5924378-9B66-4C66-9F86-E96CF6E875BD}" type="presParOf" srcId="{F903D5A0-2018-4D68-B1C4-F7C4A9F78776}" destId="{A7BCC826-326A-4F82-82A9-F0D6D7A17C22}" srcOrd="4" destOrd="0" presId="urn:microsoft.com/office/officeart/2009/3/layout/StepUpProcess"/>
    <dgm:cxn modelId="{5EA68C81-BAC9-4C5D-B9F2-AF99DF131CEE}" type="presParOf" srcId="{A7BCC826-326A-4F82-82A9-F0D6D7A17C22}" destId="{B86A7F82-B085-4F0F-8349-012CFBA3D0A3}" srcOrd="0" destOrd="0" presId="urn:microsoft.com/office/officeart/2009/3/layout/StepUpProcess"/>
    <dgm:cxn modelId="{F0435109-6690-4504-A93A-70C47E96CC01}" type="presParOf" srcId="{A7BCC826-326A-4F82-82A9-F0D6D7A17C22}" destId="{46A5F4C5-51AC-4D2E-AF7C-4370330F5938}" srcOrd="1" destOrd="0" presId="urn:microsoft.com/office/officeart/2009/3/layout/StepUpProcess"/>
    <dgm:cxn modelId="{102E56D0-C18F-4849-8F1F-E55B216EE771}" type="presParOf" srcId="{A7BCC826-326A-4F82-82A9-F0D6D7A17C22}" destId="{D3293A75-4B2B-4DF9-93EB-57B7DA7C928E}" srcOrd="2" destOrd="0" presId="urn:microsoft.com/office/officeart/2009/3/layout/StepUpProcess"/>
    <dgm:cxn modelId="{C9EC3D54-121C-4E6D-9EE1-6C87770DAA7C}" type="presParOf" srcId="{F903D5A0-2018-4D68-B1C4-F7C4A9F78776}" destId="{7B8F7516-A6FA-4EFF-8F99-99E62F54AD9A}" srcOrd="5" destOrd="0" presId="urn:microsoft.com/office/officeart/2009/3/layout/StepUpProcess"/>
    <dgm:cxn modelId="{5A9839A5-CC55-4BEE-8831-5667025C467F}" type="presParOf" srcId="{7B8F7516-A6FA-4EFF-8F99-99E62F54AD9A}" destId="{E55D63B3-7516-49F9-9B8D-27F0F5330E59}" srcOrd="0" destOrd="0" presId="urn:microsoft.com/office/officeart/2009/3/layout/StepUpProcess"/>
    <dgm:cxn modelId="{E7EA5EE8-25B5-4435-843D-7CE19C6ED95A}" type="presParOf" srcId="{F903D5A0-2018-4D68-B1C4-F7C4A9F78776}" destId="{3FACD907-AE68-4D65-B028-270EB4C414C1}" srcOrd="6" destOrd="0" presId="urn:microsoft.com/office/officeart/2009/3/layout/StepUpProcess"/>
    <dgm:cxn modelId="{81F1AEA6-CD5F-4404-85B8-9E3C23A0779C}" type="presParOf" srcId="{3FACD907-AE68-4D65-B028-270EB4C414C1}" destId="{4B1A04AD-2597-489E-AB31-591314CFC9FE}" srcOrd="0" destOrd="0" presId="urn:microsoft.com/office/officeart/2009/3/layout/StepUpProcess"/>
    <dgm:cxn modelId="{98BEC06B-1093-4BAF-A498-E4956C5690A2}" type="presParOf" srcId="{3FACD907-AE68-4D65-B028-270EB4C414C1}" destId="{092EA9D2-58B4-4C64-81D8-7E791F964424}" srcOrd="1" destOrd="0" presId="urn:microsoft.com/office/officeart/2009/3/layout/StepUpProcess"/>
    <dgm:cxn modelId="{8F7F6A26-933D-44EE-9A18-433A16535888}" type="presParOf" srcId="{3FACD907-AE68-4D65-B028-270EB4C414C1}" destId="{42A7441A-C2E6-4861-BA4A-BCFB8523C323}" srcOrd="2" destOrd="0" presId="urn:microsoft.com/office/officeart/2009/3/layout/StepUpProcess"/>
    <dgm:cxn modelId="{103B8751-4AAB-4FEF-843D-243090538C19}" type="presParOf" srcId="{F903D5A0-2018-4D68-B1C4-F7C4A9F78776}" destId="{73DA3180-5CDE-4429-B9C5-0664936EAA2F}" srcOrd="7" destOrd="0" presId="urn:microsoft.com/office/officeart/2009/3/layout/StepUpProcess"/>
    <dgm:cxn modelId="{FF358AD0-E1CE-4F1D-AA30-0F194D23E1BD}" type="presParOf" srcId="{73DA3180-5CDE-4429-B9C5-0664936EAA2F}" destId="{19DE9D30-17E6-48A7-83F6-9B610440FE6D}" srcOrd="0" destOrd="0" presId="urn:microsoft.com/office/officeart/2009/3/layout/StepUpProcess"/>
    <dgm:cxn modelId="{3714D98C-9062-4A50-A7EC-9CB9235AF85B}" type="presParOf" srcId="{F903D5A0-2018-4D68-B1C4-F7C4A9F78776}" destId="{87AA0AB8-F151-4C05-BCA3-AFF1C8167596}" srcOrd="8" destOrd="0" presId="urn:microsoft.com/office/officeart/2009/3/layout/StepUpProcess"/>
    <dgm:cxn modelId="{1AC840DB-03EC-40D9-93CF-6F933AB49893}" type="presParOf" srcId="{87AA0AB8-F151-4C05-BCA3-AFF1C8167596}" destId="{E4C56ABE-B367-447C-8CC3-DE9475B78356}" srcOrd="0" destOrd="0" presId="urn:microsoft.com/office/officeart/2009/3/layout/StepUpProcess"/>
    <dgm:cxn modelId="{0E6970DE-FEC0-4F27-8AB4-309311BD14E3}" type="presParOf" srcId="{87AA0AB8-F151-4C05-BCA3-AFF1C8167596}" destId="{36C17BB6-DFB6-41FD-92EF-CF876D6206F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3EC03C-CD0A-44A8-9ABC-AC4E393BCF6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8B892F-5753-448C-A7CF-763CCB0E773C}">
      <dgm:prSet phldrT="[Текст]" custT="1"/>
      <dgm:spPr/>
      <dgm:t>
        <a:bodyPr/>
        <a:lstStyle/>
        <a:p>
          <a:endParaRPr lang="ru-RU" sz="1800" dirty="0"/>
        </a:p>
      </dgm:t>
    </dgm:pt>
    <dgm:pt modelId="{B526F465-D27E-4B5B-AE73-5CDD23EE5B4B}" type="parTrans" cxnId="{112A45A7-3F98-41C9-9155-6ABFAD371DE6}">
      <dgm:prSet/>
      <dgm:spPr/>
      <dgm:t>
        <a:bodyPr/>
        <a:lstStyle/>
        <a:p>
          <a:endParaRPr lang="ru-RU"/>
        </a:p>
      </dgm:t>
    </dgm:pt>
    <dgm:pt modelId="{F9F06696-A1B3-4BDE-A945-8D8BAB02D4C2}" type="sibTrans" cxnId="{112A45A7-3F98-41C9-9155-6ABFAD371DE6}">
      <dgm:prSet/>
      <dgm:spPr/>
      <dgm:t>
        <a:bodyPr/>
        <a:lstStyle/>
        <a:p>
          <a:endParaRPr lang="ru-RU"/>
        </a:p>
      </dgm:t>
    </dgm:pt>
    <dgm:pt modelId="{9A638183-F53E-4119-AFB4-A665F9A29C85}">
      <dgm:prSet phldrT="[Текст]" custT="1"/>
      <dgm:spPr/>
      <dgm:t>
        <a:bodyPr/>
        <a:lstStyle/>
        <a:p>
          <a:endParaRPr lang="ru-RU" sz="1800" dirty="0"/>
        </a:p>
      </dgm:t>
    </dgm:pt>
    <dgm:pt modelId="{140989F7-CC4A-42B2-BFE1-BD2A7FA1F781}" type="parTrans" cxnId="{5820CE05-7671-4DD5-8413-292D7EB2F911}">
      <dgm:prSet/>
      <dgm:spPr/>
      <dgm:t>
        <a:bodyPr/>
        <a:lstStyle/>
        <a:p>
          <a:endParaRPr lang="ru-RU"/>
        </a:p>
      </dgm:t>
    </dgm:pt>
    <dgm:pt modelId="{99FFA5B9-D7AE-40F5-AFE4-D467482D9F76}" type="sibTrans" cxnId="{5820CE05-7671-4DD5-8413-292D7EB2F911}">
      <dgm:prSet/>
      <dgm:spPr/>
      <dgm:t>
        <a:bodyPr/>
        <a:lstStyle/>
        <a:p>
          <a:endParaRPr lang="ru-RU"/>
        </a:p>
      </dgm:t>
    </dgm:pt>
    <dgm:pt modelId="{28FC0786-27DA-4632-9379-F9F585227B36}">
      <dgm:prSet phldrT="[Текст]" custT="1"/>
      <dgm:spPr/>
      <dgm:t>
        <a:bodyPr/>
        <a:lstStyle/>
        <a:p>
          <a:endParaRPr lang="ru-RU" sz="1800" dirty="0"/>
        </a:p>
      </dgm:t>
    </dgm:pt>
    <dgm:pt modelId="{92435502-8337-4011-B192-A6B15D1EABF2}" type="parTrans" cxnId="{0BE063A7-59CE-4F31-AB7C-11DBC9CF5B63}">
      <dgm:prSet/>
      <dgm:spPr/>
      <dgm:t>
        <a:bodyPr/>
        <a:lstStyle/>
        <a:p>
          <a:endParaRPr lang="ru-RU"/>
        </a:p>
      </dgm:t>
    </dgm:pt>
    <dgm:pt modelId="{1AD08DE2-310D-42DF-B668-F04D680F8D46}" type="sibTrans" cxnId="{0BE063A7-59CE-4F31-AB7C-11DBC9CF5B63}">
      <dgm:prSet/>
      <dgm:spPr/>
      <dgm:t>
        <a:bodyPr/>
        <a:lstStyle/>
        <a:p>
          <a:endParaRPr lang="ru-RU"/>
        </a:p>
      </dgm:t>
    </dgm:pt>
    <dgm:pt modelId="{50A0610D-8E7C-4E87-BD99-B45C71A6946B}">
      <dgm:prSet phldrT="[Текст]" custT="1"/>
      <dgm:spPr/>
      <dgm:t>
        <a:bodyPr/>
        <a:lstStyle/>
        <a:p>
          <a:endParaRPr lang="ru-RU" sz="1800" dirty="0"/>
        </a:p>
      </dgm:t>
    </dgm:pt>
    <dgm:pt modelId="{67B4B368-67A7-4D58-BBEC-14115E87EF21}" type="parTrans" cxnId="{DD0F70C2-8860-4C6F-8509-181A3CB7C091}">
      <dgm:prSet/>
      <dgm:spPr/>
      <dgm:t>
        <a:bodyPr/>
        <a:lstStyle/>
        <a:p>
          <a:endParaRPr lang="ru-RU"/>
        </a:p>
      </dgm:t>
    </dgm:pt>
    <dgm:pt modelId="{5D562595-C5B6-482F-B4B8-A33BB15DCF84}" type="sibTrans" cxnId="{DD0F70C2-8860-4C6F-8509-181A3CB7C091}">
      <dgm:prSet/>
      <dgm:spPr/>
      <dgm:t>
        <a:bodyPr/>
        <a:lstStyle/>
        <a:p>
          <a:endParaRPr lang="ru-RU"/>
        </a:p>
      </dgm:t>
    </dgm:pt>
    <dgm:pt modelId="{E9F6A3FC-FD51-4B62-87DD-B34505282D94}">
      <dgm:prSet phldrT="[Текст]" custT="1"/>
      <dgm:spPr/>
      <dgm:t>
        <a:bodyPr/>
        <a:lstStyle/>
        <a:p>
          <a:endParaRPr lang="ru-RU" sz="1800" dirty="0"/>
        </a:p>
      </dgm:t>
    </dgm:pt>
    <dgm:pt modelId="{CCEE576E-3894-40D2-946E-6C82EEBA064D}" type="parTrans" cxnId="{6E76285E-9840-493A-95D1-374A1EAD4F56}">
      <dgm:prSet/>
      <dgm:spPr/>
      <dgm:t>
        <a:bodyPr/>
        <a:lstStyle/>
        <a:p>
          <a:endParaRPr lang="ru-RU"/>
        </a:p>
      </dgm:t>
    </dgm:pt>
    <dgm:pt modelId="{173DE77B-25ED-44C6-8946-E75A6C8D0483}" type="sibTrans" cxnId="{6E76285E-9840-493A-95D1-374A1EAD4F56}">
      <dgm:prSet/>
      <dgm:spPr/>
      <dgm:t>
        <a:bodyPr/>
        <a:lstStyle/>
        <a:p>
          <a:endParaRPr lang="ru-RU"/>
        </a:p>
      </dgm:t>
    </dgm:pt>
    <dgm:pt modelId="{40C4ED6E-43E6-4E07-A6FF-4B2646BC20E2}" type="pres">
      <dgm:prSet presAssocID="{273EC03C-CD0A-44A8-9ABC-AC4E393BCF67}" presName="rootnode" presStyleCnt="0">
        <dgm:presLayoutVars>
          <dgm:chMax/>
          <dgm:chPref/>
          <dgm:dir/>
          <dgm:animLvl val="lvl"/>
        </dgm:presLayoutVars>
      </dgm:prSet>
      <dgm:spPr/>
    </dgm:pt>
    <dgm:pt modelId="{A0114705-061F-412F-8500-C43C37C9F95E}" type="pres">
      <dgm:prSet presAssocID="{978B892F-5753-448C-A7CF-763CCB0E773C}" presName="composite" presStyleCnt="0"/>
      <dgm:spPr/>
    </dgm:pt>
    <dgm:pt modelId="{770441DB-E7DF-45DB-803F-9291EA0BE5B2}" type="pres">
      <dgm:prSet presAssocID="{978B892F-5753-448C-A7CF-763CCB0E773C}" presName="LShape" presStyleLbl="alignNode1" presStyleIdx="0" presStyleCnt="9"/>
      <dgm:spPr/>
    </dgm:pt>
    <dgm:pt modelId="{97B2EF29-FBEF-45DC-997C-3ACC6C764F0A}" type="pres">
      <dgm:prSet presAssocID="{978B892F-5753-448C-A7CF-763CCB0E773C}" presName="ParentText" presStyleLbl="revTx" presStyleIdx="0" presStyleCnt="5" custScaleX="94508" custScaleY="108557" custLinFactNeighborX="966" custLinFactNeighborY="9738">
        <dgm:presLayoutVars>
          <dgm:chMax val="0"/>
          <dgm:chPref val="0"/>
          <dgm:bulletEnabled val="1"/>
        </dgm:presLayoutVars>
      </dgm:prSet>
      <dgm:spPr/>
    </dgm:pt>
    <dgm:pt modelId="{87B1EFFA-5CAD-49FD-A2E8-F1875961F22D}" type="pres">
      <dgm:prSet presAssocID="{978B892F-5753-448C-A7CF-763CCB0E773C}" presName="Triangle" presStyleLbl="alignNode1" presStyleIdx="1" presStyleCnt="9"/>
      <dgm:spPr/>
    </dgm:pt>
    <dgm:pt modelId="{DA4A5C75-6571-483E-B00E-B394AF1C33F9}" type="pres">
      <dgm:prSet presAssocID="{F9F06696-A1B3-4BDE-A945-8D8BAB02D4C2}" presName="sibTrans" presStyleCnt="0"/>
      <dgm:spPr/>
    </dgm:pt>
    <dgm:pt modelId="{99C69970-AAE6-4332-BBA8-A01404DE8424}" type="pres">
      <dgm:prSet presAssocID="{F9F06696-A1B3-4BDE-A945-8D8BAB02D4C2}" presName="space" presStyleCnt="0"/>
      <dgm:spPr/>
    </dgm:pt>
    <dgm:pt modelId="{0524D878-EDC7-4090-91BF-8ACBCA286B2E}" type="pres">
      <dgm:prSet presAssocID="{50A0610D-8E7C-4E87-BD99-B45C71A6946B}" presName="composite" presStyleCnt="0"/>
      <dgm:spPr/>
    </dgm:pt>
    <dgm:pt modelId="{8BE4266C-C758-48AB-BCB3-05828C0ADCB6}" type="pres">
      <dgm:prSet presAssocID="{50A0610D-8E7C-4E87-BD99-B45C71A6946B}" presName="LShape" presStyleLbl="alignNode1" presStyleIdx="2" presStyleCnt="9"/>
      <dgm:spPr/>
    </dgm:pt>
    <dgm:pt modelId="{9A506D8D-F9CC-4FB0-8965-86F70548AC8E}" type="pres">
      <dgm:prSet presAssocID="{50A0610D-8E7C-4E87-BD99-B45C71A6946B}" presName="ParentText" presStyleLbl="revTx" presStyleIdx="1" presStyleCnt="5" custLinFactNeighborX="1866" custLinFactNeighborY="13306">
        <dgm:presLayoutVars>
          <dgm:chMax val="0"/>
          <dgm:chPref val="0"/>
          <dgm:bulletEnabled val="1"/>
        </dgm:presLayoutVars>
      </dgm:prSet>
      <dgm:spPr/>
    </dgm:pt>
    <dgm:pt modelId="{1852B5B5-2E6D-44E5-A6B2-FA793596364B}" type="pres">
      <dgm:prSet presAssocID="{50A0610D-8E7C-4E87-BD99-B45C71A6946B}" presName="Triangle" presStyleLbl="alignNode1" presStyleIdx="3" presStyleCnt="9"/>
      <dgm:spPr/>
    </dgm:pt>
    <dgm:pt modelId="{A523A4F5-8823-4157-908F-2F86F53DB407}" type="pres">
      <dgm:prSet presAssocID="{5D562595-C5B6-482F-B4B8-A33BB15DCF84}" presName="sibTrans" presStyleCnt="0"/>
      <dgm:spPr/>
    </dgm:pt>
    <dgm:pt modelId="{C42F9E0E-1374-4A14-8C02-D84351BE261B}" type="pres">
      <dgm:prSet presAssocID="{5D562595-C5B6-482F-B4B8-A33BB15DCF84}" presName="space" presStyleCnt="0"/>
      <dgm:spPr/>
    </dgm:pt>
    <dgm:pt modelId="{56E191FC-48AD-4AD1-9C56-A3A734A99B8E}" type="pres">
      <dgm:prSet presAssocID="{E9F6A3FC-FD51-4B62-87DD-B34505282D94}" presName="composite" presStyleCnt="0"/>
      <dgm:spPr/>
    </dgm:pt>
    <dgm:pt modelId="{477CF162-8FC9-47F1-BE48-0908C6A57BBC}" type="pres">
      <dgm:prSet presAssocID="{E9F6A3FC-FD51-4B62-87DD-B34505282D94}" presName="LShape" presStyleLbl="alignNode1" presStyleIdx="4" presStyleCnt="9" custLinFactNeighborX="2066" custLinFactNeighborY="170"/>
      <dgm:spPr/>
    </dgm:pt>
    <dgm:pt modelId="{D3A77DC3-A372-40A8-9E4F-B01B56090F11}" type="pres">
      <dgm:prSet presAssocID="{E9F6A3FC-FD51-4B62-87DD-B34505282D94}" presName="ParentText" presStyleLbl="revTx" presStyleIdx="2" presStyleCnt="5" custScaleX="104660" custScaleY="89414" custLinFactNeighborX="5257" custLinFactNeighborY="2779">
        <dgm:presLayoutVars>
          <dgm:chMax val="0"/>
          <dgm:chPref val="0"/>
          <dgm:bulletEnabled val="1"/>
        </dgm:presLayoutVars>
      </dgm:prSet>
      <dgm:spPr/>
    </dgm:pt>
    <dgm:pt modelId="{594CD039-D505-4317-9C9E-90F33AB1C370}" type="pres">
      <dgm:prSet presAssocID="{E9F6A3FC-FD51-4B62-87DD-B34505282D94}" presName="Triangle" presStyleLbl="alignNode1" presStyleIdx="5" presStyleCnt="9"/>
      <dgm:spPr/>
    </dgm:pt>
    <dgm:pt modelId="{274EB9D3-2943-4EDD-A2C9-B77A88C4AB6B}" type="pres">
      <dgm:prSet presAssocID="{173DE77B-25ED-44C6-8946-E75A6C8D0483}" presName="sibTrans" presStyleCnt="0"/>
      <dgm:spPr/>
    </dgm:pt>
    <dgm:pt modelId="{F7AE8C02-E0D1-4B2D-81BD-9C771933CECC}" type="pres">
      <dgm:prSet presAssocID="{173DE77B-25ED-44C6-8946-E75A6C8D0483}" presName="space" presStyleCnt="0"/>
      <dgm:spPr/>
    </dgm:pt>
    <dgm:pt modelId="{96442A57-ECE2-4A02-8ADB-EA0B2AE65E82}" type="pres">
      <dgm:prSet presAssocID="{9A638183-F53E-4119-AFB4-A665F9A29C85}" presName="composite" presStyleCnt="0"/>
      <dgm:spPr/>
    </dgm:pt>
    <dgm:pt modelId="{402D9192-A45F-4738-A150-379BDBF3C4AC}" type="pres">
      <dgm:prSet presAssocID="{9A638183-F53E-4119-AFB4-A665F9A29C85}" presName="LShape" presStyleLbl="alignNode1" presStyleIdx="6" presStyleCnt="9"/>
      <dgm:spPr/>
    </dgm:pt>
    <dgm:pt modelId="{84E9D633-C655-4C3D-BD7D-6BC3F2345434}" type="pres">
      <dgm:prSet presAssocID="{9A638183-F53E-4119-AFB4-A665F9A29C85}" presName="ParentText" presStyleLbl="revTx" presStyleIdx="3" presStyleCnt="5" custScaleX="114165" custLinFactNeighborX="8905" custLinFactNeighborY="6570">
        <dgm:presLayoutVars>
          <dgm:chMax val="0"/>
          <dgm:chPref val="0"/>
          <dgm:bulletEnabled val="1"/>
        </dgm:presLayoutVars>
      </dgm:prSet>
      <dgm:spPr/>
    </dgm:pt>
    <dgm:pt modelId="{BC99E30E-51D9-4683-BF9A-DCF1B8C756D8}" type="pres">
      <dgm:prSet presAssocID="{9A638183-F53E-4119-AFB4-A665F9A29C85}" presName="Triangle" presStyleLbl="alignNode1" presStyleIdx="7" presStyleCnt="9"/>
      <dgm:spPr/>
    </dgm:pt>
    <dgm:pt modelId="{8B33A6B4-CEE5-4864-8915-53BD2EB57807}" type="pres">
      <dgm:prSet presAssocID="{99FFA5B9-D7AE-40F5-AFE4-D467482D9F76}" presName="sibTrans" presStyleCnt="0"/>
      <dgm:spPr/>
    </dgm:pt>
    <dgm:pt modelId="{19282F36-D943-4369-9AD1-CBE5914D6191}" type="pres">
      <dgm:prSet presAssocID="{99FFA5B9-D7AE-40F5-AFE4-D467482D9F76}" presName="space" presStyleCnt="0"/>
      <dgm:spPr/>
    </dgm:pt>
    <dgm:pt modelId="{6A9C6DB3-7719-410C-87E9-375429106802}" type="pres">
      <dgm:prSet presAssocID="{28FC0786-27DA-4632-9379-F9F585227B36}" presName="composite" presStyleCnt="0"/>
      <dgm:spPr/>
    </dgm:pt>
    <dgm:pt modelId="{B44492C7-E772-42A3-80EA-061F84919621}" type="pres">
      <dgm:prSet presAssocID="{28FC0786-27DA-4632-9379-F9F585227B36}" presName="LShape" presStyleLbl="alignNode1" presStyleIdx="8" presStyleCnt="9"/>
      <dgm:spPr/>
    </dgm:pt>
    <dgm:pt modelId="{FC56EC51-CD09-4968-BC8B-5DC1AD30C629}" type="pres">
      <dgm:prSet presAssocID="{28FC0786-27DA-4632-9379-F9F585227B36}" presName="ParentText" presStyleLbl="revTx" presStyleIdx="4" presStyleCnt="5" custLinFactNeighborX="1340" custLinFactNeighborY="3335">
        <dgm:presLayoutVars>
          <dgm:chMax val="0"/>
          <dgm:chPref val="0"/>
          <dgm:bulletEnabled val="1"/>
        </dgm:presLayoutVars>
      </dgm:prSet>
      <dgm:spPr/>
    </dgm:pt>
  </dgm:ptLst>
  <dgm:cxnLst>
    <dgm:cxn modelId="{5820CE05-7671-4DD5-8413-292D7EB2F911}" srcId="{273EC03C-CD0A-44A8-9ABC-AC4E393BCF67}" destId="{9A638183-F53E-4119-AFB4-A665F9A29C85}" srcOrd="3" destOrd="0" parTransId="{140989F7-CC4A-42B2-BFE1-BD2A7FA1F781}" sibTransId="{99FFA5B9-D7AE-40F5-AFE4-D467482D9F76}"/>
    <dgm:cxn modelId="{D6E71D5E-1B46-43C8-B8C9-E1E972F887D7}" type="presOf" srcId="{E9F6A3FC-FD51-4B62-87DD-B34505282D94}" destId="{D3A77DC3-A372-40A8-9E4F-B01B56090F11}" srcOrd="0" destOrd="0" presId="urn:microsoft.com/office/officeart/2009/3/layout/StepUpProcess"/>
    <dgm:cxn modelId="{6E76285E-9840-493A-95D1-374A1EAD4F56}" srcId="{273EC03C-CD0A-44A8-9ABC-AC4E393BCF67}" destId="{E9F6A3FC-FD51-4B62-87DD-B34505282D94}" srcOrd="2" destOrd="0" parTransId="{CCEE576E-3894-40D2-946E-6C82EEBA064D}" sibTransId="{173DE77B-25ED-44C6-8946-E75A6C8D0483}"/>
    <dgm:cxn modelId="{8E283480-3F72-483B-AA44-1B65953228B0}" type="presOf" srcId="{273EC03C-CD0A-44A8-9ABC-AC4E393BCF67}" destId="{40C4ED6E-43E6-4E07-A6FF-4B2646BC20E2}" srcOrd="0" destOrd="0" presId="urn:microsoft.com/office/officeart/2009/3/layout/StepUpProcess"/>
    <dgm:cxn modelId="{1AA7B486-0B45-417E-AB40-89CAB5E5CB06}" type="presOf" srcId="{9A638183-F53E-4119-AFB4-A665F9A29C85}" destId="{84E9D633-C655-4C3D-BD7D-6BC3F2345434}" srcOrd="0" destOrd="0" presId="urn:microsoft.com/office/officeart/2009/3/layout/StepUpProcess"/>
    <dgm:cxn modelId="{0BE063A7-59CE-4F31-AB7C-11DBC9CF5B63}" srcId="{273EC03C-CD0A-44A8-9ABC-AC4E393BCF67}" destId="{28FC0786-27DA-4632-9379-F9F585227B36}" srcOrd="4" destOrd="0" parTransId="{92435502-8337-4011-B192-A6B15D1EABF2}" sibTransId="{1AD08DE2-310D-42DF-B668-F04D680F8D46}"/>
    <dgm:cxn modelId="{112A45A7-3F98-41C9-9155-6ABFAD371DE6}" srcId="{273EC03C-CD0A-44A8-9ABC-AC4E393BCF67}" destId="{978B892F-5753-448C-A7CF-763CCB0E773C}" srcOrd="0" destOrd="0" parTransId="{B526F465-D27E-4B5B-AE73-5CDD23EE5B4B}" sibTransId="{F9F06696-A1B3-4BDE-A945-8D8BAB02D4C2}"/>
    <dgm:cxn modelId="{DD0F70C2-8860-4C6F-8509-181A3CB7C091}" srcId="{273EC03C-CD0A-44A8-9ABC-AC4E393BCF67}" destId="{50A0610D-8E7C-4E87-BD99-B45C71A6946B}" srcOrd="1" destOrd="0" parTransId="{67B4B368-67A7-4D58-BBEC-14115E87EF21}" sibTransId="{5D562595-C5B6-482F-B4B8-A33BB15DCF84}"/>
    <dgm:cxn modelId="{DA0263C5-7901-45F8-A5BD-884069469F74}" type="presOf" srcId="{50A0610D-8E7C-4E87-BD99-B45C71A6946B}" destId="{9A506D8D-F9CC-4FB0-8965-86F70548AC8E}" srcOrd="0" destOrd="0" presId="urn:microsoft.com/office/officeart/2009/3/layout/StepUpProcess"/>
    <dgm:cxn modelId="{4351ADEA-ED83-4D23-87BE-64E0BDDCC2AC}" type="presOf" srcId="{978B892F-5753-448C-A7CF-763CCB0E773C}" destId="{97B2EF29-FBEF-45DC-997C-3ACC6C764F0A}" srcOrd="0" destOrd="0" presId="urn:microsoft.com/office/officeart/2009/3/layout/StepUpProcess"/>
    <dgm:cxn modelId="{BED701FC-CEAA-48E4-99A4-9E333391D4DA}" type="presOf" srcId="{28FC0786-27DA-4632-9379-F9F585227B36}" destId="{FC56EC51-CD09-4968-BC8B-5DC1AD30C629}" srcOrd="0" destOrd="0" presId="urn:microsoft.com/office/officeart/2009/3/layout/StepUpProcess"/>
    <dgm:cxn modelId="{BE8799C6-1C56-498A-A6AD-B9A9C8FF96D7}" type="presParOf" srcId="{40C4ED6E-43E6-4E07-A6FF-4B2646BC20E2}" destId="{A0114705-061F-412F-8500-C43C37C9F95E}" srcOrd="0" destOrd="0" presId="urn:microsoft.com/office/officeart/2009/3/layout/StepUpProcess"/>
    <dgm:cxn modelId="{0BB5F528-EF31-41E9-87E1-33D281CD2CC3}" type="presParOf" srcId="{A0114705-061F-412F-8500-C43C37C9F95E}" destId="{770441DB-E7DF-45DB-803F-9291EA0BE5B2}" srcOrd="0" destOrd="0" presId="urn:microsoft.com/office/officeart/2009/3/layout/StepUpProcess"/>
    <dgm:cxn modelId="{16A1495E-190A-485A-A832-DD7BB53F646F}" type="presParOf" srcId="{A0114705-061F-412F-8500-C43C37C9F95E}" destId="{97B2EF29-FBEF-45DC-997C-3ACC6C764F0A}" srcOrd="1" destOrd="0" presId="urn:microsoft.com/office/officeart/2009/3/layout/StepUpProcess"/>
    <dgm:cxn modelId="{BDDA6EFA-F6E2-4E93-99A5-FC2DC6DB88C9}" type="presParOf" srcId="{A0114705-061F-412F-8500-C43C37C9F95E}" destId="{87B1EFFA-5CAD-49FD-A2E8-F1875961F22D}" srcOrd="2" destOrd="0" presId="urn:microsoft.com/office/officeart/2009/3/layout/StepUpProcess"/>
    <dgm:cxn modelId="{989D4DAF-9792-4E2D-9748-EB37A6AE8B94}" type="presParOf" srcId="{40C4ED6E-43E6-4E07-A6FF-4B2646BC20E2}" destId="{DA4A5C75-6571-483E-B00E-B394AF1C33F9}" srcOrd="1" destOrd="0" presId="urn:microsoft.com/office/officeart/2009/3/layout/StepUpProcess"/>
    <dgm:cxn modelId="{4A621A54-1B9F-47B3-8384-1BCA5B4E670E}" type="presParOf" srcId="{DA4A5C75-6571-483E-B00E-B394AF1C33F9}" destId="{99C69970-AAE6-4332-BBA8-A01404DE8424}" srcOrd="0" destOrd="0" presId="urn:microsoft.com/office/officeart/2009/3/layout/StepUpProcess"/>
    <dgm:cxn modelId="{1CDC774A-B9FB-464E-9BAA-1DF1A95E575A}" type="presParOf" srcId="{40C4ED6E-43E6-4E07-A6FF-4B2646BC20E2}" destId="{0524D878-EDC7-4090-91BF-8ACBCA286B2E}" srcOrd="2" destOrd="0" presId="urn:microsoft.com/office/officeart/2009/3/layout/StepUpProcess"/>
    <dgm:cxn modelId="{A021B82C-329A-4150-88CE-B0EC6205155E}" type="presParOf" srcId="{0524D878-EDC7-4090-91BF-8ACBCA286B2E}" destId="{8BE4266C-C758-48AB-BCB3-05828C0ADCB6}" srcOrd="0" destOrd="0" presId="urn:microsoft.com/office/officeart/2009/3/layout/StepUpProcess"/>
    <dgm:cxn modelId="{DC556DAE-76A2-406D-A927-9E839CCDA0ED}" type="presParOf" srcId="{0524D878-EDC7-4090-91BF-8ACBCA286B2E}" destId="{9A506D8D-F9CC-4FB0-8965-86F70548AC8E}" srcOrd="1" destOrd="0" presId="urn:microsoft.com/office/officeart/2009/3/layout/StepUpProcess"/>
    <dgm:cxn modelId="{97EB92D3-77ED-4362-A221-2BA3D9E09F37}" type="presParOf" srcId="{0524D878-EDC7-4090-91BF-8ACBCA286B2E}" destId="{1852B5B5-2E6D-44E5-A6B2-FA793596364B}" srcOrd="2" destOrd="0" presId="urn:microsoft.com/office/officeart/2009/3/layout/StepUpProcess"/>
    <dgm:cxn modelId="{DBA0AA61-2535-4EA8-B30B-4D24415778AE}" type="presParOf" srcId="{40C4ED6E-43E6-4E07-A6FF-4B2646BC20E2}" destId="{A523A4F5-8823-4157-908F-2F86F53DB407}" srcOrd="3" destOrd="0" presId="urn:microsoft.com/office/officeart/2009/3/layout/StepUpProcess"/>
    <dgm:cxn modelId="{86FE4381-B478-441F-9234-07CCA7886F37}" type="presParOf" srcId="{A523A4F5-8823-4157-908F-2F86F53DB407}" destId="{C42F9E0E-1374-4A14-8C02-D84351BE261B}" srcOrd="0" destOrd="0" presId="urn:microsoft.com/office/officeart/2009/3/layout/StepUpProcess"/>
    <dgm:cxn modelId="{D7B82084-5C99-482D-9499-E207B32D9F27}" type="presParOf" srcId="{40C4ED6E-43E6-4E07-A6FF-4B2646BC20E2}" destId="{56E191FC-48AD-4AD1-9C56-A3A734A99B8E}" srcOrd="4" destOrd="0" presId="urn:microsoft.com/office/officeart/2009/3/layout/StepUpProcess"/>
    <dgm:cxn modelId="{375A0E35-8859-46E0-8A87-BAD1A692BB14}" type="presParOf" srcId="{56E191FC-48AD-4AD1-9C56-A3A734A99B8E}" destId="{477CF162-8FC9-47F1-BE48-0908C6A57BBC}" srcOrd="0" destOrd="0" presId="urn:microsoft.com/office/officeart/2009/3/layout/StepUpProcess"/>
    <dgm:cxn modelId="{DCC6A9C0-EDCF-4608-BD5C-8735031B5179}" type="presParOf" srcId="{56E191FC-48AD-4AD1-9C56-A3A734A99B8E}" destId="{D3A77DC3-A372-40A8-9E4F-B01B56090F11}" srcOrd="1" destOrd="0" presId="urn:microsoft.com/office/officeart/2009/3/layout/StepUpProcess"/>
    <dgm:cxn modelId="{2993A0D2-71B4-40F5-84D8-1A47F3ECB2DD}" type="presParOf" srcId="{56E191FC-48AD-4AD1-9C56-A3A734A99B8E}" destId="{594CD039-D505-4317-9C9E-90F33AB1C370}" srcOrd="2" destOrd="0" presId="urn:microsoft.com/office/officeart/2009/3/layout/StepUpProcess"/>
    <dgm:cxn modelId="{40D6D508-81E2-42DA-BD1B-D203DC7C4AA7}" type="presParOf" srcId="{40C4ED6E-43E6-4E07-A6FF-4B2646BC20E2}" destId="{274EB9D3-2943-4EDD-A2C9-B77A88C4AB6B}" srcOrd="5" destOrd="0" presId="urn:microsoft.com/office/officeart/2009/3/layout/StepUpProcess"/>
    <dgm:cxn modelId="{1584A166-27F9-4D00-ADB4-3631AD5B6A7F}" type="presParOf" srcId="{274EB9D3-2943-4EDD-A2C9-B77A88C4AB6B}" destId="{F7AE8C02-E0D1-4B2D-81BD-9C771933CECC}" srcOrd="0" destOrd="0" presId="urn:microsoft.com/office/officeart/2009/3/layout/StepUpProcess"/>
    <dgm:cxn modelId="{C858C0DF-BB44-4DCF-AAD6-794A173C97EC}" type="presParOf" srcId="{40C4ED6E-43E6-4E07-A6FF-4B2646BC20E2}" destId="{96442A57-ECE2-4A02-8ADB-EA0B2AE65E82}" srcOrd="6" destOrd="0" presId="urn:microsoft.com/office/officeart/2009/3/layout/StepUpProcess"/>
    <dgm:cxn modelId="{B79B2F98-7BAA-462B-95BF-7738ACAD684B}" type="presParOf" srcId="{96442A57-ECE2-4A02-8ADB-EA0B2AE65E82}" destId="{402D9192-A45F-4738-A150-379BDBF3C4AC}" srcOrd="0" destOrd="0" presId="urn:microsoft.com/office/officeart/2009/3/layout/StepUpProcess"/>
    <dgm:cxn modelId="{7DDDA28D-C6E5-4CEA-8292-2B1CDDDAD1D0}" type="presParOf" srcId="{96442A57-ECE2-4A02-8ADB-EA0B2AE65E82}" destId="{84E9D633-C655-4C3D-BD7D-6BC3F2345434}" srcOrd="1" destOrd="0" presId="urn:microsoft.com/office/officeart/2009/3/layout/StepUpProcess"/>
    <dgm:cxn modelId="{9E925D5A-F2A6-4648-A834-5BEC9C90D876}" type="presParOf" srcId="{96442A57-ECE2-4A02-8ADB-EA0B2AE65E82}" destId="{BC99E30E-51D9-4683-BF9A-DCF1B8C756D8}" srcOrd="2" destOrd="0" presId="urn:microsoft.com/office/officeart/2009/3/layout/StepUpProcess"/>
    <dgm:cxn modelId="{962EEF28-A26E-444B-AE1E-1989D6AFF4BE}" type="presParOf" srcId="{40C4ED6E-43E6-4E07-A6FF-4B2646BC20E2}" destId="{8B33A6B4-CEE5-4864-8915-53BD2EB57807}" srcOrd="7" destOrd="0" presId="urn:microsoft.com/office/officeart/2009/3/layout/StepUpProcess"/>
    <dgm:cxn modelId="{B7966D8E-B05E-49C6-9A5F-1DA10ED12C22}" type="presParOf" srcId="{8B33A6B4-CEE5-4864-8915-53BD2EB57807}" destId="{19282F36-D943-4369-9AD1-CBE5914D6191}" srcOrd="0" destOrd="0" presId="urn:microsoft.com/office/officeart/2009/3/layout/StepUpProcess"/>
    <dgm:cxn modelId="{B8DCB985-6570-4219-A46B-AA07C94AE614}" type="presParOf" srcId="{40C4ED6E-43E6-4E07-A6FF-4B2646BC20E2}" destId="{6A9C6DB3-7719-410C-87E9-375429106802}" srcOrd="8" destOrd="0" presId="urn:microsoft.com/office/officeart/2009/3/layout/StepUpProcess"/>
    <dgm:cxn modelId="{87C9AB39-4298-4AC2-853F-7ED540CD0821}" type="presParOf" srcId="{6A9C6DB3-7719-410C-87E9-375429106802}" destId="{B44492C7-E772-42A3-80EA-061F84919621}" srcOrd="0" destOrd="0" presId="urn:microsoft.com/office/officeart/2009/3/layout/StepUpProcess"/>
    <dgm:cxn modelId="{869CC85E-EE1E-4EAB-B82C-EB8A8623DAC5}" type="presParOf" srcId="{6A9C6DB3-7719-410C-87E9-375429106802}" destId="{FC56EC51-CD09-4968-BC8B-5DC1AD30C62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91239-7E52-412E-9A5A-A8992082CFFF}">
      <dsp:nvSpPr>
        <dsp:cNvPr id="0" name=""/>
        <dsp:cNvSpPr/>
      </dsp:nvSpPr>
      <dsp:spPr>
        <a:xfrm rot="1512260">
          <a:off x="3029404" y="2239853"/>
          <a:ext cx="2183399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2183399" y="9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13590-6913-46D0-BF1A-3E2A0422BD0F}">
      <dsp:nvSpPr>
        <dsp:cNvPr id="0" name=""/>
        <dsp:cNvSpPr/>
      </dsp:nvSpPr>
      <dsp:spPr>
        <a:xfrm rot="624572">
          <a:off x="3113994" y="1893934"/>
          <a:ext cx="2350762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2350762" y="9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11E41-1A33-4152-9D2B-BBA09BA52E00}">
      <dsp:nvSpPr>
        <dsp:cNvPr id="0" name=""/>
        <dsp:cNvSpPr/>
      </dsp:nvSpPr>
      <dsp:spPr>
        <a:xfrm rot="20135">
          <a:off x="3133327" y="1627682"/>
          <a:ext cx="1367028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367028" y="9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CAF2E-BABB-486B-9B6B-7AD913A7582F}">
      <dsp:nvSpPr>
        <dsp:cNvPr id="0" name=""/>
        <dsp:cNvSpPr/>
      </dsp:nvSpPr>
      <dsp:spPr>
        <a:xfrm rot="21032420">
          <a:off x="3118528" y="1388531"/>
          <a:ext cx="2178383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2178383" y="9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8959C-34E9-4EBB-8D9A-9FF95C30D4D3}">
      <dsp:nvSpPr>
        <dsp:cNvPr id="0" name=""/>
        <dsp:cNvSpPr/>
      </dsp:nvSpPr>
      <dsp:spPr>
        <a:xfrm rot="20038263">
          <a:off x="3032474" y="1026438"/>
          <a:ext cx="1988901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988901" y="9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703C3-C5B6-4A65-A7CC-3FAD236CD454}">
      <dsp:nvSpPr>
        <dsp:cNvPr id="0" name=""/>
        <dsp:cNvSpPr/>
      </dsp:nvSpPr>
      <dsp:spPr>
        <a:xfrm>
          <a:off x="1588042" y="1158295"/>
          <a:ext cx="1376686" cy="1166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14EF4-0543-4D14-8F20-AC2D227CD728}">
      <dsp:nvSpPr>
        <dsp:cNvPr id="0" name=""/>
        <dsp:cNvSpPr/>
      </dsp:nvSpPr>
      <dsp:spPr>
        <a:xfrm>
          <a:off x="3287239" y="50595"/>
          <a:ext cx="4371911" cy="557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ОБРАЗОВАТЕЛЬНАЯ</a:t>
          </a:r>
        </a:p>
      </dsp:txBody>
      <dsp:txXfrm>
        <a:off x="3927491" y="132304"/>
        <a:ext cx="3091407" cy="394524"/>
      </dsp:txXfrm>
    </dsp:sp>
    <dsp:sp modelId="{E75591EB-B122-49FE-8F95-A8D276AC1C31}">
      <dsp:nvSpPr>
        <dsp:cNvPr id="0" name=""/>
        <dsp:cNvSpPr/>
      </dsp:nvSpPr>
      <dsp:spPr>
        <a:xfrm>
          <a:off x="4425352" y="718502"/>
          <a:ext cx="4371911" cy="557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ВОСПИТАТЕЛЬНАЯ</a:t>
          </a:r>
        </a:p>
      </dsp:txBody>
      <dsp:txXfrm>
        <a:off x="5065604" y="800211"/>
        <a:ext cx="3091407" cy="394524"/>
      </dsp:txXfrm>
    </dsp:sp>
    <dsp:sp modelId="{E284103A-2EA0-4D9C-9917-3E830C3C3988}">
      <dsp:nvSpPr>
        <dsp:cNvPr id="0" name=""/>
        <dsp:cNvSpPr/>
      </dsp:nvSpPr>
      <dsp:spPr>
        <a:xfrm>
          <a:off x="4498046" y="1374930"/>
          <a:ext cx="4371911" cy="557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РАЗВИВАЮЩАЯ</a:t>
          </a:r>
        </a:p>
      </dsp:txBody>
      <dsp:txXfrm>
        <a:off x="5138298" y="1456639"/>
        <a:ext cx="3091407" cy="394524"/>
      </dsp:txXfrm>
    </dsp:sp>
    <dsp:sp modelId="{34238CC4-B5F9-41B8-BC6A-34A591A7AF78}">
      <dsp:nvSpPr>
        <dsp:cNvPr id="0" name=""/>
        <dsp:cNvSpPr/>
      </dsp:nvSpPr>
      <dsp:spPr>
        <a:xfrm>
          <a:off x="4506618" y="2065872"/>
          <a:ext cx="4371911" cy="557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КОРРЕКЦИОННАЯ</a:t>
          </a:r>
        </a:p>
      </dsp:txBody>
      <dsp:txXfrm>
        <a:off x="5146870" y="2147581"/>
        <a:ext cx="3091407" cy="394524"/>
      </dsp:txXfrm>
    </dsp:sp>
    <dsp:sp modelId="{D1441460-9ACB-4959-8FB9-F9B7202B6747}">
      <dsp:nvSpPr>
        <dsp:cNvPr id="0" name=""/>
        <dsp:cNvSpPr/>
      </dsp:nvSpPr>
      <dsp:spPr>
        <a:xfrm>
          <a:off x="3494983" y="2704455"/>
          <a:ext cx="4371911" cy="557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СОЦИАЛЬНО-ПСИХОЛОГИЧЕСКАЯ</a:t>
          </a:r>
        </a:p>
      </dsp:txBody>
      <dsp:txXfrm>
        <a:off x="4135235" y="2786164"/>
        <a:ext cx="3091407" cy="394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8DB06-4AA8-406C-A6AF-96D5C11E94C0}">
      <dsp:nvSpPr>
        <dsp:cNvPr id="0" name=""/>
        <dsp:cNvSpPr/>
      </dsp:nvSpPr>
      <dsp:spPr>
        <a:xfrm>
          <a:off x="0" y="0"/>
          <a:ext cx="4340012" cy="43400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310BA-A2F4-4410-B9E7-F8CC77CC76E2}">
      <dsp:nvSpPr>
        <dsp:cNvPr id="0" name=""/>
        <dsp:cNvSpPr/>
      </dsp:nvSpPr>
      <dsp:spPr>
        <a:xfrm>
          <a:off x="2170006" y="0"/>
          <a:ext cx="6308513" cy="434001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  </a:t>
          </a:r>
          <a:r>
            <a:rPr lang="ru-RU" sz="3000" kern="1200" dirty="0">
              <a:solidFill>
                <a:srgbClr val="002060"/>
              </a:solidFill>
            </a:rPr>
            <a:t>Педагогическое наблюдение </a:t>
          </a:r>
        </a:p>
      </dsp:txBody>
      <dsp:txXfrm>
        <a:off x="2170006" y="0"/>
        <a:ext cx="3154256" cy="1302006"/>
      </dsp:txXfrm>
    </dsp:sp>
    <dsp:sp modelId="{DFE7DA4A-FC87-4A59-9B34-BC69EBCE219A}">
      <dsp:nvSpPr>
        <dsp:cNvPr id="0" name=""/>
        <dsp:cNvSpPr/>
      </dsp:nvSpPr>
      <dsp:spPr>
        <a:xfrm>
          <a:off x="759503" y="1302006"/>
          <a:ext cx="2821005" cy="282100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15C979-F640-4B25-91D0-07FA0B98683E}">
      <dsp:nvSpPr>
        <dsp:cNvPr id="0" name=""/>
        <dsp:cNvSpPr/>
      </dsp:nvSpPr>
      <dsp:spPr>
        <a:xfrm>
          <a:off x="2170006" y="1302006"/>
          <a:ext cx="6308513" cy="28210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002060"/>
              </a:solidFill>
            </a:rPr>
            <a:t>Диагностика/ мониторинг</a:t>
          </a:r>
        </a:p>
      </dsp:txBody>
      <dsp:txXfrm>
        <a:off x="2170006" y="1302006"/>
        <a:ext cx="3154256" cy="1302002"/>
      </dsp:txXfrm>
    </dsp:sp>
    <dsp:sp modelId="{0235DD80-5837-4687-BB36-659775545618}">
      <dsp:nvSpPr>
        <dsp:cNvPr id="0" name=""/>
        <dsp:cNvSpPr/>
      </dsp:nvSpPr>
      <dsp:spPr>
        <a:xfrm>
          <a:off x="1445826" y="2604009"/>
          <a:ext cx="1448360" cy="130200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B6DD3-DB35-461F-81A9-F700016338A6}">
      <dsp:nvSpPr>
        <dsp:cNvPr id="0" name=""/>
        <dsp:cNvSpPr/>
      </dsp:nvSpPr>
      <dsp:spPr>
        <a:xfrm>
          <a:off x="2170006" y="2615193"/>
          <a:ext cx="6308513" cy="130200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002060"/>
              </a:solidFill>
            </a:rPr>
            <a:t>Взаимозачет </a:t>
          </a:r>
        </a:p>
      </dsp:txBody>
      <dsp:txXfrm>
        <a:off x="2170006" y="2615193"/>
        <a:ext cx="3154256" cy="1302002"/>
      </dsp:txXfrm>
    </dsp:sp>
    <dsp:sp modelId="{D6D3E41E-5791-48FB-9650-7DE420C110D6}">
      <dsp:nvSpPr>
        <dsp:cNvPr id="0" name=""/>
        <dsp:cNvSpPr/>
      </dsp:nvSpPr>
      <dsp:spPr>
        <a:xfrm>
          <a:off x="5324263" y="0"/>
          <a:ext cx="3154256" cy="13020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</a:rPr>
            <a:t>Постоянно в режиме занятий и соревновательной деятельности </a:t>
          </a:r>
        </a:p>
      </dsp:txBody>
      <dsp:txXfrm>
        <a:off x="5324263" y="0"/>
        <a:ext cx="3154256" cy="1302006"/>
      </dsp:txXfrm>
    </dsp:sp>
    <dsp:sp modelId="{4828F7A7-9D55-42B6-82B3-08E510E8CBE3}">
      <dsp:nvSpPr>
        <dsp:cNvPr id="0" name=""/>
        <dsp:cNvSpPr/>
      </dsp:nvSpPr>
      <dsp:spPr>
        <a:xfrm>
          <a:off x="5324263" y="1302006"/>
          <a:ext cx="3154256" cy="13020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</a:rPr>
            <a:t>По окончании формирования двигательного навыка,  изучения технического элемента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</a:rPr>
            <a:t>В начале, средине и конце этапа обучения</a:t>
          </a:r>
        </a:p>
      </dsp:txBody>
      <dsp:txXfrm>
        <a:off x="5324263" y="1302006"/>
        <a:ext cx="3154256" cy="1302002"/>
      </dsp:txXfrm>
    </dsp:sp>
    <dsp:sp modelId="{83F94A2A-9379-43CD-9765-8EB2C84ECFD4}">
      <dsp:nvSpPr>
        <dsp:cNvPr id="0" name=""/>
        <dsp:cNvSpPr/>
      </dsp:nvSpPr>
      <dsp:spPr>
        <a:xfrm>
          <a:off x="5324263" y="2604009"/>
          <a:ext cx="3154256" cy="13020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</a:rPr>
            <a:t>Участие в соревновательной деятельности по утвержденному календарному плану.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</a:rPr>
            <a:t>Полугодие, учебный год,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</dsp:txBody>
      <dsp:txXfrm>
        <a:off x="5324263" y="2604009"/>
        <a:ext cx="3154256" cy="1302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2C74-40A8-4786-9962-BE4BF5BDCFCD}">
      <dsp:nvSpPr>
        <dsp:cNvPr id="0" name=""/>
        <dsp:cNvSpPr/>
      </dsp:nvSpPr>
      <dsp:spPr>
        <a:xfrm>
          <a:off x="-6271674" y="-959407"/>
          <a:ext cx="7465373" cy="746537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6DBDA-0925-4467-AEE6-679F1AB42C2B}">
      <dsp:nvSpPr>
        <dsp:cNvPr id="0" name=""/>
        <dsp:cNvSpPr/>
      </dsp:nvSpPr>
      <dsp:spPr>
        <a:xfrm>
          <a:off x="602122" y="468119"/>
          <a:ext cx="6780484" cy="85328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2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Знания, умения, навыки по изучаемому виду физкультурно-спортивной деятельности (спорту), одного раздела или общего объема программы</a:t>
          </a:r>
        </a:p>
      </dsp:txBody>
      <dsp:txXfrm>
        <a:off x="602122" y="468119"/>
        <a:ext cx="6780484" cy="853282"/>
      </dsp:txXfrm>
    </dsp:sp>
    <dsp:sp modelId="{CEDAC2B6-1500-4471-A2FD-79C3AF49A6C1}">
      <dsp:nvSpPr>
        <dsp:cNvPr id="0" name=""/>
        <dsp:cNvSpPr/>
      </dsp:nvSpPr>
      <dsp:spPr>
        <a:xfrm>
          <a:off x="91400" y="319759"/>
          <a:ext cx="1066603" cy="106660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28068-EAF9-4294-A661-1EAA55E0A960}">
      <dsp:nvSpPr>
        <dsp:cNvPr id="0" name=""/>
        <dsp:cNvSpPr/>
      </dsp:nvSpPr>
      <dsp:spPr>
        <a:xfrm>
          <a:off x="1113907" y="1706564"/>
          <a:ext cx="6291278" cy="85328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2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Уровень, качество физической подготовки (общей и специальной), выполнения базовых технических элементов</a:t>
          </a:r>
        </a:p>
      </dsp:txBody>
      <dsp:txXfrm>
        <a:off x="1113907" y="1706564"/>
        <a:ext cx="6291278" cy="853282"/>
      </dsp:txXfrm>
    </dsp:sp>
    <dsp:sp modelId="{EA91A713-AF60-495F-A57D-0F74617BA963}">
      <dsp:nvSpPr>
        <dsp:cNvPr id="0" name=""/>
        <dsp:cNvSpPr/>
      </dsp:nvSpPr>
      <dsp:spPr>
        <a:xfrm>
          <a:off x="529964" y="1684614"/>
          <a:ext cx="1066603" cy="106660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F9CC-A14D-4282-B7D3-F63CA5EB9CA5}">
      <dsp:nvSpPr>
        <dsp:cNvPr id="0" name=""/>
        <dsp:cNvSpPr/>
      </dsp:nvSpPr>
      <dsp:spPr>
        <a:xfrm>
          <a:off x="1113907" y="2986710"/>
          <a:ext cx="6291278" cy="85328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293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Мастерство, техника исполнения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113907" y="2986710"/>
        <a:ext cx="6291278" cy="853282"/>
      </dsp:txXfrm>
    </dsp:sp>
    <dsp:sp modelId="{4C85FE4E-DAFE-4EE2-922A-4A47C1043D17}">
      <dsp:nvSpPr>
        <dsp:cNvPr id="0" name=""/>
        <dsp:cNvSpPr/>
      </dsp:nvSpPr>
      <dsp:spPr>
        <a:xfrm>
          <a:off x="790044" y="2945497"/>
          <a:ext cx="1066603" cy="106660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9A305-64FB-43BF-8AA6-EABFB204C572}">
      <dsp:nvSpPr>
        <dsp:cNvPr id="0" name=""/>
        <dsp:cNvSpPr/>
      </dsp:nvSpPr>
      <dsp:spPr>
        <a:xfrm>
          <a:off x="592358" y="4233023"/>
          <a:ext cx="6780484" cy="85328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2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Степень самостоятельности и уровень способностей </a:t>
          </a:r>
        </a:p>
      </dsp:txBody>
      <dsp:txXfrm>
        <a:off x="592358" y="4233023"/>
        <a:ext cx="6780484" cy="853282"/>
      </dsp:txXfrm>
    </dsp:sp>
    <dsp:sp modelId="{9BA71588-CB15-40FA-874E-FA11AA02BBE8}">
      <dsp:nvSpPr>
        <dsp:cNvPr id="0" name=""/>
        <dsp:cNvSpPr/>
      </dsp:nvSpPr>
      <dsp:spPr>
        <a:xfrm>
          <a:off x="91400" y="4160195"/>
          <a:ext cx="1066603" cy="10666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8975B-1758-45A0-B3DC-3634C876E235}">
      <dsp:nvSpPr>
        <dsp:cNvPr id="0" name=""/>
        <dsp:cNvSpPr/>
      </dsp:nvSpPr>
      <dsp:spPr>
        <a:xfrm rot="5400000">
          <a:off x="229681" y="1194418"/>
          <a:ext cx="687574" cy="114410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A2E18-D691-41B8-A00B-881EB6D462A3}">
      <dsp:nvSpPr>
        <dsp:cNvPr id="0" name=""/>
        <dsp:cNvSpPr/>
      </dsp:nvSpPr>
      <dsp:spPr>
        <a:xfrm>
          <a:off x="94467" y="1543901"/>
          <a:ext cx="1032907" cy="90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НИЗКИЙ</a:t>
          </a:r>
        </a:p>
      </dsp:txBody>
      <dsp:txXfrm>
        <a:off x="94467" y="1543901"/>
        <a:ext cx="1032907" cy="905403"/>
      </dsp:txXfrm>
    </dsp:sp>
    <dsp:sp modelId="{648BAB47-06F1-4EE4-B9FF-614EEF576461}">
      <dsp:nvSpPr>
        <dsp:cNvPr id="0" name=""/>
        <dsp:cNvSpPr/>
      </dsp:nvSpPr>
      <dsp:spPr>
        <a:xfrm>
          <a:off x="952927" y="1110187"/>
          <a:ext cx="194888" cy="194888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055B6-3E6B-4148-B95C-9C45769164F0}">
      <dsp:nvSpPr>
        <dsp:cNvPr id="0" name=""/>
        <dsp:cNvSpPr/>
      </dsp:nvSpPr>
      <dsp:spPr>
        <a:xfrm rot="5400000">
          <a:off x="1494161" y="881521"/>
          <a:ext cx="687574" cy="114410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A618-37FF-4529-966E-B326B7E9C1C4}">
      <dsp:nvSpPr>
        <dsp:cNvPr id="0" name=""/>
        <dsp:cNvSpPr/>
      </dsp:nvSpPr>
      <dsp:spPr>
        <a:xfrm>
          <a:off x="1379388" y="1223363"/>
          <a:ext cx="1032907" cy="90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СРЕДНИЙ</a:t>
          </a:r>
        </a:p>
      </dsp:txBody>
      <dsp:txXfrm>
        <a:off x="1379388" y="1223363"/>
        <a:ext cx="1032907" cy="905403"/>
      </dsp:txXfrm>
    </dsp:sp>
    <dsp:sp modelId="{F9699B71-BA0F-4C75-9652-B1B74AF99161}">
      <dsp:nvSpPr>
        <dsp:cNvPr id="0" name=""/>
        <dsp:cNvSpPr/>
      </dsp:nvSpPr>
      <dsp:spPr>
        <a:xfrm>
          <a:off x="2217407" y="797290"/>
          <a:ext cx="194888" cy="194888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D3F3F-2948-419F-86AE-4EA4640BA08D}">
      <dsp:nvSpPr>
        <dsp:cNvPr id="0" name=""/>
        <dsp:cNvSpPr/>
      </dsp:nvSpPr>
      <dsp:spPr>
        <a:xfrm rot="5400000">
          <a:off x="2758642" y="568624"/>
          <a:ext cx="687574" cy="114410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4AA14-4884-4920-BA22-44C7B5351987}">
      <dsp:nvSpPr>
        <dsp:cNvPr id="0" name=""/>
        <dsp:cNvSpPr/>
      </dsp:nvSpPr>
      <dsp:spPr>
        <a:xfrm>
          <a:off x="2643869" y="910466"/>
          <a:ext cx="1032907" cy="90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ВЫСОКИЙ</a:t>
          </a:r>
        </a:p>
      </dsp:txBody>
      <dsp:txXfrm>
        <a:off x="2643869" y="910466"/>
        <a:ext cx="1032907" cy="905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FD14-3416-4179-9FF4-175A439E7016}">
      <dsp:nvSpPr>
        <dsp:cNvPr id="0" name=""/>
        <dsp:cNvSpPr/>
      </dsp:nvSpPr>
      <dsp:spPr>
        <a:xfrm rot="5400000">
          <a:off x="227265" y="1167168"/>
          <a:ext cx="683402" cy="113716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4CBB6-1D4F-4FD9-96BA-C0A4054C0D42}">
      <dsp:nvSpPr>
        <dsp:cNvPr id="0" name=""/>
        <dsp:cNvSpPr/>
      </dsp:nvSpPr>
      <dsp:spPr>
        <a:xfrm>
          <a:off x="113188" y="1506936"/>
          <a:ext cx="1026639" cy="89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НИЗКИЙ </a:t>
          </a:r>
        </a:p>
      </dsp:txBody>
      <dsp:txXfrm>
        <a:off x="113188" y="1506936"/>
        <a:ext cx="1026639" cy="899910"/>
      </dsp:txXfrm>
    </dsp:sp>
    <dsp:sp modelId="{CEE0D115-EE7B-41DC-BADD-C472A0779E70}">
      <dsp:nvSpPr>
        <dsp:cNvPr id="0" name=""/>
        <dsp:cNvSpPr/>
      </dsp:nvSpPr>
      <dsp:spPr>
        <a:xfrm>
          <a:off x="946122" y="1083448"/>
          <a:ext cx="193705" cy="193705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FA8BC-4D8A-4EDF-87EB-D3425E6535B1}">
      <dsp:nvSpPr>
        <dsp:cNvPr id="0" name=""/>
        <dsp:cNvSpPr/>
      </dsp:nvSpPr>
      <dsp:spPr>
        <a:xfrm rot="5400000">
          <a:off x="1484073" y="856170"/>
          <a:ext cx="683402" cy="113716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4088D-B1E2-4C2B-BCF8-C932033C38FE}">
      <dsp:nvSpPr>
        <dsp:cNvPr id="0" name=""/>
        <dsp:cNvSpPr/>
      </dsp:nvSpPr>
      <dsp:spPr>
        <a:xfrm>
          <a:off x="1369996" y="1195937"/>
          <a:ext cx="1026639" cy="89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НИЖЕ СРЕДНЕГО</a:t>
          </a:r>
        </a:p>
      </dsp:txBody>
      <dsp:txXfrm>
        <a:off x="1369996" y="1195937"/>
        <a:ext cx="1026639" cy="899910"/>
      </dsp:txXfrm>
    </dsp:sp>
    <dsp:sp modelId="{9B864EDC-B470-4B9D-A3C6-DEE6C0E4B0F5}">
      <dsp:nvSpPr>
        <dsp:cNvPr id="0" name=""/>
        <dsp:cNvSpPr/>
      </dsp:nvSpPr>
      <dsp:spPr>
        <a:xfrm>
          <a:off x="2202930" y="772450"/>
          <a:ext cx="193705" cy="193705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A7F82-B085-4F0F-8349-012CFBA3D0A3}">
      <dsp:nvSpPr>
        <dsp:cNvPr id="0" name=""/>
        <dsp:cNvSpPr/>
      </dsp:nvSpPr>
      <dsp:spPr>
        <a:xfrm rot="5400000">
          <a:off x="2740880" y="545171"/>
          <a:ext cx="683402" cy="113716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5F4C5-51AC-4D2E-AF7C-4370330F5938}">
      <dsp:nvSpPr>
        <dsp:cNvPr id="0" name=""/>
        <dsp:cNvSpPr/>
      </dsp:nvSpPr>
      <dsp:spPr>
        <a:xfrm>
          <a:off x="2626804" y="884939"/>
          <a:ext cx="1026639" cy="89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СРЕДНИЙ</a:t>
          </a:r>
        </a:p>
      </dsp:txBody>
      <dsp:txXfrm>
        <a:off x="2626804" y="884939"/>
        <a:ext cx="1026639" cy="899910"/>
      </dsp:txXfrm>
    </dsp:sp>
    <dsp:sp modelId="{D3293A75-4B2B-4DF9-93EB-57B7DA7C928E}">
      <dsp:nvSpPr>
        <dsp:cNvPr id="0" name=""/>
        <dsp:cNvSpPr/>
      </dsp:nvSpPr>
      <dsp:spPr>
        <a:xfrm>
          <a:off x="3459738" y="461452"/>
          <a:ext cx="193705" cy="193705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A04AD-2597-489E-AB31-591314CFC9FE}">
      <dsp:nvSpPr>
        <dsp:cNvPr id="0" name=""/>
        <dsp:cNvSpPr/>
      </dsp:nvSpPr>
      <dsp:spPr>
        <a:xfrm rot="5400000">
          <a:off x="3997688" y="234173"/>
          <a:ext cx="683402" cy="113716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EA9D2-58B4-4C64-81D8-7E791F964424}">
      <dsp:nvSpPr>
        <dsp:cNvPr id="0" name=""/>
        <dsp:cNvSpPr/>
      </dsp:nvSpPr>
      <dsp:spPr>
        <a:xfrm>
          <a:off x="3883611" y="573941"/>
          <a:ext cx="1026639" cy="89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ВЫШЕ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СРЕДНЕГО</a:t>
          </a:r>
        </a:p>
      </dsp:txBody>
      <dsp:txXfrm>
        <a:off x="3883611" y="573941"/>
        <a:ext cx="1026639" cy="899910"/>
      </dsp:txXfrm>
    </dsp:sp>
    <dsp:sp modelId="{42A7441A-C2E6-4861-BA4A-BCFB8523C323}">
      <dsp:nvSpPr>
        <dsp:cNvPr id="0" name=""/>
        <dsp:cNvSpPr/>
      </dsp:nvSpPr>
      <dsp:spPr>
        <a:xfrm>
          <a:off x="4716545" y="150454"/>
          <a:ext cx="193705" cy="193705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56ABE-B367-447C-8CC3-DE9475B78356}">
      <dsp:nvSpPr>
        <dsp:cNvPr id="0" name=""/>
        <dsp:cNvSpPr/>
      </dsp:nvSpPr>
      <dsp:spPr>
        <a:xfrm rot="5400000">
          <a:off x="5254496" y="-76824"/>
          <a:ext cx="683402" cy="113716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17BB6-DFB6-41FD-92EF-CF876D6206F9}">
      <dsp:nvSpPr>
        <dsp:cNvPr id="0" name=""/>
        <dsp:cNvSpPr/>
      </dsp:nvSpPr>
      <dsp:spPr>
        <a:xfrm>
          <a:off x="5140419" y="262942"/>
          <a:ext cx="1026639" cy="89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ВЫСОКИЙ</a:t>
          </a:r>
        </a:p>
      </dsp:txBody>
      <dsp:txXfrm>
        <a:off x="5140419" y="262942"/>
        <a:ext cx="1026639" cy="899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441DB-E7DF-45DB-803F-9291EA0BE5B2}">
      <dsp:nvSpPr>
        <dsp:cNvPr id="0" name=""/>
        <dsp:cNvSpPr/>
      </dsp:nvSpPr>
      <dsp:spPr>
        <a:xfrm rot="5400000">
          <a:off x="439953" y="2725356"/>
          <a:ext cx="1322157" cy="22000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2EF29-FBEF-45DC-997C-3ACC6C764F0A}">
      <dsp:nvSpPr>
        <dsp:cNvPr id="0" name=""/>
        <dsp:cNvSpPr/>
      </dsp:nvSpPr>
      <dsp:spPr>
        <a:xfrm>
          <a:off x="292980" y="3477745"/>
          <a:ext cx="1877126" cy="189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292980" y="3477745"/>
        <a:ext cx="1877126" cy="1890008"/>
      </dsp:txXfrm>
    </dsp:sp>
    <dsp:sp modelId="{87B1EFFA-5CAD-49FD-A2E8-F1875961F22D}">
      <dsp:nvSpPr>
        <dsp:cNvPr id="0" name=""/>
        <dsp:cNvSpPr/>
      </dsp:nvSpPr>
      <dsp:spPr>
        <a:xfrm>
          <a:off x="1830705" y="2563386"/>
          <a:ext cx="374756" cy="3747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266C-C758-48AB-BCB3-05828C0ADCB6}">
      <dsp:nvSpPr>
        <dsp:cNvPr id="0" name=""/>
        <dsp:cNvSpPr/>
      </dsp:nvSpPr>
      <dsp:spPr>
        <a:xfrm rot="5400000">
          <a:off x="2871462" y="2123676"/>
          <a:ext cx="1322157" cy="22000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06D8D-F9CC-4FB0-8965-86F70548AC8E}">
      <dsp:nvSpPr>
        <dsp:cNvPr id="0" name=""/>
        <dsp:cNvSpPr/>
      </dsp:nvSpPr>
      <dsp:spPr>
        <a:xfrm>
          <a:off x="2687823" y="3012676"/>
          <a:ext cx="1986209" cy="17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2687823" y="3012676"/>
        <a:ext cx="1986209" cy="1741029"/>
      </dsp:txXfrm>
    </dsp:sp>
    <dsp:sp modelId="{1852B5B5-2E6D-44E5-A6B2-FA793596364B}">
      <dsp:nvSpPr>
        <dsp:cNvPr id="0" name=""/>
        <dsp:cNvSpPr/>
      </dsp:nvSpPr>
      <dsp:spPr>
        <a:xfrm>
          <a:off x="4262214" y="1961707"/>
          <a:ext cx="374756" cy="3747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CF162-8FC9-47F1-BE48-0908C6A57BBC}">
      <dsp:nvSpPr>
        <dsp:cNvPr id="0" name=""/>
        <dsp:cNvSpPr/>
      </dsp:nvSpPr>
      <dsp:spPr>
        <a:xfrm rot="5400000">
          <a:off x="5348423" y="1616398"/>
          <a:ext cx="1322157" cy="22000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7DC3-A372-40A8-9E4F-B01B56090F11}">
      <dsp:nvSpPr>
        <dsp:cNvPr id="0" name=""/>
        <dsp:cNvSpPr/>
      </dsp:nvSpPr>
      <dsp:spPr>
        <a:xfrm>
          <a:off x="5140405" y="2412024"/>
          <a:ext cx="2078766" cy="155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140405" y="2412024"/>
        <a:ext cx="2078766" cy="1556723"/>
      </dsp:txXfrm>
    </dsp:sp>
    <dsp:sp modelId="{594CD039-D505-4317-9C9E-90F33AB1C370}">
      <dsp:nvSpPr>
        <dsp:cNvPr id="0" name=""/>
        <dsp:cNvSpPr/>
      </dsp:nvSpPr>
      <dsp:spPr>
        <a:xfrm>
          <a:off x="6693722" y="1452180"/>
          <a:ext cx="374756" cy="3747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D9192-A45F-4738-A150-379BDBF3C4AC}">
      <dsp:nvSpPr>
        <dsp:cNvPr id="0" name=""/>
        <dsp:cNvSpPr/>
      </dsp:nvSpPr>
      <dsp:spPr>
        <a:xfrm rot="5400000">
          <a:off x="7734479" y="1012471"/>
          <a:ext cx="1322157" cy="22000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D633-C655-4C3D-BD7D-6BC3F2345434}">
      <dsp:nvSpPr>
        <dsp:cNvPr id="0" name=""/>
        <dsp:cNvSpPr/>
      </dsp:nvSpPr>
      <dsp:spPr>
        <a:xfrm>
          <a:off x="7549976" y="1784195"/>
          <a:ext cx="2267556" cy="17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7549976" y="1784195"/>
        <a:ext cx="2267556" cy="1741029"/>
      </dsp:txXfrm>
    </dsp:sp>
    <dsp:sp modelId="{BC99E30E-51D9-4683-BF9A-DCF1B8C756D8}">
      <dsp:nvSpPr>
        <dsp:cNvPr id="0" name=""/>
        <dsp:cNvSpPr/>
      </dsp:nvSpPr>
      <dsp:spPr>
        <a:xfrm>
          <a:off x="9125230" y="850501"/>
          <a:ext cx="374756" cy="3747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492C7-E772-42A3-80EA-061F84919621}">
      <dsp:nvSpPr>
        <dsp:cNvPr id="0" name=""/>
        <dsp:cNvSpPr/>
      </dsp:nvSpPr>
      <dsp:spPr>
        <a:xfrm rot="5400000">
          <a:off x="10165987" y="410791"/>
          <a:ext cx="1322157" cy="22000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6EC51-CD09-4968-BC8B-5DC1AD30C629}">
      <dsp:nvSpPr>
        <dsp:cNvPr id="0" name=""/>
        <dsp:cNvSpPr/>
      </dsp:nvSpPr>
      <dsp:spPr>
        <a:xfrm>
          <a:off x="9946298" y="1126193"/>
          <a:ext cx="1986209" cy="17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9946298" y="1126193"/>
        <a:ext cx="1986209" cy="174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44E9-31A6-4591-B7CB-38F616C6AE1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F6AD3-97F0-450C-97A1-D31F5C7F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8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6AD3-97F0-450C-97A1-D31F5C7F53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6AD3-97F0-450C-97A1-D31F5C7F53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6AD3-97F0-450C-97A1-D31F5C7F53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9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6AD3-97F0-450C-97A1-D31F5C7F53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D5CB4-1A84-44C9-BC37-53738535E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49C0B1-A234-471E-BC19-93341EFA0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0EE61-BA96-4A7E-8280-5032B75F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C0E5-B210-4EF3-9470-0B6222B0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AC32E-4C5E-485F-8B8E-6E15B914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BF144-E09F-47B9-9AA2-0DE5A0C2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BAFEE9-92E0-4E94-ABC3-E574E2C3B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C4CD18-0BEE-426B-8D21-8327338E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1F440-EB75-4ADC-A5AE-3B4CCB7F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E1B19-6B85-42CE-A1C0-923A5C19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5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872E43-B92E-4AFD-99E0-9154D525D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E744B2-CF76-40D0-B716-C233C7320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C8A97-7469-46B0-B061-6295C0E3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96AD7-0A83-4F90-9A50-4B272241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FB3B6-1C9A-4701-B0B1-04B504E6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1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EAD43-0186-4BC8-8676-4AD3FB94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01EF5-EE04-46DE-AA2A-7F0F0BB3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8B88A-B6F0-4635-B0F0-88A22A61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057E7-9F1B-4C5D-9C1C-415CC2CD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F2B5A-5E8B-4131-BF6C-F6E3784E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7F20-1971-4004-BB1A-F2DAD040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628B6-3AD3-4AB5-94C5-22700A95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85F7F-7D2F-4926-A1A4-47B5C26B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3ED42-026C-4527-A2F3-5FA9DA43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5E18B-D0D8-4394-9DD7-CFBF4FC9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4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F225B-4E7E-446A-BF4A-00170B93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15136-2A68-4E18-BB0F-752BDF0E8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1FF51B-5D50-497C-B924-4FEA6C6C3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3F3631-6C99-4047-A3BF-9E59D268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43617-98BC-45EF-B393-0DEFF9B4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21047A-FDE7-48BB-B293-FC18E34A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5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FC24E-6272-4CF3-A8D9-AA6FCAE7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934442-44E8-4B4B-A684-7903AA8B4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CBB48-A337-4976-869C-4AA5B50A1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4609BD-9FD6-457B-9D92-EBB5AD231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3B31E4-A2C1-4ED4-B148-52F1AE924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0304EE-7099-4C7A-A52A-14318CF9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96C20B-7605-46BF-82A0-6D4509D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DA988F-B46F-4489-9C34-214EC4C2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D5E0C-C5F1-418A-B1D6-87061E70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10C13-9313-4670-A67B-B52933E5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EF5BF6-C536-4518-8840-1FDBD8AA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38A6B5-CF74-42EE-8E22-435FC5AE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23DC2F-3375-4AC7-A6E3-BA76D4AB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D644D2-11F6-4B7F-98CA-299D3BC9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690CF7-C361-4822-875F-79BA7DD1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0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F5F7F-C3C5-4494-8819-ED8FF31C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98D64-6811-4DE9-A2D6-35E348256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8F1A5-871E-40AA-9C13-88D1874C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8B6C3-760B-42E3-A1E5-35629D7D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92F59B-9745-4A30-A797-F1B26045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0447F-9EF0-431A-B34C-06D6A012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7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72174-9B0C-4CEA-996C-C5A66534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1004-1424-437E-BFD5-647E8CA3E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E234C3-63FF-4614-B330-A4CC8ED18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11678-F886-41FD-B4BE-50DA5408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97B26E-403B-4075-8F83-122D0B3D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881E-171E-40B3-9F8D-0A6BDC83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3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6EFDD-4309-40B2-AEAF-9AEDBB11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C867B1-364B-476C-9EB0-B2EA1F4C7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6ECB-2D08-420E-81AB-46112C2FE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86F7-C747-41D2-B8B2-B0F73B7BC7F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CE82B-E21A-49CB-9584-4E87F1A6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87BF5-59A3-4770-8B2A-6F03669D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646D-1C11-45DE-9AC7-12953788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27.sv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F13F3-AC8A-4B28-9BEF-360EE5887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68" y="3007343"/>
            <a:ext cx="8937192" cy="11016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«Разработка и содержание аттестационного инструментария  </a:t>
            </a:r>
            <a:br>
              <a:rPr lang="ru-RU" sz="31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для обучающихся по дополнительным общеобразовательным программам в области физической культуры и спорта»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EFD07-D97C-400B-A4B5-B071B38FF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77061" y="5923524"/>
            <a:ext cx="6281784" cy="7888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</a:rPr>
              <a:t>Грибачева Марина Анатольевна, методист отдела развития дополнительного образования физкультурно-спортивной направленности ФГБУ «ФЦОМОФВ», ОФК,   </a:t>
            </a:r>
            <a:r>
              <a:rPr lang="ru-RU" sz="1400" dirty="0" err="1">
                <a:solidFill>
                  <a:srgbClr val="002060"/>
                </a:solidFill>
              </a:rPr>
              <a:t>к.п.н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  <a:r>
              <a:rPr lang="en-US" sz="1400" dirty="0">
                <a:solidFill>
                  <a:srgbClr val="002060"/>
                </a:solidFill>
              </a:rPr>
              <a:t>                        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5D7E02-70D5-4D06-914D-E7BF0EB23B15}"/>
              </a:ext>
            </a:extLst>
          </p:cNvPr>
          <p:cNvSpPr/>
          <p:nvPr/>
        </p:nvSpPr>
        <p:spPr>
          <a:xfrm>
            <a:off x="2583066" y="3103891"/>
            <a:ext cx="72007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E35FA4-BAE9-489B-AAC9-A7805445B58A}"/>
              </a:ext>
            </a:extLst>
          </p:cNvPr>
          <p:cNvSpPr/>
          <p:nvPr/>
        </p:nvSpPr>
        <p:spPr>
          <a:xfrm>
            <a:off x="2364141" y="1538293"/>
            <a:ext cx="741972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Picture 3" descr="ЛОГО 1">
            <a:extLst>
              <a:ext uri="{FF2B5EF4-FFF2-40B4-BE49-F238E27FC236}">
                <a16:creationId xmlns:a16="http://schemas.microsoft.com/office/drawing/2014/main" id="{1A6AB124-6214-4655-865C-A535EDC8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016" y="281909"/>
            <a:ext cx="971964" cy="112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9233E9-1F08-40B3-A208-743E425288B9}"/>
              </a:ext>
            </a:extLst>
          </p:cNvPr>
          <p:cNvSpPr/>
          <p:nvPr/>
        </p:nvSpPr>
        <p:spPr>
          <a:xfrm>
            <a:off x="2200394" y="749516"/>
            <a:ext cx="7987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«ФЕДЕРАЛЬНЫЙ ЦЕНТР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ОРГАНИЗАЦИОННО-МЕТОДИЧЕСКОГО ОБЕСПЕЧЕНИЯ ФИЗИЧЕСКОГО ВОСПИТАНИЯ»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2192DB-22E6-44EE-9705-C2E5B1302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1" y="145604"/>
            <a:ext cx="1570992" cy="15178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DC8E07-55AD-4F1A-9ABA-2BD1838E36C4}"/>
              </a:ext>
            </a:extLst>
          </p:cNvPr>
          <p:cNvSpPr/>
          <p:nvPr/>
        </p:nvSpPr>
        <p:spPr>
          <a:xfrm>
            <a:off x="1524000" y="230875"/>
            <a:ext cx="8871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 РОССИЙСКОЙ ФЕДЕРАЦИИ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8C731-D067-45D4-A3A5-14F512E358EB}"/>
              </a:ext>
            </a:extLst>
          </p:cNvPr>
          <p:cNvSpPr txBox="1"/>
          <p:nvPr/>
        </p:nvSpPr>
        <p:spPr>
          <a:xfrm>
            <a:off x="11822573" y="6334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249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5CA12-0F6D-4047-B255-3AF90229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ШКАЛА ОЦЕНКИ ПО ВИДАМ ПОДГОТОВКИ  (бадминтон)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70C98D-F14C-4151-BE64-3BD903C6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31353"/>
              </p:ext>
            </p:extLst>
          </p:nvPr>
        </p:nvGraphicFramePr>
        <p:xfrm>
          <a:off x="135925" y="1408670"/>
          <a:ext cx="11714206" cy="505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926">
                  <a:extLst>
                    <a:ext uri="{9D8B030D-6E8A-4147-A177-3AD203B41FA5}">
                      <a16:colId xmlns:a16="http://schemas.microsoft.com/office/drawing/2014/main" val="4088424600"/>
                    </a:ext>
                  </a:extLst>
                </a:gridCol>
                <a:gridCol w="748234">
                  <a:extLst>
                    <a:ext uri="{9D8B030D-6E8A-4147-A177-3AD203B41FA5}">
                      <a16:colId xmlns:a16="http://schemas.microsoft.com/office/drawing/2014/main" val="3636792956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1482063692"/>
                    </a:ext>
                  </a:extLst>
                </a:gridCol>
                <a:gridCol w="557893">
                  <a:extLst>
                    <a:ext uri="{9D8B030D-6E8A-4147-A177-3AD203B41FA5}">
                      <a16:colId xmlns:a16="http://schemas.microsoft.com/office/drawing/2014/main" val="3642935145"/>
                    </a:ext>
                  </a:extLst>
                </a:gridCol>
                <a:gridCol w="557893">
                  <a:extLst>
                    <a:ext uri="{9D8B030D-6E8A-4147-A177-3AD203B41FA5}">
                      <a16:colId xmlns:a16="http://schemas.microsoft.com/office/drawing/2014/main" val="46896700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2509837091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3801678996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1868859565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2085159244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3461203313"/>
                    </a:ext>
                  </a:extLst>
                </a:gridCol>
                <a:gridCol w="465351">
                  <a:extLst>
                    <a:ext uri="{9D8B030D-6E8A-4147-A177-3AD203B41FA5}">
                      <a16:colId xmlns:a16="http://schemas.microsoft.com/office/drawing/2014/main" val="3548207637"/>
                    </a:ext>
                  </a:extLst>
                </a:gridCol>
                <a:gridCol w="557893">
                  <a:extLst>
                    <a:ext uri="{9D8B030D-6E8A-4147-A177-3AD203B41FA5}">
                      <a16:colId xmlns:a16="http://schemas.microsoft.com/office/drawing/2014/main" val="1654486820"/>
                    </a:ext>
                  </a:extLst>
                </a:gridCol>
                <a:gridCol w="557893">
                  <a:extLst>
                    <a:ext uri="{9D8B030D-6E8A-4147-A177-3AD203B41FA5}">
                      <a16:colId xmlns:a16="http://schemas.microsoft.com/office/drawing/2014/main" val="794159632"/>
                    </a:ext>
                  </a:extLst>
                </a:gridCol>
                <a:gridCol w="445665">
                  <a:extLst>
                    <a:ext uri="{9D8B030D-6E8A-4147-A177-3AD203B41FA5}">
                      <a16:colId xmlns:a16="http://schemas.microsoft.com/office/drawing/2014/main" val="2336375807"/>
                    </a:ext>
                  </a:extLst>
                </a:gridCol>
                <a:gridCol w="558550">
                  <a:extLst>
                    <a:ext uri="{9D8B030D-6E8A-4147-A177-3AD203B41FA5}">
                      <a16:colId xmlns:a16="http://schemas.microsoft.com/office/drawing/2014/main" val="1381799799"/>
                    </a:ext>
                  </a:extLst>
                </a:gridCol>
                <a:gridCol w="558550">
                  <a:extLst>
                    <a:ext uri="{9D8B030D-6E8A-4147-A177-3AD203B41FA5}">
                      <a16:colId xmlns:a16="http://schemas.microsoft.com/office/drawing/2014/main" val="564328444"/>
                    </a:ext>
                  </a:extLst>
                </a:gridCol>
                <a:gridCol w="558550">
                  <a:extLst>
                    <a:ext uri="{9D8B030D-6E8A-4147-A177-3AD203B41FA5}">
                      <a16:colId xmlns:a16="http://schemas.microsoft.com/office/drawing/2014/main" val="3858592269"/>
                    </a:ext>
                  </a:extLst>
                </a:gridCol>
                <a:gridCol w="748234">
                  <a:extLst>
                    <a:ext uri="{9D8B030D-6E8A-4147-A177-3AD203B41FA5}">
                      <a16:colId xmlns:a16="http://schemas.microsoft.com/office/drawing/2014/main" val="1055184554"/>
                    </a:ext>
                  </a:extLst>
                </a:gridCol>
                <a:gridCol w="748234">
                  <a:extLst>
                    <a:ext uri="{9D8B030D-6E8A-4147-A177-3AD203B41FA5}">
                      <a16:colId xmlns:a16="http://schemas.microsoft.com/office/drawing/2014/main" val="3741023627"/>
                    </a:ext>
                  </a:extLst>
                </a:gridCol>
                <a:gridCol w="748234">
                  <a:extLst>
                    <a:ext uri="{9D8B030D-6E8A-4147-A177-3AD203B41FA5}">
                      <a16:colId xmlns:a16="http://schemas.microsoft.com/office/drawing/2014/main" val="1645335882"/>
                    </a:ext>
                  </a:extLst>
                </a:gridCol>
              </a:tblGrid>
              <a:tr h="3398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возраст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уровень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ОФП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СФП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ТТ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4417"/>
                  </a:ext>
                </a:extLst>
              </a:tr>
              <a:tr h="110264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Бег 30 м.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юн.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:сгибание и разгибание рук в упоре лежа;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дев: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подтягивание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в висе лежа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Прыжок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в длину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 места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Челночный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бег 6х5м 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Бросок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мяча 1кг из-за головы двумя руками сидя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Равномерный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бег 6 мин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Жонглирование волана 30 сек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Подача на заднюю линию площадки 5 высокая, 5 низкая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Передвижение в четыре точки из центра площадки в течении 1 мин., перенося воланы в каждый угол площадки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70730"/>
                  </a:ext>
                </a:extLst>
              </a:tr>
              <a:tr h="306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юн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дев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33068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Высокий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Низкий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7.0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13.5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800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750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74380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Высокий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Низкий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12.4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13.4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320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850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800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76903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Высокий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Низкий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6.1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6.7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13.1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340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850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16075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Высокий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Низкий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11.9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12.8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490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410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370</a:t>
                      </a:r>
                      <a:endParaRPr lang="ru-RU" sz="1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1050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2044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Высокий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Низкий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164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12.4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430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1100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950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382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A295CD0-2D73-4D1A-8A90-969C9090BA74}"/>
              </a:ext>
            </a:extLst>
          </p:cNvPr>
          <p:cNvSpPr txBox="1"/>
          <p:nvPr/>
        </p:nvSpPr>
        <p:spPr>
          <a:xfrm>
            <a:off x="11693815" y="64489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646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195F5-D8FD-4B8D-A335-C6F19B0214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4127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ОФОРМЛЕНИЕ  МАТЕРИАЛОВ  АТТЕСТАЦИИ  (диагностики )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E35847C-E050-4583-85E3-9B154AA553AC}"/>
              </a:ext>
            </a:extLst>
          </p:cNvPr>
          <p:cNvSpPr/>
          <p:nvPr/>
        </p:nvSpPr>
        <p:spPr>
          <a:xfrm>
            <a:off x="515007" y="1776248"/>
            <a:ext cx="2648607" cy="536027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Формы фиксации </a:t>
            </a:r>
          </a:p>
        </p:txBody>
      </p:sp>
      <p:sp>
        <p:nvSpPr>
          <p:cNvPr id="4" name="Выноска: линия с границей и чертой 3">
            <a:extLst>
              <a:ext uri="{FF2B5EF4-FFF2-40B4-BE49-F238E27FC236}">
                <a16:creationId xmlns:a16="http://schemas.microsoft.com/office/drawing/2014/main" id="{E86FF8E0-E47F-4884-B9BF-682F060E0BCB}"/>
              </a:ext>
            </a:extLst>
          </p:cNvPr>
          <p:cNvSpPr/>
          <p:nvPr/>
        </p:nvSpPr>
        <p:spPr>
          <a:xfrm>
            <a:off x="4662312" y="962216"/>
            <a:ext cx="7204226" cy="2189715"/>
          </a:xfrm>
          <a:prstGeom prst="accentBorderCallout1">
            <a:avLst>
              <a:gd name="adj1" fmla="val 18750"/>
              <a:gd name="adj2" fmla="val -8333"/>
              <a:gd name="adj3" fmla="val 48941"/>
              <a:gd name="adj4" fmla="val -18681"/>
            </a:avLst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Аналитический отчет справка;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Дорожная карта обучающегося, с указанием показателей личностного роста;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Протокол, ведомость;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Протокол соревнований;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Грамота, диплом, сертификат (участника, победителя, лауреата);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Видео отчет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31E1F68-1D94-47CA-A914-2BDF92C05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11014"/>
              </p:ext>
            </p:extLst>
          </p:nvPr>
        </p:nvGraphicFramePr>
        <p:xfrm>
          <a:off x="882415" y="4796277"/>
          <a:ext cx="10794580" cy="152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573">
                  <a:extLst>
                    <a:ext uri="{9D8B030D-6E8A-4147-A177-3AD203B41FA5}">
                      <a16:colId xmlns:a16="http://schemas.microsoft.com/office/drawing/2014/main" val="4164916834"/>
                    </a:ext>
                  </a:extLst>
                </a:gridCol>
                <a:gridCol w="1993793">
                  <a:extLst>
                    <a:ext uri="{9D8B030D-6E8A-4147-A177-3AD203B41FA5}">
                      <a16:colId xmlns:a16="http://schemas.microsoft.com/office/drawing/2014/main" val="3147194458"/>
                    </a:ext>
                  </a:extLst>
                </a:gridCol>
                <a:gridCol w="929360">
                  <a:extLst>
                    <a:ext uri="{9D8B030D-6E8A-4147-A177-3AD203B41FA5}">
                      <a16:colId xmlns:a16="http://schemas.microsoft.com/office/drawing/2014/main" val="2088129622"/>
                    </a:ext>
                  </a:extLst>
                </a:gridCol>
                <a:gridCol w="809793">
                  <a:extLst>
                    <a:ext uri="{9D8B030D-6E8A-4147-A177-3AD203B41FA5}">
                      <a16:colId xmlns:a16="http://schemas.microsoft.com/office/drawing/2014/main" val="3571955158"/>
                    </a:ext>
                  </a:extLst>
                </a:gridCol>
                <a:gridCol w="809793">
                  <a:extLst>
                    <a:ext uri="{9D8B030D-6E8A-4147-A177-3AD203B41FA5}">
                      <a16:colId xmlns:a16="http://schemas.microsoft.com/office/drawing/2014/main" val="1958911399"/>
                    </a:ext>
                  </a:extLst>
                </a:gridCol>
                <a:gridCol w="836127">
                  <a:extLst>
                    <a:ext uri="{9D8B030D-6E8A-4147-A177-3AD203B41FA5}">
                      <a16:colId xmlns:a16="http://schemas.microsoft.com/office/drawing/2014/main" val="1754895510"/>
                    </a:ext>
                  </a:extLst>
                </a:gridCol>
                <a:gridCol w="836127">
                  <a:extLst>
                    <a:ext uri="{9D8B030D-6E8A-4147-A177-3AD203B41FA5}">
                      <a16:colId xmlns:a16="http://schemas.microsoft.com/office/drawing/2014/main" val="3192844186"/>
                    </a:ext>
                  </a:extLst>
                </a:gridCol>
                <a:gridCol w="814183">
                  <a:extLst>
                    <a:ext uri="{9D8B030D-6E8A-4147-A177-3AD203B41FA5}">
                      <a16:colId xmlns:a16="http://schemas.microsoft.com/office/drawing/2014/main" val="3703740082"/>
                    </a:ext>
                  </a:extLst>
                </a:gridCol>
                <a:gridCol w="811987">
                  <a:extLst>
                    <a:ext uri="{9D8B030D-6E8A-4147-A177-3AD203B41FA5}">
                      <a16:colId xmlns:a16="http://schemas.microsoft.com/office/drawing/2014/main" val="1005807286"/>
                    </a:ext>
                  </a:extLst>
                </a:gridCol>
                <a:gridCol w="814183">
                  <a:extLst>
                    <a:ext uri="{9D8B030D-6E8A-4147-A177-3AD203B41FA5}">
                      <a16:colId xmlns:a16="http://schemas.microsoft.com/office/drawing/2014/main" val="2025040386"/>
                    </a:ext>
                  </a:extLst>
                </a:gridCol>
                <a:gridCol w="932687">
                  <a:extLst>
                    <a:ext uri="{9D8B030D-6E8A-4147-A177-3AD203B41FA5}">
                      <a16:colId xmlns:a16="http://schemas.microsoft.com/office/drawing/2014/main" val="3124885743"/>
                    </a:ext>
                  </a:extLst>
                </a:gridCol>
                <a:gridCol w="574974">
                  <a:extLst>
                    <a:ext uri="{9D8B030D-6E8A-4147-A177-3AD203B41FA5}">
                      <a16:colId xmlns:a16="http://schemas.microsoft.com/office/drawing/2014/main" val="2762075123"/>
                    </a:ext>
                  </a:extLst>
                </a:gridCol>
              </a:tblGrid>
              <a:tr h="2161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Фамилия, имя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Полных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Быстрота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Сила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Скоростно-силовые качества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63471"/>
                  </a:ext>
                </a:extLst>
              </a:tr>
              <a:tr h="44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Бег 30 м.(сек)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Сгибание и разгибание рук в упоре лежа (кол-во раз)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Прыжок в длину с места (см)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241160"/>
                  </a:ext>
                </a:extLst>
              </a:tr>
              <a:tr h="21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84932920"/>
                  </a:ext>
                </a:extLst>
              </a:tr>
              <a:tr h="216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22213839"/>
                  </a:ext>
                </a:extLst>
              </a:tr>
              <a:tr h="216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21589"/>
                  </a:ext>
                </a:extLst>
              </a:tr>
              <a:tr h="216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80500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A6DD45F-EAEB-406F-99FF-189C0780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07" y="2933857"/>
            <a:ext cx="36740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4C08F-2AA2-4A20-B997-5FF41C532847}"/>
              </a:ext>
            </a:extLst>
          </p:cNvPr>
          <p:cNvSpPr txBox="1"/>
          <p:nvPr/>
        </p:nvSpPr>
        <p:spPr>
          <a:xfrm>
            <a:off x="383822" y="3261877"/>
            <a:ext cx="11482715" cy="1415772"/>
          </a:xfrm>
          <a:prstGeom prst="rect">
            <a:avLst/>
          </a:prstGeom>
          <a:noFill/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Образец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Рабочий протокол промежуточной (итоговой) аттестации № 1 по  разделу (предметной области)  программы  «общая физическая подготовка»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Группа № ______год обучения ________ кол-во человек в группе ____________  Название объединение (вид спорта) __________________________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Дата проведения тестирования «________» _______________ 20____г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(интегральная оценка результатов)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599D-1979-4FAB-BCBB-432ED6D48B3E}"/>
              </a:ext>
            </a:extLst>
          </p:cNvPr>
          <p:cNvSpPr txBox="1"/>
          <p:nvPr/>
        </p:nvSpPr>
        <p:spPr>
          <a:xfrm>
            <a:off x="11676995" y="64411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2403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1E652-B1CA-434B-A788-3798F66D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10653" cy="63335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Интегральная оценка уровня физической  подготовленности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3744737-44EE-4C68-B638-BE3270280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57705"/>
              </p:ext>
            </p:extLst>
          </p:nvPr>
        </p:nvGraphicFramePr>
        <p:xfrm>
          <a:off x="388883" y="1065138"/>
          <a:ext cx="5559970" cy="351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889">
                  <a:extLst>
                    <a:ext uri="{9D8B030D-6E8A-4147-A177-3AD203B41FA5}">
                      <a16:colId xmlns:a16="http://schemas.microsoft.com/office/drawing/2014/main" val="504225240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1280438045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2976403396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1838620484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480462018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462615018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2192484201"/>
                    </a:ext>
                  </a:extLst>
                </a:gridCol>
                <a:gridCol w="560583">
                  <a:extLst>
                    <a:ext uri="{9D8B030D-6E8A-4147-A177-3AD203B41FA5}">
                      <a16:colId xmlns:a16="http://schemas.microsoft.com/office/drawing/2014/main" val="1218279468"/>
                    </a:ext>
                  </a:extLst>
                </a:gridCol>
              </a:tblGrid>
              <a:tr h="357352">
                <a:tc rowSpan="3">
                  <a:txBody>
                    <a:bodyPr/>
                    <a:lstStyle/>
                    <a:p>
                      <a:pPr>
                        <a:tabLst/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tabLst/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tabLst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Уровень подготовленности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-138113"/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Количество оцениваемых упражнений (тестов)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3349"/>
                  </a:ext>
                </a:extLst>
              </a:tr>
              <a:tr h="3573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10838"/>
                  </a:ext>
                </a:extLst>
              </a:tr>
              <a:tr h="3573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сумма баллов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2379"/>
                  </a:ext>
                </a:extLst>
              </a:tr>
              <a:tr h="3878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Очень 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15-14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15-23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30-28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35-40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40-36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03712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 8-7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13-11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17-15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27-21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31-25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35-28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94199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Выше среднего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 6-5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10-8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14-11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17-13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27-20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85707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4-3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7-5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10-7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12-9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14-10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17-11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91091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Ниже среднего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4-3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6-4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8-5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9-6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10-7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11-8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158488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4-0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6-0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7-0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565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04C0384-D5E4-4ACD-AEB0-2E71B887A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00450"/>
              </p:ext>
            </p:extLst>
          </p:nvPr>
        </p:nvGraphicFramePr>
        <p:xfrm>
          <a:off x="6536721" y="1065138"/>
          <a:ext cx="5389962" cy="384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84">
                  <a:extLst>
                    <a:ext uri="{9D8B030D-6E8A-4147-A177-3AD203B41FA5}">
                      <a16:colId xmlns:a16="http://schemas.microsoft.com/office/drawing/2014/main" val="2106680008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2804466484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175714258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602502086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1931601532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1927091180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1845964547"/>
                    </a:ext>
                  </a:extLst>
                </a:gridCol>
                <a:gridCol w="556754">
                  <a:extLst>
                    <a:ext uri="{9D8B030D-6E8A-4147-A177-3AD203B41FA5}">
                      <a16:colId xmlns:a16="http://schemas.microsoft.com/office/drawing/2014/main" val="1975498264"/>
                    </a:ext>
                  </a:extLst>
                </a:gridCol>
              </a:tblGrid>
              <a:tr h="364464">
                <a:tc rowSpan="3">
                  <a:txBody>
                    <a:bodyPr/>
                    <a:lstStyle/>
                    <a:p>
                      <a:pPr>
                        <a:tabLst/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tabLst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Изменение</a:t>
                      </a:r>
                    </a:p>
                    <a:p>
                      <a:pPr>
                        <a:tabLst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уровня подготовленности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-138113"/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Количество сравниваемых показателей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45029"/>
                  </a:ext>
                </a:extLst>
              </a:tr>
              <a:tr h="3644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60469"/>
                  </a:ext>
                </a:extLst>
              </a:tr>
              <a:tr h="3644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Изменения по сумме баллов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784607"/>
                  </a:ext>
                </a:extLst>
              </a:tr>
              <a:tr h="59064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Существенное повышение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07177"/>
                  </a:ext>
                </a:extLst>
              </a:tr>
              <a:tr h="3644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Повышение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639636"/>
                  </a:ext>
                </a:extLst>
              </a:tr>
              <a:tr h="364464">
                <a:tc row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Изменений нет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+1,99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+2,99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+3,99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+4,99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+5,99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+6,99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+7,99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647935"/>
                  </a:ext>
                </a:extLst>
              </a:tr>
              <a:tr h="47487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-1,99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-2,99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-3,99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-4,99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-5,99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-6,99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-7,99</a:t>
                      </a:r>
                    </a:p>
                  </a:txBody>
                  <a:tcPr>
                    <a:solidFill>
                      <a:srgbClr val="F5A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623"/>
                  </a:ext>
                </a:extLst>
              </a:tr>
              <a:tr h="3644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снижение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-2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-3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-4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-5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-6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-7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-8</a:t>
                      </a:r>
                    </a:p>
                  </a:txBody>
                  <a:tcPr>
                    <a:solidFill>
                      <a:srgbClr val="FF6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97569"/>
                  </a:ext>
                </a:extLst>
              </a:tr>
              <a:tr h="59064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Существенное снижение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-3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-4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-6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-8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-9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-10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-15</a:t>
                      </a:r>
                    </a:p>
                  </a:txBody>
                  <a:tcPr>
                    <a:solidFill>
                      <a:srgbClr val="F82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081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892C66-BE70-4EB3-9210-47E8700BE4E6}"/>
              </a:ext>
            </a:extLst>
          </p:cNvPr>
          <p:cNvSpPr txBox="1"/>
          <p:nvPr/>
        </p:nvSpPr>
        <p:spPr>
          <a:xfrm>
            <a:off x="6536722" y="365126"/>
            <a:ext cx="413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Динамика уровня подготовленности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B9ADE-1AD2-4E68-80C3-103C0392E888}"/>
              </a:ext>
            </a:extLst>
          </p:cNvPr>
          <p:cNvSpPr txBox="1"/>
          <p:nvPr/>
        </p:nvSpPr>
        <p:spPr>
          <a:xfrm>
            <a:off x="6768627" y="5238769"/>
            <a:ext cx="538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Красная зона  </a:t>
            </a:r>
            <a:r>
              <a:rPr lang="ru-RU" sz="1600" dirty="0">
                <a:solidFill>
                  <a:srgbClr val="002060"/>
                </a:solidFill>
              </a:rPr>
              <a:t>– необходимо пересмотреть план обучения, выбор средств, режим обучения. Выяснить объективные причины снижения показателей.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5880BD5-0A97-43BC-8186-69635561C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47556"/>
              </p:ext>
            </p:extLst>
          </p:nvPr>
        </p:nvGraphicFramePr>
        <p:xfrm>
          <a:off x="1525649" y="5068977"/>
          <a:ext cx="2861000" cy="107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500">
                  <a:extLst>
                    <a:ext uri="{9D8B030D-6E8A-4147-A177-3AD203B41FA5}">
                      <a16:colId xmlns:a16="http://schemas.microsoft.com/office/drawing/2014/main" val="4005929628"/>
                    </a:ext>
                  </a:extLst>
                </a:gridCol>
                <a:gridCol w="1430500">
                  <a:extLst>
                    <a:ext uri="{9D8B030D-6E8A-4147-A177-3AD203B41FA5}">
                      <a16:colId xmlns:a16="http://schemas.microsoft.com/office/drawing/2014/main" val="2142338018"/>
                    </a:ext>
                  </a:extLst>
                </a:gridCol>
              </a:tblGrid>
              <a:tr h="61513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ИТГ =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∑ Е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02504"/>
                  </a:ext>
                </a:extLst>
              </a:tr>
              <a:tr h="3179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0147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3FEB59-8B25-4173-9268-228EDBA50C46}"/>
              </a:ext>
            </a:extLst>
          </p:cNvPr>
          <p:cNvCxnSpPr/>
          <p:nvPr/>
        </p:nvCxnSpPr>
        <p:spPr>
          <a:xfrm>
            <a:off x="2991556" y="5700889"/>
            <a:ext cx="109502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6D7513-E65C-4A16-BA47-9CB455CC9091}"/>
              </a:ext>
            </a:extLst>
          </p:cNvPr>
          <p:cNvSpPr txBox="1"/>
          <p:nvPr/>
        </p:nvSpPr>
        <p:spPr>
          <a:xfrm>
            <a:off x="11700345" y="64004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5082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97DFA0C-2C8E-409C-AC14-4491194D9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80687"/>
              </p:ext>
            </p:extLst>
          </p:nvPr>
        </p:nvGraphicFramePr>
        <p:xfrm>
          <a:off x="756356" y="2810918"/>
          <a:ext cx="8060264" cy="164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486">
                  <a:extLst>
                    <a:ext uri="{9D8B030D-6E8A-4147-A177-3AD203B41FA5}">
                      <a16:colId xmlns:a16="http://schemas.microsoft.com/office/drawing/2014/main" val="765314751"/>
                    </a:ext>
                  </a:extLst>
                </a:gridCol>
                <a:gridCol w="2537593">
                  <a:extLst>
                    <a:ext uri="{9D8B030D-6E8A-4147-A177-3AD203B41FA5}">
                      <a16:colId xmlns:a16="http://schemas.microsoft.com/office/drawing/2014/main" val="1228886172"/>
                    </a:ext>
                  </a:extLst>
                </a:gridCol>
                <a:gridCol w="2583158">
                  <a:extLst>
                    <a:ext uri="{9D8B030D-6E8A-4147-A177-3AD203B41FA5}">
                      <a16:colId xmlns:a16="http://schemas.microsoft.com/office/drawing/2014/main" val="2806960563"/>
                    </a:ext>
                  </a:extLst>
                </a:gridCol>
                <a:gridCol w="2002867">
                  <a:extLst>
                    <a:ext uri="{9D8B030D-6E8A-4147-A177-3AD203B41FA5}">
                      <a16:colId xmlns:a16="http://schemas.microsoft.com/office/drawing/2014/main" val="1301404222"/>
                    </a:ext>
                  </a:extLst>
                </a:gridCol>
                <a:gridCol w="35160">
                  <a:extLst>
                    <a:ext uri="{9D8B030D-6E8A-4147-A177-3AD203B41FA5}">
                      <a16:colId xmlns:a16="http://schemas.microsoft.com/office/drawing/2014/main" val="1975328906"/>
                    </a:ext>
                  </a:extLst>
                </a:gridCol>
              </a:tblGrid>
              <a:tr h="512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Фамилия, имя, отчество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обучающегося (полностью)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Оценка результатов/ общий уровень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977587"/>
                  </a:ext>
                </a:extLst>
              </a:tr>
              <a:tr h="275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Иванов Иван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тестирование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30 / высокий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6121038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Иванович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5331470"/>
                  </a:ext>
                </a:extLst>
              </a:tr>
              <a:tr h="263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0592940"/>
                  </a:ext>
                </a:extLst>
              </a:tr>
              <a:tr h="263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2" marR="26932" marT="26932" marB="2693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26695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8DD4E72-3A67-432E-96B5-05122BBD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0" y="1092562"/>
            <a:ext cx="1185605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0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            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0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ПРОТОКОЛ РЕЗУЛЬТАТОВ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50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ромежуточной (Итоговой) аттестации обучающихся за_____________ учебный год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   объединения (вид спорта) _____________________  Дата проведения «_______» ___________________ 20____г.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Год обучения (по программе) ________________________________</a:t>
            </a:r>
            <a:r>
              <a:rPr lang="ru-RU" alt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Форма проведения      ______________________________________________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Форма оценки результатов (интегральная): уровень (высокий, средний, низкий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400" dirty="0">
                <a:latin typeface="+mn-lt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№ группы____________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C7FD4-8F37-49B0-927D-8B08E7E7EA33}"/>
              </a:ext>
            </a:extLst>
          </p:cNvPr>
          <p:cNvSpPr txBox="1"/>
          <p:nvPr/>
        </p:nvSpPr>
        <p:spPr>
          <a:xfrm>
            <a:off x="1577720" y="4556171"/>
            <a:ext cx="7238900" cy="241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Всего аттестовано _________ обучающихся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Из них по результатам аттестации показали: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высокий уровень ________ чел. _____% от общего количества обучающихся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в группе 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средний уровень _________чел. _____% от общего количества обучающихся в группе       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низкий уровень __________чел. _____% от общего количества обучающихся в группе 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Подпись педагога (тренера-преподавателя) ______________________________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 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При повторной аттестации (ликвидации академической задолженности)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 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Подпись председателя аттестационной комиссии___________________________</a:t>
            </a:r>
            <a:endParaRPr lang="ru-RU" sz="1200" dirty="0">
              <a:solidFill>
                <a:srgbClr val="002060"/>
              </a:solidFill>
            </a:endParaRPr>
          </a:p>
          <a:p>
            <a:pPr fontAlgn="ctr"/>
            <a:r>
              <a:rPr lang="ru-RU" sz="1200" b="1" dirty="0">
                <a:solidFill>
                  <a:srgbClr val="002060"/>
                </a:solidFill>
              </a:rPr>
              <a:t>Подписи членов аттестационной комиссии________________________________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6831F-95A4-4031-8E34-F08D257EE911}"/>
              </a:ext>
            </a:extLst>
          </p:cNvPr>
          <p:cNvSpPr txBox="1"/>
          <p:nvPr/>
        </p:nvSpPr>
        <p:spPr>
          <a:xfrm>
            <a:off x="8015724" y="233384"/>
            <a:ext cx="3682290" cy="1718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3195" marR="103505" indent="50165">
              <a:lnSpc>
                <a:spcPct val="108000"/>
              </a:lnSpc>
              <a:spcAft>
                <a:spcPts val="25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УТВЕРЖДАЮ </a:t>
            </a:r>
          </a:p>
          <a:p>
            <a:pPr marL="163195" marR="103505" indent="50165">
              <a:lnSpc>
                <a:spcPct val="108000"/>
              </a:lnSpc>
              <a:spcAft>
                <a:spcPts val="25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Директор образовательной организации </a:t>
            </a:r>
          </a:p>
          <a:p>
            <a:pPr marL="163195" marR="103505" indent="50165">
              <a:lnSpc>
                <a:spcPct val="108000"/>
              </a:lnSpc>
              <a:spcAft>
                <a:spcPts val="25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___________________/______________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«_­______» _______________________ 20__ 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М.П.</a:t>
            </a:r>
          </a:p>
          <a:p>
            <a:endParaRPr lang="ru-RU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E8737-C046-4A66-AE23-97B05B108883}"/>
              </a:ext>
            </a:extLst>
          </p:cNvPr>
          <p:cNvSpPr txBox="1"/>
          <p:nvPr/>
        </p:nvSpPr>
        <p:spPr>
          <a:xfrm>
            <a:off x="496711" y="23338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ОБРАЗЕЦ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57F3C-C6D2-4F0C-BBD1-0A1C91E95213}"/>
              </a:ext>
            </a:extLst>
          </p:cNvPr>
          <p:cNvSpPr txBox="1"/>
          <p:nvPr/>
        </p:nvSpPr>
        <p:spPr>
          <a:xfrm>
            <a:off x="11605325" y="64399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2215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5B006-8BCE-4483-9078-BCFED406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633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КОНТРОЛЬНОЕ 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ЗАДАНИЕ </a:t>
            </a:r>
            <a:b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найдите ошибки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59C143A-1DE9-4DC3-865B-960AA402E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383942"/>
              </p:ext>
            </p:extLst>
          </p:nvPr>
        </p:nvGraphicFramePr>
        <p:xfrm>
          <a:off x="702734" y="3659386"/>
          <a:ext cx="1038295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4154652754"/>
                    </a:ext>
                  </a:extLst>
                </a:gridCol>
                <a:gridCol w="5278083">
                  <a:extLst>
                    <a:ext uri="{9D8B030D-6E8A-4147-A177-3AD203B41FA5}">
                      <a16:colId xmlns:a16="http://schemas.microsoft.com/office/drawing/2014/main" val="1303736677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4256231472"/>
                    </a:ext>
                  </a:extLst>
                </a:gridCol>
                <a:gridCol w="1905033">
                  <a:extLst>
                    <a:ext uri="{9D8B030D-6E8A-4147-A177-3AD203B41FA5}">
                      <a16:colId xmlns:a16="http://schemas.microsoft.com/office/drawing/2014/main" val="1620517395"/>
                    </a:ext>
                  </a:extLst>
                </a:gridCol>
              </a:tblGrid>
              <a:tr h="348229">
                <a:tc rowSpan="3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№п/п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тесты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Возрастные группы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23725"/>
                  </a:ext>
                </a:extLst>
              </a:tr>
              <a:tr h="353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5-6 лет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6-7 лет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67930"/>
                  </a:ext>
                </a:extLst>
              </a:tr>
              <a:tr h="353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результат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результат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43854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Бег по восьмерке,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43-32,6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32,7-27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1343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Бег вокруг стола,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34-23,7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23,8-20,2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0574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Отжимание от стола, раз/мин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360384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Подъем в  сед из положения лежа, раз/мин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15-20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69154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Прыжок в длину с места, см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92-117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102-123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8950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D16388-68BF-476B-A71D-E6457F72E6CA}"/>
              </a:ext>
            </a:extLst>
          </p:cNvPr>
          <p:cNvSpPr txBox="1"/>
          <p:nvPr/>
        </p:nvSpPr>
        <p:spPr>
          <a:xfrm>
            <a:off x="702734" y="2875448"/>
            <a:ext cx="972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ОЦЕНОЧНЫЕ МАТЕРИАЛЫ ПО ТЕХНИКО-ТАКТИЧЕСКОЙ ПОДГОТОВКЕ. (Настольный теннис)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Мальчики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A27E4-1A9B-46E6-89DF-8A8661BA8ADA}"/>
              </a:ext>
            </a:extLst>
          </p:cNvPr>
          <p:cNvSpPr txBox="1"/>
          <p:nvPr/>
        </p:nvSpPr>
        <p:spPr>
          <a:xfrm>
            <a:off x="11596743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0C8A5-1E70-48B0-8393-C0D812674C6D}"/>
              </a:ext>
            </a:extLst>
          </p:cNvPr>
          <p:cNvSpPr txBox="1"/>
          <p:nvPr/>
        </p:nvSpPr>
        <p:spPr>
          <a:xfrm>
            <a:off x="702734" y="959094"/>
            <a:ext cx="10405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Формы подведения итогов реализации программы.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Диагностика результатов освоения программы проводится в виде тестов и контрольных упражнений. Контрольные тесты и упражнения проводятся 2 раза в год. Контрольные игры проводятся регулярно в учебных целях как более высокая ступень учебных игр с заданиями. Итоговое тестирование проводится в виде контрольного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35558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CC7EB-A473-48CE-958E-DAF44450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1" y="428133"/>
            <a:ext cx="4825181" cy="68564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Основная цель и задачи аттестации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69673-7867-435B-8A65-0BB98815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98" y="1560363"/>
            <a:ext cx="11365481" cy="85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  Аттестация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1800" dirty="0">
                <a:solidFill>
                  <a:srgbClr val="002060"/>
                </a:solidFill>
              </a:rPr>
              <a:t>– это оценка уровня и качества освоения обучающимися образовательных программ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mg2.freepng.ru/20180325/tqw/kisspng-microsoft-powerpoint-presentermedia-presentation-a-business-5ab81952850431.0205725215220145465448.jpg">
            <a:extLst>
              <a:ext uri="{FF2B5EF4-FFF2-40B4-BE49-F238E27FC236}">
                <a16:creationId xmlns:a16="http://schemas.microsoft.com/office/drawing/2014/main" id="{DC73DF26-1664-4C2D-AFDB-1ED4A948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96" y="-5792"/>
            <a:ext cx="3662517" cy="170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90aoqhn.xn--p1ai/wp-content/uploads/1247933.jpg">
            <a:extLst>
              <a:ext uri="{FF2B5EF4-FFF2-40B4-BE49-F238E27FC236}">
                <a16:creationId xmlns:a16="http://schemas.microsoft.com/office/drawing/2014/main" id="{EB03784D-C723-402E-8312-0112645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0" y="2277256"/>
            <a:ext cx="1429362" cy="142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C5FB2A0-6A02-4642-B9DE-3F97E3088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123840"/>
              </p:ext>
            </p:extLst>
          </p:nvPr>
        </p:nvGraphicFramePr>
        <p:xfrm>
          <a:off x="2526886" y="3453638"/>
          <a:ext cx="8878530" cy="326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FD5DF2-B7A0-4D57-A59F-2909DE978814}"/>
              </a:ext>
            </a:extLst>
          </p:cNvPr>
          <p:cNvSpPr txBox="1"/>
          <p:nvPr/>
        </p:nvSpPr>
        <p:spPr>
          <a:xfrm flipH="1">
            <a:off x="2812021" y="4900171"/>
            <a:ext cx="116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ЗАДАЧИ </a:t>
            </a:r>
          </a:p>
        </p:txBody>
      </p:sp>
      <p:pic>
        <p:nvPicPr>
          <p:cNvPr id="7" name="Picture 2" descr="https://442fz.volganet.ru/upload/iblock/c36/90914981_cheap_seo_firms_tips_while_selecting_your.jpg">
            <a:extLst>
              <a:ext uri="{FF2B5EF4-FFF2-40B4-BE49-F238E27FC236}">
                <a16:creationId xmlns:a16="http://schemas.microsoft.com/office/drawing/2014/main" id="{918F872A-D1C1-4B15-B478-4114C691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9" y="4480240"/>
            <a:ext cx="1429363" cy="1429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193B20-154E-49E7-9B45-9765C574A06F}"/>
              </a:ext>
            </a:extLst>
          </p:cNvPr>
          <p:cNvSpPr txBox="1"/>
          <p:nvPr/>
        </p:nvSpPr>
        <p:spPr>
          <a:xfrm>
            <a:off x="2123768" y="2335220"/>
            <a:ext cx="92423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Цель аттестации</a:t>
            </a:r>
            <a:r>
              <a:rPr lang="ru-RU" dirty="0">
                <a:solidFill>
                  <a:srgbClr val="002060"/>
                </a:solidFill>
              </a:rPr>
              <a:t> – выявление исходного, текущего, промежуточного и итогового уровня развития теоретических знаний, практических умений и навыков, их соответствия прогнозируемым результатам дополнительной общеразвивающей  программе.</a:t>
            </a:r>
          </a:p>
          <a:p>
            <a:endParaRPr lang="ru-RU" dirty="0"/>
          </a:p>
        </p:txBody>
      </p:sp>
      <p:pic>
        <p:nvPicPr>
          <p:cNvPr id="11" name="Picture 4" descr="https://avatars.mds.yandex.net/get-zen_doc/114944/pub_5e976e7aa9c5474bc701aac8_5e9961862b064e529ad9a2bf/scale_1200">
            <a:extLst>
              <a:ext uri="{FF2B5EF4-FFF2-40B4-BE49-F238E27FC236}">
                <a16:creationId xmlns:a16="http://schemas.microsoft.com/office/drawing/2014/main" id="{A3EC7125-02FA-4C49-A467-808F2F3E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48" y="4798142"/>
            <a:ext cx="1146502" cy="76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C2C9D7-67C7-44D2-8D0F-62A60EA39B6E}"/>
              </a:ext>
            </a:extLst>
          </p:cNvPr>
          <p:cNvSpPr txBox="1"/>
          <p:nvPr/>
        </p:nvSpPr>
        <p:spPr>
          <a:xfrm>
            <a:off x="11808534" y="6408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648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EB5547-C3F8-467B-B6B9-1911FCD33631}"/>
              </a:ext>
            </a:extLst>
          </p:cNvPr>
          <p:cNvGrpSpPr/>
          <p:nvPr/>
        </p:nvGrpSpPr>
        <p:grpSpPr>
          <a:xfrm>
            <a:off x="163188" y="75458"/>
            <a:ext cx="11865623" cy="6782542"/>
            <a:chOff x="86498" y="110521"/>
            <a:chExt cx="11865623" cy="6782542"/>
          </a:xfrm>
        </p:grpSpPr>
        <p:pic>
          <p:nvPicPr>
            <p:cNvPr id="1026" name="Picture 2" descr="https://kcson-glaz.orl.socinfo.ru/media/2021/01/25/1244190711/vector-vokrug-principia-_noj-sxemy_-s-znachkami-i-znakami-sporta-30453149.jpg">
              <a:extLst>
                <a:ext uri="{FF2B5EF4-FFF2-40B4-BE49-F238E27FC236}">
                  <a16:creationId xmlns:a16="http://schemas.microsoft.com/office/drawing/2014/main" id="{F9C2A823-D393-43DC-9495-E6DD526B6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006" y="2202427"/>
              <a:ext cx="3241346" cy="2602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1pr8be330v8q19xtocylc6yc-wpengine.netdna-ssl.com/wp-content/uploads/2017/12/iStock-844341834.jpg">
              <a:extLst>
                <a:ext uri="{FF2B5EF4-FFF2-40B4-BE49-F238E27FC236}">
                  <a16:creationId xmlns:a16="http://schemas.microsoft.com/office/drawing/2014/main" id="{A204FA33-C115-4972-A602-B896B747B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98" y="4891102"/>
              <a:ext cx="2707487" cy="18049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BEAE57-DF5A-40B3-A24D-91989D7A4555}"/>
                </a:ext>
              </a:extLst>
            </p:cNvPr>
            <p:cNvSpPr txBox="1"/>
            <p:nvPr/>
          </p:nvSpPr>
          <p:spPr>
            <a:xfrm>
              <a:off x="1152489" y="161907"/>
              <a:ext cx="3282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Monotype Corsiva" panose="03010101010201010101" pitchFamily="66" charset="0"/>
                </a:rPr>
                <a:t>ПРИНЦИПЫ  АТТЕССТАЦИИ</a:t>
              </a:r>
            </a:p>
          </p:txBody>
        </p:sp>
        <p:pic>
          <p:nvPicPr>
            <p:cNvPr id="3" name="Picture 2" descr="https://st.depositphotos.com/1979329/3081/v/950/depositphotos_30816529-stock-illustration-soccer.jpg">
              <a:extLst>
                <a:ext uri="{FF2B5EF4-FFF2-40B4-BE49-F238E27FC236}">
                  <a16:creationId xmlns:a16="http://schemas.microsoft.com/office/drawing/2014/main" id="{9907A1AA-611C-44B1-9FB3-35905D3E8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371" y="4987352"/>
              <a:ext cx="2860689" cy="19057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4A643EEE-DDD5-4A88-9F89-D3F341743EB7}"/>
                </a:ext>
              </a:extLst>
            </p:cNvPr>
            <p:cNvGrpSpPr/>
            <p:nvPr/>
          </p:nvGrpSpPr>
          <p:grpSpPr>
            <a:xfrm>
              <a:off x="1622324" y="467360"/>
              <a:ext cx="8593392" cy="6031763"/>
              <a:chOff x="1622324" y="467360"/>
              <a:chExt cx="8593392" cy="6031763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A52E883-E68E-4573-BD3B-83E81E0FEE3F}"/>
                  </a:ext>
                </a:extLst>
              </p:cNvPr>
              <p:cNvSpPr/>
              <p:nvPr/>
            </p:nvSpPr>
            <p:spPr>
              <a:xfrm>
                <a:off x="1622324" y="467360"/>
                <a:ext cx="8593392" cy="6031763"/>
              </a:xfrm>
              <a:prstGeom prst="rect">
                <a:avLst/>
              </a:prstGeom>
              <a:ln w="57150"/>
            </p:spPr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7E90897E-E7BD-49C8-84DA-5EA95ABFF02C}"/>
                  </a:ext>
                </a:extLst>
              </p:cNvPr>
              <p:cNvSpPr/>
              <p:nvPr/>
            </p:nvSpPr>
            <p:spPr>
              <a:xfrm>
                <a:off x="4728470" y="469346"/>
                <a:ext cx="2457321" cy="1055501"/>
              </a:xfrm>
              <a:custGeom>
                <a:avLst/>
                <a:gdLst>
                  <a:gd name="connsiteX0" fmla="*/ 0 w 2457321"/>
                  <a:gd name="connsiteY0" fmla="*/ 175920 h 1055501"/>
                  <a:gd name="connsiteX1" fmla="*/ 175920 w 2457321"/>
                  <a:gd name="connsiteY1" fmla="*/ 0 h 1055501"/>
                  <a:gd name="connsiteX2" fmla="*/ 2281401 w 2457321"/>
                  <a:gd name="connsiteY2" fmla="*/ 0 h 1055501"/>
                  <a:gd name="connsiteX3" fmla="*/ 2457321 w 2457321"/>
                  <a:gd name="connsiteY3" fmla="*/ 175920 h 1055501"/>
                  <a:gd name="connsiteX4" fmla="*/ 2457321 w 2457321"/>
                  <a:gd name="connsiteY4" fmla="*/ 879581 h 1055501"/>
                  <a:gd name="connsiteX5" fmla="*/ 2281401 w 2457321"/>
                  <a:gd name="connsiteY5" fmla="*/ 1055501 h 1055501"/>
                  <a:gd name="connsiteX6" fmla="*/ 175920 w 2457321"/>
                  <a:gd name="connsiteY6" fmla="*/ 1055501 h 1055501"/>
                  <a:gd name="connsiteX7" fmla="*/ 0 w 2457321"/>
                  <a:gd name="connsiteY7" fmla="*/ 879581 h 1055501"/>
                  <a:gd name="connsiteX8" fmla="*/ 0 w 2457321"/>
                  <a:gd name="connsiteY8" fmla="*/ 17592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7321" h="1055501">
                    <a:moveTo>
                      <a:pt x="0" y="175920"/>
                    </a:moveTo>
                    <a:cubicBezTo>
                      <a:pt x="0" y="78762"/>
                      <a:pt x="78762" y="0"/>
                      <a:pt x="175920" y="0"/>
                    </a:cubicBezTo>
                    <a:lnTo>
                      <a:pt x="2281401" y="0"/>
                    </a:lnTo>
                    <a:cubicBezTo>
                      <a:pt x="2378559" y="0"/>
                      <a:pt x="2457321" y="78762"/>
                      <a:pt x="2457321" y="175920"/>
                    </a:cubicBezTo>
                    <a:lnTo>
                      <a:pt x="2457321" y="879581"/>
                    </a:lnTo>
                    <a:cubicBezTo>
                      <a:pt x="2457321" y="976739"/>
                      <a:pt x="2378559" y="1055501"/>
                      <a:pt x="2281401" y="1055501"/>
                    </a:cubicBezTo>
                    <a:lnTo>
                      <a:pt x="175920" y="1055501"/>
                    </a:lnTo>
                    <a:cubicBezTo>
                      <a:pt x="78762" y="1055501"/>
                      <a:pt x="0" y="976739"/>
                      <a:pt x="0" y="879581"/>
                    </a:cubicBezTo>
                    <a:lnTo>
                      <a:pt x="0" y="1759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105" tIns="120105" rIns="120105" bIns="12010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НАУЧНОСТЬ</a:t>
                </a:r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7A5F2E88-F91A-4988-82E3-B68996429C0D}"/>
                  </a:ext>
                </a:extLst>
              </p:cNvPr>
              <p:cNvSpPr/>
              <p:nvPr/>
            </p:nvSpPr>
            <p:spPr>
              <a:xfrm>
                <a:off x="3470988" y="997097"/>
                <a:ext cx="4972287" cy="497228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3720428" y="328030"/>
                    </a:moveTo>
                    <a:arcTo wR="2486143" hR="2486143" stAng="17985986" swAng="879833"/>
                  </a:path>
                </a:pathLst>
              </a:custGeom>
              <a:noFill/>
              <a:ln w="57150"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C500C459-9246-4ACB-88E8-06F90D8CA94F}"/>
                  </a:ext>
                </a:extLst>
              </p:cNvPr>
              <p:cNvSpPr/>
              <p:nvPr/>
            </p:nvSpPr>
            <p:spPr>
              <a:xfrm>
                <a:off x="6954502" y="1712418"/>
                <a:ext cx="2311386" cy="1055501"/>
              </a:xfrm>
              <a:custGeom>
                <a:avLst/>
                <a:gdLst>
                  <a:gd name="connsiteX0" fmla="*/ 0 w 2311386"/>
                  <a:gd name="connsiteY0" fmla="*/ 175920 h 1055501"/>
                  <a:gd name="connsiteX1" fmla="*/ 175920 w 2311386"/>
                  <a:gd name="connsiteY1" fmla="*/ 0 h 1055501"/>
                  <a:gd name="connsiteX2" fmla="*/ 2135466 w 2311386"/>
                  <a:gd name="connsiteY2" fmla="*/ 0 h 1055501"/>
                  <a:gd name="connsiteX3" fmla="*/ 2311386 w 2311386"/>
                  <a:gd name="connsiteY3" fmla="*/ 175920 h 1055501"/>
                  <a:gd name="connsiteX4" fmla="*/ 2311386 w 2311386"/>
                  <a:gd name="connsiteY4" fmla="*/ 879581 h 1055501"/>
                  <a:gd name="connsiteX5" fmla="*/ 2135466 w 2311386"/>
                  <a:gd name="connsiteY5" fmla="*/ 1055501 h 1055501"/>
                  <a:gd name="connsiteX6" fmla="*/ 175920 w 2311386"/>
                  <a:gd name="connsiteY6" fmla="*/ 1055501 h 1055501"/>
                  <a:gd name="connsiteX7" fmla="*/ 0 w 2311386"/>
                  <a:gd name="connsiteY7" fmla="*/ 879581 h 1055501"/>
                  <a:gd name="connsiteX8" fmla="*/ 0 w 2311386"/>
                  <a:gd name="connsiteY8" fmla="*/ 17592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1386" h="1055501">
                    <a:moveTo>
                      <a:pt x="0" y="175920"/>
                    </a:moveTo>
                    <a:cubicBezTo>
                      <a:pt x="0" y="78762"/>
                      <a:pt x="78762" y="0"/>
                      <a:pt x="175920" y="0"/>
                    </a:cubicBezTo>
                    <a:lnTo>
                      <a:pt x="2135466" y="0"/>
                    </a:lnTo>
                    <a:cubicBezTo>
                      <a:pt x="2232624" y="0"/>
                      <a:pt x="2311386" y="78762"/>
                      <a:pt x="2311386" y="175920"/>
                    </a:cubicBezTo>
                    <a:lnTo>
                      <a:pt x="2311386" y="879581"/>
                    </a:lnTo>
                    <a:cubicBezTo>
                      <a:pt x="2311386" y="976739"/>
                      <a:pt x="2232624" y="1055501"/>
                      <a:pt x="2135466" y="1055501"/>
                    </a:cubicBezTo>
                    <a:lnTo>
                      <a:pt x="175920" y="1055501"/>
                    </a:lnTo>
                    <a:cubicBezTo>
                      <a:pt x="78762" y="1055501"/>
                      <a:pt x="0" y="976739"/>
                      <a:pt x="0" y="879581"/>
                    </a:cubicBezTo>
                    <a:lnTo>
                      <a:pt x="0" y="1759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105" tIns="120105" rIns="120105" bIns="12010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ОТКРЫТОСТЬ</a:t>
                </a:r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4E47ED9C-3983-4653-86C2-232F7D6F9211}"/>
                  </a:ext>
                </a:extLst>
              </p:cNvPr>
              <p:cNvSpPr/>
              <p:nvPr/>
            </p:nvSpPr>
            <p:spPr>
              <a:xfrm>
                <a:off x="3470988" y="997097"/>
                <a:ext cx="4972287" cy="497228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871234" y="1784535"/>
                    </a:moveTo>
                    <a:arcTo wR="2486143" hR="2486143" stAng="20616481" swAng="1967038"/>
                  </a:path>
                </a:pathLst>
              </a:custGeom>
              <a:noFill/>
              <a:ln w="57150"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6F5E5CDB-0A39-4F7D-9B82-3419DF15E2A5}"/>
                  </a:ext>
                </a:extLst>
              </p:cNvPr>
              <p:cNvSpPr/>
              <p:nvPr/>
            </p:nvSpPr>
            <p:spPr>
              <a:xfrm>
                <a:off x="6941868" y="4198562"/>
                <a:ext cx="2336653" cy="1055501"/>
              </a:xfrm>
              <a:custGeom>
                <a:avLst/>
                <a:gdLst>
                  <a:gd name="connsiteX0" fmla="*/ 0 w 2336653"/>
                  <a:gd name="connsiteY0" fmla="*/ 175920 h 1055501"/>
                  <a:gd name="connsiteX1" fmla="*/ 175920 w 2336653"/>
                  <a:gd name="connsiteY1" fmla="*/ 0 h 1055501"/>
                  <a:gd name="connsiteX2" fmla="*/ 2160733 w 2336653"/>
                  <a:gd name="connsiteY2" fmla="*/ 0 h 1055501"/>
                  <a:gd name="connsiteX3" fmla="*/ 2336653 w 2336653"/>
                  <a:gd name="connsiteY3" fmla="*/ 175920 h 1055501"/>
                  <a:gd name="connsiteX4" fmla="*/ 2336653 w 2336653"/>
                  <a:gd name="connsiteY4" fmla="*/ 879581 h 1055501"/>
                  <a:gd name="connsiteX5" fmla="*/ 2160733 w 2336653"/>
                  <a:gd name="connsiteY5" fmla="*/ 1055501 h 1055501"/>
                  <a:gd name="connsiteX6" fmla="*/ 175920 w 2336653"/>
                  <a:gd name="connsiteY6" fmla="*/ 1055501 h 1055501"/>
                  <a:gd name="connsiteX7" fmla="*/ 0 w 2336653"/>
                  <a:gd name="connsiteY7" fmla="*/ 879581 h 1055501"/>
                  <a:gd name="connsiteX8" fmla="*/ 0 w 2336653"/>
                  <a:gd name="connsiteY8" fmla="*/ 17592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6653" h="1055501">
                    <a:moveTo>
                      <a:pt x="0" y="175920"/>
                    </a:moveTo>
                    <a:cubicBezTo>
                      <a:pt x="0" y="78762"/>
                      <a:pt x="78762" y="0"/>
                      <a:pt x="175920" y="0"/>
                    </a:cubicBezTo>
                    <a:lnTo>
                      <a:pt x="2160733" y="0"/>
                    </a:lnTo>
                    <a:cubicBezTo>
                      <a:pt x="2257891" y="0"/>
                      <a:pt x="2336653" y="78762"/>
                      <a:pt x="2336653" y="175920"/>
                    </a:cubicBezTo>
                    <a:lnTo>
                      <a:pt x="2336653" y="879581"/>
                    </a:lnTo>
                    <a:cubicBezTo>
                      <a:pt x="2336653" y="976739"/>
                      <a:pt x="2257891" y="1055501"/>
                      <a:pt x="2160733" y="1055501"/>
                    </a:cubicBezTo>
                    <a:lnTo>
                      <a:pt x="175920" y="1055501"/>
                    </a:lnTo>
                    <a:cubicBezTo>
                      <a:pt x="78762" y="1055501"/>
                      <a:pt x="0" y="976739"/>
                      <a:pt x="0" y="879581"/>
                    </a:cubicBezTo>
                    <a:lnTo>
                      <a:pt x="0" y="1759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105" tIns="120105" rIns="120105" bIns="12010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СВОБОДА ВЫБОРА</a:t>
                </a: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B4B2502F-C653-4372-8265-113A4383FF61}"/>
                  </a:ext>
                </a:extLst>
              </p:cNvPr>
              <p:cNvSpPr/>
              <p:nvPr/>
            </p:nvSpPr>
            <p:spPr>
              <a:xfrm>
                <a:off x="3470988" y="997097"/>
                <a:ext cx="4972287" cy="497228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225937" y="4262101"/>
                    </a:moveTo>
                    <a:arcTo wR="2486143" hR="2486143" stAng="2735360" swAng="996633"/>
                  </a:path>
                </a:pathLst>
              </a:custGeom>
              <a:noFill/>
              <a:ln w="57150"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D6B48000-C959-41DE-AAD3-75BF975D50F6}"/>
                  </a:ext>
                </a:extLst>
              </p:cNvPr>
              <p:cNvSpPr/>
              <p:nvPr/>
            </p:nvSpPr>
            <p:spPr>
              <a:xfrm>
                <a:off x="4804109" y="5441634"/>
                <a:ext cx="2306044" cy="1055501"/>
              </a:xfrm>
              <a:custGeom>
                <a:avLst/>
                <a:gdLst>
                  <a:gd name="connsiteX0" fmla="*/ 0 w 2306044"/>
                  <a:gd name="connsiteY0" fmla="*/ 175920 h 1055501"/>
                  <a:gd name="connsiteX1" fmla="*/ 175920 w 2306044"/>
                  <a:gd name="connsiteY1" fmla="*/ 0 h 1055501"/>
                  <a:gd name="connsiteX2" fmla="*/ 2130124 w 2306044"/>
                  <a:gd name="connsiteY2" fmla="*/ 0 h 1055501"/>
                  <a:gd name="connsiteX3" fmla="*/ 2306044 w 2306044"/>
                  <a:gd name="connsiteY3" fmla="*/ 175920 h 1055501"/>
                  <a:gd name="connsiteX4" fmla="*/ 2306044 w 2306044"/>
                  <a:gd name="connsiteY4" fmla="*/ 879581 h 1055501"/>
                  <a:gd name="connsiteX5" fmla="*/ 2130124 w 2306044"/>
                  <a:gd name="connsiteY5" fmla="*/ 1055501 h 1055501"/>
                  <a:gd name="connsiteX6" fmla="*/ 175920 w 2306044"/>
                  <a:gd name="connsiteY6" fmla="*/ 1055501 h 1055501"/>
                  <a:gd name="connsiteX7" fmla="*/ 0 w 2306044"/>
                  <a:gd name="connsiteY7" fmla="*/ 879581 h 1055501"/>
                  <a:gd name="connsiteX8" fmla="*/ 0 w 2306044"/>
                  <a:gd name="connsiteY8" fmla="*/ 17592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6044" h="1055501">
                    <a:moveTo>
                      <a:pt x="0" y="175920"/>
                    </a:moveTo>
                    <a:cubicBezTo>
                      <a:pt x="0" y="78762"/>
                      <a:pt x="78762" y="0"/>
                      <a:pt x="175920" y="0"/>
                    </a:cubicBezTo>
                    <a:lnTo>
                      <a:pt x="2130124" y="0"/>
                    </a:lnTo>
                    <a:cubicBezTo>
                      <a:pt x="2227282" y="0"/>
                      <a:pt x="2306044" y="78762"/>
                      <a:pt x="2306044" y="175920"/>
                    </a:cubicBezTo>
                    <a:lnTo>
                      <a:pt x="2306044" y="879581"/>
                    </a:lnTo>
                    <a:cubicBezTo>
                      <a:pt x="2306044" y="976739"/>
                      <a:pt x="2227282" y="1055501"/>
                      <a:pt x="2130124" y="1055501"/>
                    </a:cubicBezTo>
                    <a:lnTo>
                      <a:pt x="175920" y="1055501"/>
                    </a:lnTo>
                    <a:cubicBezTo>
                      <a:pt x="78762" y="1055501"/>
                      <a:pt x="0" y="976739"/>
                      <a:pt x="0" y="879581"/>
                    </a:cubicBezTo>
                    <a:lnTo>
                      <a:pt x="0" y="1759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105" tIns="120105" rIns="120105" bIns="12010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ОБОСНОВАННОСТЬ КРИТЕРИЕВ</a:t>
                </a: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5D099CF8-1DE1-4D40-AAD4-FBA08026ED9F}"/>
                  </a:ext>
                </a:extLst>
              </p:cNvPr>
              <p:cNvSpPr/>
              <p:nvPr/>
            </p:nvSpPr>
            <p:spPr>
              <a:xfrm>
                <a:off x="3470988" y="997097"/>
                <a:ext cx="4972287" cy="497228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326635" y="4685336"/>
                    </a:moveTo>
                    <a:arcTo wR="2486143" hR="2486143" stAng="7068007" swAng="996633"/>
                  </a:path>
                </a:pathLst>
              </a:custGeom>
              <a:noFill/>
              <a:ln w="57150"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A48197CD-8DC4-475C-8F3C-D02E39BA2A05}"/>
                  </a:ext>
                </a:extLst>
              </p:cNvPr>
              <p:cNvSpPr/>
              <p:nvPr/>
            </p:nvSpPr>
            <p:spPr>
              <a:xfrm>
                <a:off x="2559517" y="4198562"/>
                <a:ext cx="2489100" cy="1055501"/>
              </a:xfrm>
              <a:custGeom>
                <a:avLst/>
                <a:gdLst>
                  <a:gd name="connsiteX0" fmla="*/ 0 w 2489100"/>
                  <a:gd name="connsiteY0" fmla="*/ 175920 h 1055501"/>
                  <a:gd name="connsiteX1" fmla="*/ 175920 w 2489100"/>
                  <a:gd name="connsiteY1" fmla="*/ 0 h 1055501"/>
                  <a:gd name="connsiteX2" fmla="*/ 2313180 w 2489100"/>
                  <a:gd name="connsiteY2" fmla="*/ 0 h 1055501"/>
                  <a:gd name="connsiteX3" fmla="*/ 2489100 w 2489100"/>
                  <a:gd name="connsiteY3" fmla="*/ 175920 h 1055501"/>
                  <a:gd name="connsiteX4" fmla="*/ 2489100 w 2489100"/>
                  <a:gd name="connsiteY4" fmla="*/ 879581 h 1055501"/>
                  <a:gd name="connsiteX5" fmla="*/ 2313180 w 2489100"/>
                  <a:gd name="connsiteY5" fmla="*/ 1055501 h 1055501"/>
                  <a:gd name="connsiteX6" fmla="*/ 175920 w 2489100"/>
                  <a:gd name="connsiteY6" fmla="*/ 1055501 h 1055501"/>
                  <a:gd name="connsiteX7" fmla="*/ 0 w 2489100"/>
                  <a:gd name="connsiteY7" fmla="*/ 879581 h 1055501"/>
                  <a:gd name="connsiteX8" fmla="*/ 0 w 2489100"/>
                  <a:gd name="connsiteY8" fmla="*/ 17592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9100" h="1055501">
                    <a:moveTo>
                      <a:pt x="0" y="175920"/>
                    </a:moveTo>
                    <a:cubicBezTo>
                      <a:pt x="0" y="78762"/>
                      <a:pt x="78762" y="0"/>
                      <a:pt x="175920" y="0"/>
                    </a:cubicBezTo>
                    <a:lnTo>
                      <a:pt x="2313180" y="0"/>
                    </a:lnTo>
                    <a:cubicBezTo>
                      <a:pt x="2410338" y="0"/>
                      <a:pt x="2489100" y="78762"/>
                      <a:pt x="2489100" y="175920"/>
                    </a:cubicBezTo>
                    <a:lnTo>
                      <a:pt x="2489100" y="879581"/>
                    </a:lnTo>
                    <a:cubicBezTo>
                      <a:pt x="2489100" y="976739"/>
                      <a:pt x="2410338" y="1055501"/>
                      <a:pt x="2313180" y="1055501"/>
                    </a:cubicBezTo>
                    <a:lnTo>
                      <a:pt x="175920" y="1055501"/>
                    </a:lnTo>
                    <a:cubicBezTo>
                      <a:pt x="78762" y="1055501"/>
                      <a:pt x="0" y="976739"/>
                      <a:pt x="0" y="879581"/>
                    </a:cubicBezTo>
                    <a:lnTo>
                      <a:pt x="0" y="1759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105" tIns="120105" rIns="120105" bIns="12010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ЛИЧНОСТНЫЙ ПОДХОД</a:t>
                </a: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28B0280E-BD61-4FDA-A759-694BCA2D426C}"/>
                  </a:ext>
                </a:extLst>
              </p:cNvPr>
              <p:cNvSpPr/>
              <p:nvPr/>
            </p:nvSpPr>
            <p:spPr>
              <a:xfrm>
                <a:off x="3478449" y="1022420"/>
                <a:ext cx="4972287" cy="497228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93686" y="3162204"/>
                    </a:moveTo>
                    <a:arcTo wR="2486143" hR="2486143" stAng="9853246" swAng="1993754"/>
                  </a:path>
                </a:pathLst>
              </a:custGeom>
              <a:noFill/>
              <a:ln w="57150"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B946497B-C560-46FB-AF53-CE211F75FE2E}"/>
                  </a:ext>
                </a:extLst>
              </p:cNvPr>
              <p:cNvSpPr/>
              <p:nvPr/>
            </p:nvSpPr>
            <p:spPr>
              <a:xfrm>
                <a:off x="2640431" y="1693719"/>
                <a:ext cx="2383339" cy="1055501"/>
              </a:xfrm>
              <a:custGeom>
                <a:avLst/>
                <a:gdLst>
                  <a:gd name="connsiteX0" fmla="*/ 0 w 2383339"/>
                  <a:gd name="connsiteY0" fmla="*/ 175920 h 1055501"/>
                  <a:gd name="connsiteX1" fmla="*/ 175920 w 2383339"/>
                  <a:gd name="connsiteY1" fmla="*/ 0 h 1055501"/>
                  <a:gd name="connsiteX2" fmla="*/ 2207419 w 2383339"/>
                  <a:gd name="connsiteY2" fmla="*/ 0 h 1055501"/>
                  <a:gd name="connsiteX3" fmla="*/ 2383339 w 2383339"/>
                  <a:gd name="connsiteY3" fmla="*/ 175920 h 1055501"/>
                  <a:gd name="connsiteX4" fmla="*/ 2383339 w 2383339"/>
                  <a:gd name="connsiteY4" fmla="*/ 879581 h 1055501"/>
                  <a:gd name="connsiteX5" fmla="*/ 2207419 w 2383339"/>
                  <a:gd name="connsiteY5" fmla="*/ 1055501 h 1055501"/>
                  <a:gd name="connsiteX6" fmla="*/ 175920 w 2383339"/>
                  <a:gd name="connsiteY6" fmla="*/ 1055501 h 1055501"/>
                  <a:gd name="connsiteX7" fmla="*/ 0 w 2383339"/>
                  <a:gd name="connsiteY7" fmla="*/ 879581 h 1055501"/>
                  <a:gd name="connsiteX8" fmla="*/ 0 w 2383339"/>
                  <a:gd name="connsiteY8" fmla="*/ 17592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3339" h="1055501">
                    <a:moveTo>
                      <a:pt x="0" y="175920"/>
                    </a:moveTo>
                    <a:cubicBezTo>
                      <a:pt x="0" y="78762"/>
                      <a:pt x="78762" y="0"/>
                      <a:pt x="175920" y="0"/>
                    </a:cubicBezTo>
                    <a:lnTo>
                      <a:pt x="2207419" y="0"/>
                    </a:lnTo>
                    <a:cubicBezTo>
                      <a:pt x="2304577" y="0"/>
                      <a:pt x="2383339" y="78762"/>
                      <a:pt x="2383339" y="175920"/>
                    </a:cubicBezTo>
                    <a:lnTo>
                      <a:pt x="2383339" y="879581"/>
                    </a:lnTo>
                    <a:cubicBezTo>
                      <a:pt x="2383339" y="976739"/>
                      <a:pt x="2304577" y="1055501"/>
                      <a:pt x="2207419" y="1055501"/>
                    </a:cubicBezTo>
                    <a:lnTo>
                      <a:pt x="175920" y="1055501"/>
                    </a:lnTo>
                    <a:cubicBezTo>
                      <a:pt x="78762" y="1055501"/>
                      <a:pt x="0" y="976739"/>
                      <a:pt x="0" y="879581"/>
                    </a:cubicBezTo>
                    <a:lnTo>
                      <a:pt x="0" y="1759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105" tIns="120105" rIns="120105" bIns="12010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ПЕДАГОГИЧЕСКАЯ ЭТИКА </a:t>
                </a:r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7BB2028B-D86C-410B-BBCC-3E89E0646A33}"/>
                  </a:ext>
                </a:extLst>
              </p:cNvPr>
              <p:cNvSpPr/>
              <p:nvPr/>
            </p:nvSpPr>
            <p:spPr>
              <a:xfrm>
                <a:off x="3523697" y="966271"/>
                <a:ext cx="4972287" cy="497228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733178" y="723185"/>
                    </a:moveTo>
                    <a:arcTo wR="2486143" hR="2486143" stAng="13509771" swAng="820408"/>
                  </a:path>
                </a:pathLst>
              </a:custGeom>
              <a:noFill/>
              <a:ln w="57150"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032" name="Picture 8" descr="https://pbs.twimg.com/media/EAaPmRqXYAA_ZSR.jpg">
              <a:extLst>
                <a:ext uri="{FF2B5EF4-FFF2-40B4-BE49-F238E27FC236}">
                  <a16:creationId xmlns:a16="http://schemas.microsoft.com/office/drawing/2014/main" id="{E8993D02-CCE9-4160-9470-BCC839F5C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902" y="110521"/>
              <a:ext cx="2860689" cy="1497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thumbs.dreamstime.com/z/%D0%BB%D0%BE%D0%B3%D0%BE%D1%82%D0%B8%D0%BF-%D1%83%D1%81%D0%BF%D0%B5%D1%88%D0%BD%D0%BE%D0%B3%D0%BE-%D0%B4%D0%B5%D0%BB%D0%B0-%D1%82%D0%B2%D0%BE%D1%80%D1%87%D0%B5%D1%81%D0%BA%D0%B8%D0%B9-%D0%B7%D0%BD%D0%B0%D0%BA-%D1%80%D1%83%D0%BA%D0%BE%D0%BF%D0%BE%D0%B6%D0%B0%D1%82%D0%B8%D1%8F-%D1%81%D0%B8%D0%BC%D0%B2%D0%BE%D0%BB-%D0%B2%D0%B5%D0%BA%D1%82%D0%BE%D1%80%D0%B0-152428936.jpg">
              <a:extLst>
                <a:ext uri="{FF2B5EF4-FFF2-40B4-BE49-F238E27FC236}">
                  <a16:creationId xmlns:a16="http://schemas.microsoft.com/office/drawing/2014/main" id="{11F89CC8-4094-47AC-AAD3-B52EE5BCF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7"/>
            <a:stretch/>
          </p:blipFill>
          <p:spPr bwMode="auto">
            <a:xfrm>
              <a:off x="150394" y="1349743"/>
              <a:ext cx="2464987" cy="2396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thumbs.dreamstime.com/z/%D0%BE%D0%B1%D0%BE%D1%80%D1%83%D0%B4%D0%BE%D0%B2%D0%B0%D0%BD%D0%B8%D0%B5-%D0%B4%D0%BB%D1%8F-%D0%B4%D0%B5%D1%8F%D1%82%D0%B5%D0%BB%D1%8C%D0%BD%D0%BE%D1%81%D1%82%D0%B5%D0%B9-%D0%BF%D1%80%D0%B8-%D1%81%D0%BF%D0%BE%D1%80%D1%82-%D0%B4%D0%B5%D1%82%D0%B5%D0%B9-119410646.jpg">
              <a:extLst>
                <a:ext uri="{FF2B5EF4-FFF2-40B4-BE49-F238E27FC236}">
                  <a16:creationId xmlns:a16="http://schemas.microsoft.com/office/drawing/2014/main" id="{5B7F1E11-E4D0-46A7-B09B-F18E417218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15"/>
            <a:stretch/>
          </p:blipFill>
          <p:spPr bwMode="auto">
            <a:xfrm>
              <a:off x="9306876" y="2097508"/>
              <a:ext cx="2645245" cy="2423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388E378-8B65-446E-BCDC-49DC8FD63D91}"/>
              </a:ext>
            </a:extLst>
          </p:cNvPr>
          <p:cNvSpPr txBox="1"/>
          <p:nvPr/>
        </p:nvSpPr>
        <p:spPr>
          <a:xfrm>
            <a:off x="11731892" y="6326761"/>
            <a:ext cx="44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620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92C71F7-C8DB-4FB5-8E01-2C2EA0C5E853}"/>
              </a:ext>
            </a:extLst>
          </p:cNvPr>
          <p:cNvGrpSpPr/>
          <p:nvPr/>
        </p:nvGrpSpPr>
        <p:grpSpPr>
          <a:xfrm>
            <a:off x="-18848" y="177270"/>
            <a:ext cx="12131732" cy="6189415"/>
            <a:chOff x="-18848" y="177270"/>
            <a:chExt cx="12131732" cy="61894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FAE886-B203-4C9E-8596-1D15AACDDCC1}"/>
                </a:ext>
              </a:extLst>
            </p:cNvPr>
            <p:cNvSpPr txBox="1"/>
            <p:nvPr/>
          </p:nvSpPr>
          <p:spPr>
            <a:xfrm>
              <a:off x="198584" y="407581"/>
              <a:ext cx="5373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Monotype Corsiva" panose="03010101010201010101" pitchFamily="66" charset="0"/>
                </a:rPr>
                <a:t>ВИДЫ  КОНТРОЛЯ И АТТЕСТАЦИИ</a:t>
              </a:r>
            </a:p>
          </p:txBody>
        </p:sp>
        <p:pic>
          <p:nvPicPr>
            <p:cNvPr id="3078" name="Picture 6" descr="https://psy-secrets.ru/wp-content/uploads/2019/08/psiholog2.png">
              <a:extLst>
                <a:ext uri="{FF2B5EF4-FFF2-40B4-BE49-F238E27FC236}">
                  <a16:creationId xmlns:a16="http://schemas.microsoft.com/office/drawing/2014/main" id="{9FFD6D9B-80D1-4A54-B737-87644C802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48" y="2472208"/>
              <a:ext cx="2896000" cy="25869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: усеченные противолежащие углы 4">
              <a:extLst>
                <a:ext uri="{FF2B5EF4-FFF2-40B4-BE49-F238E27FC236}">
                  <a16:creationId xmlns:a16="http://schemas.microsoft.com/office/drawing/2014/main" id="{12B9376D-B78E-4DCB-9E7A-8171643DAFA3}"/>
                </a:ext>
              </a:extLst>
            </p:cNvPr>
            <p:cNvSpPr/>
            <p:nvPr/>
          </p:nvSpPr>
          <p:spPr>
            <a:xfrm>
              <a:off x="150973" y="1235975"/>
              <a:ext cx="2726179" cy="943897"/>
            </a:xfrm>
            <a:prstGeom prst="snip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Входной контроль (предварительная аттестация) </a:t>
              </a:r>
            </a:p>
          </p:txBody>
        </p:sp>
        <p:sp>
          <p:nvSpPr>
            <p:cNvPr id="9" name="Прямоугольник: усеченные противолежащие углы 8">
              <a:extLst>
                <a:ext uri="{FF2B5EF4-FFF2-40B4-BE49-F238E27FC236}">
                  <a16:creationId xmlns:a16="http://schemas.microsoft.com/office/drawing/2014/main" id="{43ADC8D0-5593-412A-825D-C972664AFFB6}"/>
                </a:ext>
              </a:extLst>
            </p:cNvPr>
            <p:cNvSpPr/>
            <p:nvPr/>
          </p:nvSpPr>
          <p:spPr>
            <a:xfrm>
              <a:off x="2807363" y="2392303"/>
              <a:ext cx="2203425" cy="943897"/>
            </a:xfrm>
            <a:prstGeom prst="snip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Текущий контроль </a:t>
              </a:r>
            </a:p>
          </p:txBody>
        </p:sp>
        <p:sp>
          <p:nvSpPr>
            <p:cNvPr id="10" name="Прямоугольник: усеченные противолежащие углы 9">
              <a:extLst>
                <a:ext uri="{FF2B5EF4-FFF2-40B4-BE49-F238E27FC236}">
                  <a16:creationId xmlns:a16="http://schemas.microsoft.com/office/drawing/2014/main" id="{67953E75-7565-459D-9A29-DF86D2E3ECA0}"/>
                </a:ext>
              </a:extLst>
            </p:cNvPr>
            <p:cNvSpPr/>
            <p:nvPr/>
          </p:nvSpPr>
          <p:spPr>
            <a:xfrm>
              <a:off x="2807363" y="4190224"/>
              <a:ext cx="2104380" cy="943897"/>
            </a:xfrm>
            <a:prstGeom prst="snip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Промежуточная аттестация </a:t>
              </a:r>
            </a:p>
          </p:txBody>
        </p:sp>
        <p:sp>
          <p:nvSpPr>
            <p:cNvPr id="11" name="Прямоугольник: усеченные противолежащие углы 10">
              <a:extLst>
                <a:ext uri="{FF2B5EF4-FFF2-40B4-BE49-F238E27FC236}">
                  <a16:creationId xmlns:a16="http://schemas.microsoft.com/office/drawing/2014/main" id="{840FE27D-75FD-4723-89FD-5B249A5C560E}"/>
                </a:ext>
              </a:extLst>
            </p:cNvPr>
            <p:cNvSpPr/>
            <p:nvPr/>
          </p:nvSpPr>
          <p:spPr>
            <a:xfrm>
              <a:off x="160973" y="5313800"/>
              <a:ext cx="2669123" cy="943897"/>
            </a:xfrm>
            <a:prstGeom prst="snip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Итоговая аттестация </a:t>
              </a:r>
            </a:p>
          </p:txBody>
        </p:sp>
        <p:pic>
          <p:nvPicPr>
            <p:cNvPr id="7" name="Рисунок 6" descr="Справа налево (обратно)">
              <a:extLst>
                <a:ext uri="{FF2B5EF4-FFF2-40B4-BE49-F238E27FC236}">
                  <a16:creationId xmlns:a16="http://schemas.microsoft.com/office/drawing/2014/main" id="{90FDDCD1-C61A-469E-A227-579FC35C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4603208">
              <a:off x="2716911" y="1348531"/>
              <a:ext cx="1390191" cy="914400"/>
            </a:xfrm>
            <a:prstGeom prst="rect">
              <a:avLst/>
            </a:prstGeom>
          </p:spPr>
        </p:pic>
        <p:pic>
          <p:nvPicPr>
            <p:cNvPr id="15" name="Рисунок 14" descr="Справа налево (обратно)">
              <a:extLst>
                <a:ext uri="{FF2B5EF4-FFF2-40B4-BE49-F238E27FC236}">
                  <a16:creationId xmlns:a16="http://schemas.microsoft.com/office/drawing/2014/main" id="{F77BD111-BB2E-4E33-9449-127F3C3F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684708">
              <a:off x="3556282" y="3353376"/>
              <a:ext cx="1390191" cy="914400"/>
            </a:xfrm>
            <a:prstGeom prst="rect">
              <a:avLst/>
            </a:prstGeom>
          </p:spPr>
        </p:pic>
        <p:pic>
          <p:nvPicPr>
            <p:cNvPr id="16" name="Рисунок 15" descr="Справа налево (обратно)">
              <a:extLst>
                <a:ext uri="{FF2B5EF4-FFF2-40B4-BE49-F238E27FC236}">
                  <a16:creationId xmlns:a16="http://schemas.microsoft.com/office/drawing/2014/main" id="{805EB1AB-5710-4B46-A1C5-AF5B08A0C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814465">
              <a:off x="2695537" y="5259729"/>
              <a:ext cx="1390191" cy="914400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E7B54BE0-5330-44FA-AB71-15876BDFBB95}"/>
                </a:ext>
              </a:extLst>
            </p:cNvPr>
            <p:cNvSpPr/>
            <p:nvPr/>
          </p:nvSpPr>
          <p:spPr>
            <a:xfrm>
              <a:off x="6842861" y="177270"/>
              <a:ext cx="51944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002060"/>
                  </a:solidFill>
                  <a:latin typeface="Monotype Corsiva" panose="03010101010201010101" pitchFamily="66" charset="0"/>
                </a:rPr>
                <a:t>МЕТОДЫ, ФОРМЫ  И СРЕДСТВА  КОНТРОЛЯ  ОСВОЕНИЯ РАЗДЕЛОВ ПРОГРАММЫ</a:t>
              </a:r>
              <a:endParaRPr lang="ru-RU" sz="2400" b="1" dirty="0"/>
            </a:p>
          </p:txBody>
        </p:sp>
        <p:pic>
          <p:nvPicPr>
            <p:cNvPr id="13" name="Picture 2" descr="https://pbs.twimg.com/media/Ds51rQpW0AA7aoY.jpg:large">
              <a:extLst>
                <a:ext uri="{FF2B5EF4-FFF2-40B4-BE49-F238E27FC236}">
                  <a16:creationId xmlns:a16="http://schemas.microsoft.com/office/drawing/2014/main" id="{E9413FF4-4344-4D3D-9F0A-824052D61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893" y="195760"/>
              <a:ext cx="1021530" cy="1298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: усеченные противолежащие углы 18">
              <a:extLst>
                <a:ext uri="{FF2B5EF4-FFF2-40B4-BE49-F238E27FC236}">
                  <a16:creationId xmlns:a16="http://schemas.microsoft.com/office/drawing/2014/main" id="{63F0FCC9-27AC-4B78-BE51-D95CBB6B3BDA}"/>
                </a:ext>
              </a:extLst>
            </p:cNvPr>
            <p:cNvSpPr/>
            <p:nvPr/>
          </p:nvSpPr>
          <p:spPr>
            <a:xfrm>
              <a:off x="5545191" y="1543564"/>
              <a:ext cx="1645705" cy="420357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МЕТОДЫ</a:t>
              </a:r>
            </a:p>
          </p:txBody>
        </p:sp>
        <p:sp>
          <p:nvSpPr>
            <p:cNvPr id="20" name="Прямоугольник: усеченные противолежащие углы 19">
              <a:extLst>
                <a:ext uri="{FF2B5EF4-FFF2-40B4-BE49-F238E27FC236}">
                  <a16:creationId xmlns:a16="http://schemas.microsoft.com/office/drawing/2014/main" id="{BF791088-FBFD-4E0E-9323-D504B4F2E8A2}"/>
                </a:ext>
              </a:extLst>
            </p:cNvPr>
            <p:cNvSpPr/>
            <p:nvPr/>
          </p:nvSpPr>
          <p:spPr>
            <a:xfrm>
              <a:off x="7729789" y="1547969"/>
              <a:ext cx="1645705" cy="458974"/>
            </a:xfrm>
            <a:prstGeom prst="snip2Diag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ФОРМЫ</a:t>
              </a:r>
            </a:p>
          </p:txBody>
        </p:sp>
        <p:sp>
          <p:nvSpPr>
            <p:cNvPr id="21" name="Прямоугольник: усеченные противолежащие углы 20">
              <a:extLst>
                <a:ext uri="{FF2B5EF4-FFF2-40B4-BE49-F238E27FC236}">
                  <a16:creationId xmlns:a16="http://schemas.microsoft.com/office/drawing/2014/main" id="{900DC813-16B0-4D84-81B5-A10AAD93B824}"/>
                </a:ext>
              </a:extLst>
            </p:cNvPr>
            <p:cNvSpPr/>
            <p:nvPr/>
          </p:nvSpPr>
          <p:spPr>
            <a:xfrm>
              <a:off x="10193727" y="1586587"/>
              <a:ext cx="1541947" cy="420356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41D71B-4BB9-49E8-9481-0939B66F7CF6}"/>
                </a:ext>
              </a:extLst>
            </p:cNvPr>
            <p:cNvSpPr txBox="1"/>
            <p:nvPr/>
          </p:nvSpPr>
          <p:spPr>
            <a:xfrm>
              <a:off x="10331986" y="1549907"/>
              <a:ext cx="1297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СРЕДСТВА 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56E99D87-9D78-43FB-BCC4-FB1DB6748032}"/>
                </a:ext>
              </a:extLst>
            </p:cNvPr>
            <p:cNvSpPr/>
            <p:nvPr/>
          </p:nvSpPr>
          <p:spPr>
            <a:xfrm>
              <a:off x="5508749" y="2379420"/>
              <a:ext cx="1645705" cy="10837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>
                  <a:solidFill>
                    <a:srgbClr val="002060"/>
                  </a:solidFill>
                </a:rPr>
                <a:t>Педагогическое наблюдение</a:t>
              </a:r>
              <a:endParaRPr lang="ru-RU" sz="1400" b="1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B4411AC-173D-4D44-BAC9-E4F3938A293C}"/>
                </a:ext>
              </a:extLst>
            </p:cNvPr>
            <p:cNvSpPr/>
            <p:nvPr/>
          </p:nvSpPr>
          <p:spPr>
            <a:xfrm>
              <a:off x="7489345" y="2391633"/>
              <a:ext cx="2045308" cy="10837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Самоанализ, беседа,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самостоятельная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работа</a:t>
              </a:r>
              <a:endParaRPr lang="ru-RU" sz="1200" dirty="0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E594A4E-26FC-40D4-A43C-D591A16F51D3}"/>
                </a:ext>
              </a:extLst>
            </p:cNvPr>
            <p:cNvSpPr/>
            <p:nvPr/>
          </p:nvSpPr>
          <p:spPr>
            <a:xfrm>
              <a:off x="9829775" y="2392303"/>
              <a:ext cx="2269852" cy="11034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200" b="1" dirty="0">
                  <a:solidFill>
                    <a:srgbClr val="002060"/>
                  </a:solidFill>
                </a:rPr>
                <a:t>Целенаправленный и планомерный сбор, обобщение и оценка информации  о деятельности обучающегося</a:t>
              </a:r>
              <a:endParaRPr lang="ru-RU" sz="1200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50CC5F27-DD8C-4670-AC22-EACC6EA38854}"/>
                </a:ext>
              </a:extLst>
            </p:cNvPr>
            <p:cNvSpPr/>
            <p:nvPr/>
          </p:nvSpPr>
          <p:spPr>
            <a:xfrm>
              <a:off x="5464341" y="3830309"/>
              <a:ext cx="1690113" cy="10757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>
                  <a:solidFill>
                    <a:srgbClr val="002060"/>
                  </a:solidFill>
                </a:rPr>
                <a:t>Диагностика,</a:t>
              </a:r>
            </a:p>
            <a:p>
              <a:pPr lvl="0" algn="ctr"/>
              <a:r>
                <a:rPr lang="ru-RU" sz="1400" b="1" dirty="0">
                  <a:solidFill>
                    <a:srgbClr val="002060"/>
                  </a:solidFill>
                </a:rPr>
                <a:t>мониторинг</a:t>
              </a:r>
              <a:endParaRPr lang="ru-RU" sz="1400" b="1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5EE9246-4413-4023-BA77-0976FD816907}"/>
                </a:ext>
              </a:extLst>
            </p:cNvPr>
            <p:cNvSpPr/>
            <p:nvPr/>
          </p:nvSpPr>
          <p:spPr>
            <a:xfrm>
              <a:off x="7518908" y="3775339"/>
              <a:ext cx="2045308" cy="10491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Контрольные занятия,  учебно-тренировочные спарринги, контрольные игры  (спарринги) внутри группы, открытые занятия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144C760E-BE98-4E03-BE11-B03FF75A856D}"/>
                </a:ext>
              </a:extLst>
            </p:cNvPr>
            <p:cNvSpPr/>
            <p:nvPr/>
          </p:nvSpPr>
          <p:spPr>
            <a:xfrm>
              <a:off x="5520289" y="5291598"/>
              <a:ext cx="1690114" cy="10750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>
                  <a:solidFill>
                    <a:srgbClr val="002060"/>
                  </a:solidFill>
                </a:rPr>
                <a:t>Взаимозачет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FD1B1952-5A7E-4240-830C-D83530C0E10D}"/>
                </a:ext>
              </a:extLst>
            </p:cNvPr>
            <p:cNvSpPr/>
            <p:nvPr/>
          </p:nvSpPr>
          <p:spPr>
            <a:xfrm>
              <a:off x="7539912" y="5313800"/>
              <a:ext cx="2045307" cy="10069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200" b="1" dirty="0">
                  <a:solidFill>
                    <a:srgbClr val="002060"/>
                  </a:solidFill>
                </a:rPr>
                <a:t>Соревновательная деятельность (накопительная система портфолио обучающегося)</a:t>
              </a:r>
              <a:endParaRPr lang="ru-RU" sz="1200" b="1" dirty="0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2D0783B2-481F-4424-9915-068A9BE2D55A}"/>
                </a:ext>
              </a:extLst>
            </p:cNvPr>
            <p:cNvSpPr/>
            <p:nvPr/>
          </p:nvSpPr>
          <p:spPr>
            <a:xfrm>
              <a:off x="9843032" y="3843619"/>
              <a:ext cx="2269852" cy="104910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200" b="1" dirty="0">
                  <a:solidFill>
                    <a:srgbClr val="002060"/>
                  </a:solidFill>
                </a:rPr>
                <a:t>Контрольно-тестовые упражнения по ОФП, СФП и ТТП</a:t>
              </a:r>
              <a:endParaRPr lang="ru-RU" sz="1200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254B9C8A-AD66-46E5-B47C-788FED9CBF87}"/>
                </a:ext>
              </a:extLst>
            </p:cNvPr>
            <p:cNvSpPr/>
            <p:nvPr/>
          </p:nvSpPr>
          <p:spPr>
            <a:xfrm>
              <a:off x="9914728" y="5261197"/>
              <a:ext cx="2185038" cy="104910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200" b="1" dirty="0">
                  <a:solidFill>
                    <a:srgbClr val="002060"/>
                  </a:solidFill>
                </a:rPr>
                <a:t>Результаты соревновательной деятельности </a:t>
              </a:r>
              <a:r>
                <a:rPr lang="ru-RU" sz="1200" dirty="0">
                  <a:solidFill>
                    <a:srgbClr val="002060"/>
                  </a:solidFill>
                </a:rPr>
                <a:t>(протоколы, ведомости, выписки)</a:t>
              </a:r>
              <a:endParaRPr lang="ru-RU" sz="1200" dirty="0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5027507-5407-4370-B097-3C63FE4C4091}"/>
                </a:ext>
              </a:extLst>
            </p:cNvPr>
            <p:cNvCxnSpPr>
              <a:cxnSpLocks/>
            </p:cNvCxnSpPr>
            <p:nvPr/>
          </p:nvCxnSpPr>
          <p:spPr>
            <a:xfrm>
              <a:off x="7163502" y="2899047"/>
              <a:ext cx="334891" cy="1221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971839DA-670C-437D-8A91-87F0383D11AF}"/>
                </a:ext>
              </a:extLst>
            </p:cNvPr>
            <p:cNvCxnSpPr/>
            <p:nvPr/>
          </p:nvCxnSpPr>
          <p:spPr>
            <a:xfrm>
              <a:off x="7185807" y="4344576"/>
              <a:ext cx="290282" cy="4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FD351165-8E38-4729-85A9-A26BFBF4726E}"/>
                </a:ext>
              </a:extLst>
            </p:cNvPr>
            <p:cNvCxnSpPr/>
            <p:nvPr/>
          </p:nvCxnSpPr>
          <p:spPr>
            <a:xfrm>
              <a:off x="7228626" y="5788012"/>
              <a:ext cx="290282" cy="4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E1E9CAA6-B60C-4C11-BF79-27F9C15A1EC0}"/>
                </a:ext>
              </a:extLst>
            </p:cNvPr>
            <p:cNvCxnSpPr/>
            <p:nvPr/>
          </p:nvCxnSpPr>
          <p:spPr>
            <a:xfrm>
              <a:off x="9598674" y="5744187"/>
              <a:ext cx="290282" cy="4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C729F07A-B3CD-40C1-A552-7B03A21CEECB}"/>
                </a:ext>
              </a:extLst>
            </p:cNvPr>
            <p:cNvCxnSpPr/>
            <p:nvPr/>
          </p:nvCxnSpPr>
          <p:spPr>
            <a:xfrm>
              <a:off x="9537073" y="4319076"/>
              <a:ext cx="290282" cy="4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49BAACE1-1D74-423A-8B79-104BBCE82469}"/>
                </a:ext>
              </a:extLst>
            </p:cNvPr>
            <p:cNvCxnSpPr/>
            <p:nvPr/>
          </p:nvCxnSpPr>
          <p:spPr>
            <a:xfrm>
              <a:off x="9537073" y="2905154"/>
              <a:ext cx="290282" cy="4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A2F65B-B759-4ACC-9EA9-D95475AA2C24}"/>
              </a:ext>
            </a:extLst>
          </p:cNvPr>
          <p:cNvSpPr txBox="1"/>
          <p:nvPr/>
        </p:nvSpPr>
        <p:spPr>
          <a:xfrm>
            <a:off x="11735674" y="6494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282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F3E7-9676-4B96-8225-3C189883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Сроки проведение контрольных мероприятий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вступительный- стартовый, текущий, промежуточный, итоговый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145EC5E-3764-4231-9BDF-2547A12A1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171257"/>
              </p:ext>
            </p:extLst>
          </p:nvPr>
        </p:nvGraphicFramePr>
        <p:xfrm>
          <a:off x="360680" y="1859280"/>
          <a:ext cx="8478520" cy="43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Секундомер">
            <a:extLst>
              <a:ext uri="{FF2B5EF4-FFF2-40B4-BE49-F238E27FC236}">
                <a16:creationId xmlns:a16="http://schemas.microsoft.com/office/drawing/2014/main" id="{7585B596-4447-4FD1-92D0-E92CF5DE3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1976" y="3541855"/>
            <a:ext cx="669288" cy="669288"/>
          </a:xfrm>
          <a:prstGeom prst="rect">
            <a:avLst/>
          </a:prstGeom>
        </p:spPr>
      </p:pic>
      <p:pic>
        <p:nvPicPr>
          <p:cNvPr id="9" name="Рисунок 8" descr="Лупа">
            <a:extLst>
              <a:ext uri="{FF2B5EF4-FFF2-40B4-BE49-F238E27FC236}">
                <a16:creationId xmlns:a16="http://schemas.microsoft.com/office/drawing/2014/main" id="{CEE4C576-6EF2-4D93-9E24-AAD6057300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1976" y="2207733"/>
            <a:ext cx="562296" cy="562296"/>
          </a:xfrm>
          <a:prstGeom prst="rect">
            <a:avLst/>
          </a:prstGeom>
        </p:spPr>
      </p:pic>
      <p:pic>
        <p:nvPicPr>
          <p:cNvPr id="11" name="Рисунок 10" descr="Знак переработки">
            <a:extLst>
              <a:ext uri="{FF2B5EF4-FFF2-40B4-BE49-F238E27FC236}">
                <a16:creationId xmlns:a16="http://schemas.microsoft.com/office/drawing/2014/main" id="{45FC18D9-2068-466F-8233-BA84B2B87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8968" y="4865171"/>
            <a:ext cx="562296" cy="562296"/>
          </a:xfrm>
          <a:prstGeom prst="rect">
            <a:avLst/>
          </a:prstGeom>
        </p:spPr>
      </p:pic>
      <p:sp>
        <p:nvSpPr>
          <p:cNvPr id="12" name="Выноска: линия с границей и чертой 11">
            <a:extLst>
              <a:ext uri="{FF2B5EF4-FFF2-40B4-BE49-F238E27FC236}">
                <a16:creationId xmlns:a16="http://schemas.microsoft.com/office/drawing/2014/main" id="{1A96E53E-33E4-4165-BE15-47F38D3D6808}"/>
              </a:ext>
            </a:extLst>
          </p:cNvPr>
          <p:cNvSpPr/>
          <p:nvPr/>
        </p:nvSpPr>
        <p:spPr>
          <a:xfrm>
            <a:off x="9625780" y="1859280"/>
            <a:ext cx="2205540" cy="1156971"/>
          </a:xfrm>
          <a:prstGeom prst="accentBorderCallout1">
            <a:avLst>
              <a:gd name="adj1" fmla="val 18750"/>
              <a:gd name="adj2" fmla="val -8333"/>
              <a:gd name="adj3" fmla="val 102302"/>
              <a:gd name="adj4" fmla="val -3030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ТЕКУЩИЙ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КОНТРОЛЬ </a:t>
            </a:r>
          </a:p>
        </p:txBody>
      </p:sp>
      <p:sp>
        <p:nvSpPr>
          <p:cNvPr id="14" name="Выноска: линия с границей и чертой 13">
            <a:extLst>
              <a:ext uri="{FF2B5EF4-FFF2-40B4-BE49-F238E27FC236}">
                <a16:creationId xmlns:a16="http://schemas.microsoft.com/office/drawing/2014/main" id="{C49B33FA-9518-47BD-8035-0B165D6DC02B}"/>
              </a:ext>
            </a:extLst>
          </p:cNvPr>
          <p:cNvSpPr/>
          <p:nvPr/>
        </p:nvSpPr>
        <p:spPr>
          <a:xfrm>
            <a:off x="9625780" y="3213556"/>
            <a:ext cx="2205540" cy="1156971"/>
          </a:xfrm>
          <a:prstGeom prst="accentBorderCallout1">
            <a:avLst>
              <a:gd name="adj1" fmla="val 18750"/>
              <a:gd name="adj2" fmla="val -8333"/>
              <a:gd name="adj3" fmla="val 102302"/>
              <a:gd name="adj4" fmla="val -3030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СТАРТОВЫЙ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ТЕКУЩИЙ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ПРОМЕЖУТОЧНЫЙ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КОНТРОЛЬ</a:t>
            </a:r>
          </a:p>
        </p:txBody>
      </p:sp>
      <p:sp>
        <p:nvSpPr>
          <p:cNvPr id="15" name="Выноска: линия с границей и чертой 14">
            <a:extLst>
              <a:ext uri="{FF2B5EF4-FFF2-40B4-BE49-F238E27FC236}">
                <a16:creationId xmlns:a16="http://schemas.microsoft.com/office/drawing/2014/main" id="{2D18AFD9-7F49-4B70-B3F4-4C33F8AC48E3}"/>
              </a:ext>
            </a:extLst>
          </p:cNvPr>
          <p:cNvSpPr/>
          <p:nvPr/>
        </p:nvSpPr>
        <p:spPr>
          <a:xfrm>
            <a:off x="9625780" y="4567833"/>
            <a:ext cx="2205540" cy="1156971"/>
          </a:xfrm>
          <a:prstGeom prst="accentBorderCallout1">
            <a:avLst>
              <a:gd name="adj1" fmla="val 18750"/>
              <a:gd name="adj2" fmla="val -8333"/>
              <a:gd name="adj3" fmla="val 102302"/>
              <a:gd name="adj4" fmla="val -303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ПРОМЕЖУТОЧНЫЙ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ИТОГОВЫЙ КОНТРОЛЬ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DE873-A622-4009-8697-3C0CA7B629DD}"/>
              </a:ext>
            </a:extLst>
          </p:cNvPr>
          <p:cNvSpPr txBox="1"/>
          <p:nvPr/>
        </p:nvSpPr>
        <p:spPr>
          <a:xfrm>
            <a:off x="11820596" y="6378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040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FC350-246A-437B-9DB9-982BC4F5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567" y="9324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ОБЪЕКТЫ  КОНТРОЛЯ И МОНИТОРИНГА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7C2C436-229D-4FD4-ACC0-BCF64EBDA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258310"/>
              </p:ext>
            </p:extLst>
          </p:nvPr>
        </p:nvGraphicFramePr>
        <p:xfrm>
          <a:off x="4102768" y="1118937"/>
          <a:ext cx="7483788" cy="554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islamdag.ru/sites/default/files/img/2020/vseobislame/telo01.jpg">
            <a:extLst>
              <a:ext uri="{FF2B5EF4-FFF2-40B4-BE49-F238E27FC236}">
                <a16:creationId xmlns:a16="http://schemas.microsoft.com/office/drawing/2014/main" id="{3577E9B4-228C-4C38-A62B-361F51F5B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3" r="6556"/>
          <a:stretch/>
        </p:blipFill>
        <p:spPr bwMode="auto">
          <a:xfrm>
            <a:off x="300790" y="1561605"/>
            <a:ext cx="3994484" cy="436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Голова с шестеренками">
            <a:extLst>
              <a:ext uri="{FF2B5EF4-FFF2-40B4-BE49-F238E27FC236}">
                <a16:creationId xmlns:a16="http://schemas.microsoft.com/office/drawing/2014/main" id="{8C302AD2-5040-4254-BAEB-368684FFA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5274" y="1530100"/>
            <a:ext cx="914400" cy="914400"/>
          </a:xfrm>
          <a:prstGeom prst="rect">
            <a:avLst/>
          </a:prstGeom>
        </p:spPr>
      </p:pic>
      <p:pic>
        <p:nvPicPr>
          <p:cNvPr id="8" name="Рисунок 7" descr="Статистика">
            <a:extLst>
              <a:ext uri="{FF2B5EF4-FFF2-40B4-BE49-F238E27FC236}">
                <a16:creationId xmlns:a16="http://schemas.microsoft.com/office/drawing/2014/main" id="{2C7C7DDD-88B1-4F61-BAB0-04A01254D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6379" y="2873458"/>
            <a:ext cx="914400" cy="914400"/>
          </a:xfrm>
          <a:prstGeom prst="rect">
            <a:avLst/>
          </a:prstGeom>
        </p:spPr>
      </p:pic>
      <p:pic>
        <p:nvPicPr>
          <p:cNvPr id="10" name="Рисунок 9" descr="Гимнастические упражнения">
            <a:extLst>
              <a:ext uri="{FF2B5EF4-FFF2-40B4-BE49-F238E27FC236}">
                <a16:creationId xmlns:a16="http://schemas.microsoft.com/office/drawing/2014/main" id="{31E5ABA5-2C42-4E22-A118-1C210F4A8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13158" y="4186990"/>
            <a:ext cx="914400" cy="914400"/>
          </a:xfrm>
          <a:prstGeom prst="rect">
            <a:avLst/>
          </a:prstGeom>
        </p:spPr>
      </p:pic>
      <p:pic>
        <p:nvPicPr>
          <p:cNvPr id="16" name="Рисунок 15" descr="Расширение бизнеса">
            <a:extLst>
              <a:ext uri="{FF2B5EF4-FFF2-40B4-BE49-F238E27FC236}">
                <a16:creationId xmlns:a16="http://schemas.microsoft.com/office/drawing/2014/main" id="{1D61E5EE-2908-43F9-BB64-A529699AB3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95274" y="5351963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38523-F47D-4C48-BD9F-34CF4615F8B3}"/>
              </a:ext>
            </a:extLst>
          </p:cNvPr>
          <p:cNvSpPr txBox="1"/>
          <p:nvPr/>
        </p:nvSpPr>
        <p:spPr>
          <a:xfrm>
            <a:off x="11706578" y="6395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057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C07D8-2DC5-4003-81DB-F6197E022EAA}"/>
              </a:ext>
            </a:extLst>
          </p:cNvPr>
          <p:cNvSpPr txBox="1"/>
          <p:nvPr/>
        </p:nvSpPr>
        <p:spPr>
          <a:xfrm>
            <a:off x="2789424" y="199692"/>
            <a:ext cx="759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ВОЗМОЖНЫЕ ФОРМЫ КОНТРОЛЯ И АТТЕСТАЦИИ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3AB333-3B15-4457-A775-2C41CF0BF822}"/>
              </a:ext>
            </a:extLst>
          </p:cNvPr>
          <p:cNvSpPr/>
          <p:nvPr/>
        </p:nvSpPr>
        <p:spPr>
          <a:xfrm>
            <a:off x="381000" y="780103"/>
            <a:ext cx="2622176" cy="806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Теоретическая подготовка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F6A94F0-3EA9-455A-B56C-B878A22107AC}"/>
              </a:ext>
            </a:extLst>
          </p:cNvPr>
          <p:cNvSpPr/>
          <p:nvPr/>
        </p:nvSpPr>
        <p:spPr>
          <a:xfrm>
            <a:off x="3286239" y="784860"/>
            <a:ext cx="2622176" cy="806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Общая физическая подготовка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5CD2AC-8141-4760-B802-AD2E12955AEF}"/>
              </a:ext>
            </a:extLst>
          </p:cNvPr>
          <p:cNvSpPr/>
          <p:nvPr/>
        </p:nvSpPr>
        <p:spPr>
          <a:xfrm>
            <a:off x="6191478" y="780103"/>
            <a:ext cx="2622176" cy="806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Специальная физическая подготовка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B3A8872-411E-4492-8376-AD745C37A284}"/>
              </a:ext>
            </a:extLst>
          </p:cNvPr>
          <p:cNvSpPr/>
          <p:nvPr/>
        </p:nvSpPr>
        <p:spPr>
          <a:xfrm>
            <a:off x="9188824" y="780103"/>
            <a:ext cx="2622176" cy="806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Технико-тактическая подготовка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7B9F85-7ED8-4E0F-844A-55E73EED4070}"/>
              </a:ext>
            </a:extLst>
          </p:cNvPr>
          <p:cNvSpPr/>
          <p:nvPr/>
        </p:nvSpPr>
        <p:spPr>
          <a:xfrm>
            <a:off x="381000" y="1858672"/>
            <a:ext cx="2622177" cy="36096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устный 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собеседование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письменный 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тематические кроссворды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защита рефератов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защита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задание на самостоятельное выполнение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D21194-E509-4E99-8BAD-FC1C08E2DA2E}"/>
              </a:ext>
            </a:extLst>
          </p:cNvPr>
          <p:cNvSpPr/>
          <p:nvPr/>
        </p:nvSpPr>
        <p:spPr>
          <a:xfrm>
            <a:off x="3225857" y="1858672"/>
            <a:ext cx="2742939" cy="36096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контрольные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соревнований внутри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индивидуальная карта физического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фестиваль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зачет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660A10-1D2C-42DE-A2CA-109BBDAA3D02}"/>
              </a:ext>
            </a:extLst>
          </p:cNvPr>
          <p:cNvSpPr/>
          <p:nvPr/>
        </p:nvSpPr>
        <p:spPr>
          <a:xfrm>
            <a:off x="6319818" y="1858672"/>
            <a:ext cx="2622177" cy="36096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интегральные 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контрольные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соревнования внутри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педагогическая диагностика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педагогический мониторинг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самооценка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зачет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9F4874-DBE4-4005-A442-A0D7BCF7615A}"/>
              </a:ext>
            </a:extLst>
          </p:cNvPr>
          <p:cNvSpPr/>
          <p:nvPr/>
        </p:nvSpPr>
        <p:spPr>
          <a:xfrm>
            <a:off x="9272701" y="1858672"/>
            <a:ext cx="2622177" cy="36096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мониторинг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педагогическое наблюдение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деловая игра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групповая оценка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показательные выступления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демонстрационный отчет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учебные игры (спарринги и т.п.)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решение тактических задач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моделирование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5865A7-BCDE-479F-9F89-E9C51CB4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5468350"/>
            <a:ext cx="5842206" cy="148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44E6E0-6DB0-4529-88B7-0254407709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796" y="5468350"/>
            <a:ext cx="5842204" cy="148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09A7CE-7AFC-4F21-B128-0E8FF14DB0FA}"/>
              </a:ext>
            </a:extLst>
          </p:cNvPr>
          <p:cNvSpPr txBox="1"/>
          <p:nvPr/>
        </p:nvSpPr>
        <p:spPr>
          <a:xfrm>
            <a:off x="11811000" y="6393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3147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124F3-18B7-4A31-92D8-33BF583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116770"/>
            <a:ext cx="11853333" cy="8427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ПРОЕКТИРОВАНИЕ И РАЗРАБОТКА АТТЕСТАЦИОННОГО ИНСТРУМЕНТАРИЯ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BD76D-7DF9-4B6D-8C46-D454EE50C260}"/>
              </a:ext>
            </a:extLst>
          </p:cNvPr>
          <p:cNvSpPr txBox="1"/>
          <p:nvPr/>
        </p:nvSpPr>
        <p:spPr>
          <a:xfrm>
            <a:off x="1693333" y="1151610"/>
            <a:ext cx="1017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АТТЕСТАЦИОННЫЙ ИНСТРУМЕНТАРИЙ - пакет диагностических методик и средств, позволяющих определить уровни достижений обучающимися планируемых результатов 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C931DE22-82AB-48B5-B268-90DC777E5D39}"/>
              </a:ext>
            </a:extLst>
          </p:cNvPr>
          <p:cNvSpPr/>
          <p:nvPr/>
        </p:nvSpPr>
        <p:spPr>
          <a:xfrm>
            <a:off x="165418" y="2936566"/>
            <a:ext cx="1817849" cy="1427737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КРИТЕРИИ ОЦЕНКИ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0A704-9304-4785-A403-A9EF6E356895}"/>
              </a:ext>
            </a:extLst>
          </p:cNvPr>
          <p:cNvSpPr txBox="1"/>
          <p:nvPr/>
        </p:nvSpPr>
        <p:spPr>
          <a:xfrm flipH="1">
            <a:off x="7224888" y="2104122"/>
            <a:ext cx="101600" cy="6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4AEFF33-45D9-49A0-81BA-932620DFCCBE}"/>
              </a:ext>
            </a:extLst>
          </p:cNvPr>
          <p:cNvSpPr/>
          <p:nvPr/>
        </p:nvSpPr>
        <p:spPr>
          <a:xfrm>
            <a:off x="1774200" y="3649734"/>
            <a:ext cx="3532305" cy="719794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уровня теоретической подготовки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0B9653AC-1392-47EA-845A-4220751F1D4F}"/>
              </a:ext>
            </a:extLst>
          </p:cNvPr>
          <p:cNvSpPr/>
          <p:nvPr/>
        </p:nvSpPr>
        <p:spPr>
          <a:xfrm>
            <a:off x="5000978" y="3644509"/>
            <a:ext cx="3635698" cy="719794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критерии оценки уровня практической подготовки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DDA5A725-2CB7-4BB5-9CC3-3C0A7DC21DDD}"/>
              </a:ext>
            </a:extLst>
          </p:cNvPr>
          <p:cNvSpPr/>
          <p:nvPr/>
        </p:nvSpPr>
        <p:spPr>
          <a:xfrm>
            <a:off x="8386968" y="3648245"/>
            <a:ext cx="3635698" cy="719794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критерии оценки уровня личностного развития обучающихся</a:t>
            </a:r>
          </a:p>
        </p:txBody>
      </p:sp>
      <p:pic>
        <p:nvPicPr>
          <p:cNvPr id="16" name="Picture 2" descr="https://pbs.twimg.com/media/Ds51rQpW0AA7aoY.jpg:large">
            <a:extLst>
              <a:ext uri="{FF2B5EF4-FFF2-40B4-BE49-F238E27FC236}">
                <a16:creationId xmlns:a16="http://schemas.microsoft.com/office/drawing/2014/main" id="{F0D102C3-A2CF-4404-A748-C68AA04C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4" y="636790"/>
            <a:ext cx="1021530" cy="1298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23243280-DF74-412A-A098-BFF5B79507C2}"/>
              </a:ext>
            </a:extLst>
          </p:cNvPr>
          <p:cNvSpPr/>
          <p:nvPr/>
        </p:nvSpPr>
        <p:spPr>
          <a:xfrm>
            <a:off x="195454" y="4899732"/>
            <a:ext cx="1787813" cy="1570171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УРОВНИ ОЦЕНКИ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0AC7F35-2827-49D8-AD12-D0D9CDF37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461980"/>
              </p:ext>
            </p:extLst>
          </p:nvPr>
        </p:nvGraphicFramePr>
        <p:xfrm>
          <a:off x="2761053" y="4004406"/>
          <a:ext cx="3678191" cy="323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0994ACA-D0DC-4BBA-A7DE-CD1349D62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75479"/>
              </p:ext>
            </p:extLst>
          </p:nvPr>
        </p:nvGraphicFramePr>
        <p:xfrm>
          <a:off x="5076843" y="4653022"/>
          <a:ext cx="6167443" cy="255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" name="Picture 6" descr="https://st3.depositphotos.com/2228340/18261/i/1600/depositphotos_182615052-stock-photo-research-and-development.jpg">
            <a:extLst>
              <a:ext uri="{FF2B5EF4-FFF2-40B4-BE49-F238E27FC236}">
                <a16:creationId xmlns:a16="http://schemas.microsoft.com/office/drawing/2014/main" id="{E41BB355-6E74-47CA-B23F-29B626E9C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8806"/>
          <a:stretch/>
        </p:blipFill>
        <p:spPr bwMode="auto">
          <a:xfrm>
            <a:off x="1920515" y="1935116"/>
            <a:ext cx="9522760" cy="164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D841523-23AC-4B0B-A7BD-3D4D5339923B}"/>
              </a:ext>
            </a:extLst>
          </p:cNvPr>
          <p:cNvCxnSpPr>
            <a:cxnSpLocks/>
          </p:cNvCxnSpPr>
          <p:nvPr/>
        </p:nvCxnSpPr>
        <p:spPr>
          <a:xfrm flipV="1">
            <a:off x="195454" y="4561582"/>
            <a:ext cx="11541562" cy="40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C624DB-F5EF-4023-90ED-3C4D64313527}"/>
              </a:ext>
            </a:extLst>
          </p:cNvPr>
          <p:cNvSpPr txBox="1"/>
          <p:nvPr/>
        </p:nvSpPr>
        <p:spPr>
          <a:xfrm>
            <a:off x="11720980" y="637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753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DD6A16-DA57-4FFA-8648-AD186929FDBD}"/>
              </a:ext>
            </a:extLst>
          </p:cNvPr>
          <p:cNvSpPr/>
          <p:nvPr/>
        </p:nvSpPr>
        <p:spPr>
          <a:xfrm>
            <a:off x="1691157" y="328139"/>
            <a:ext cx="9232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КРИТЕРИИ ДИАГНОСТИЧЕСКОГО ИНСТУМЕНТАРИЯ </a:t>
            </a:r>
            <a:endParaRPr lang="ru-RU" sz="28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7C76AFF-A752-4BB1-A46B-C83D1CBD3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504405"/>
              </p:ext>
            </p:extLst>
          </p:nvPr>
        </p:nvGraphicFramePr>
        <p:xfrm>
          <a:off x="86497" y="328139"/>
          <a:ext cx="11932508" cy="604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65FC00-7EE3-47C5-9A21-1A6A3397CEC4}"/>
              </a:ext>
            </a:extLst>
          </p:cNvPr>
          <p:cNvSpPr txBox="1"/>
          <p:nvPr/>
        </p:nvSpPr>
        <p:spPr>
          <a:xfrm>
            <a:off x="172995" y="3195363"/>
            <a:ext cx="23024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ЦЕЛЕУСТРЕМЛЕННОСТЬ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B0914-ED3E-4DFF-A1F9-89B0C502656D}"/>
              </a:ext>
            </a:extLst>
          </p:cNvPr>
          <p:cNvSpPr txBox="1"/>
          <p:nvPr/>
        </p:nvSpPr>
        <p:spPr>
          <a:xfrm>
            <a:off x="2586761" y="2580072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ПРЕЕМСТВЕННОСТЬ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2F5D1-2042-40D5-AEE6-CD4C40CD16D5}"/>
              </a:ext>
            </a:extLst>
          </p:cNvPr>
          <p:cNvSpPr txBox="1"/>
          <p:nvPr/>
        </p:nvSpPr>
        <p:spPr>
          <a:xfrm>
            <a:off x="5242834" y="2054791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РЕАЛЬНОСТЬ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702B6-C5E1-4EE9-B54B-27646B25EC62}"/>
              </a:ext>
            </a:extLst>
          </p:cNvPr>
          <p:cNvSpPr txBox="1"/>
          <p:nvPr/>
        </p:nvSpPr>
        <p:spPr>
          <a:xfrm>
            <a:off x="7500551" y="1469363"/>
            <a:ext cx="1581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КОНКРЕТНОСТЬ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CD156-B5EC-425E-9EDB-E9DC7797EA33}"/>
              </a:ext>
            </a:extLst>
          </p:cNvPr>
          <p:cNvSpPr txBox="1"/>
          <p:nvPr/>
        </p:nvSpPr>
        <p:spPr>
          <a:xfrm>
            <a:off x="10058400" y="851359"/>
            <a:ext cx="1492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НАГЛЯДНОСТЬ</a:t>
            </a:r>
          </a:p>
        </p:txBody>
      </p:sp>
      <p:pic>
        <p:nvPicPr>
          <p:cNvPr id="1026" name="Picture 2" descr="https://motamedeq.com/wp-content/uploads/2018/12/BusinessProcessAnalysis_600-1200x565-1.jpg">
            <a:extLst>
              <a:ext uri="{FF2B5EF4-FFF2-40B4-BE49-F238E27FC236}">
                <a16:creationId xmlns:a16="http://schemas.microsoft.com/office/drawing/2014/main" id="{3F30E25F-687E-4D39-B8D0-DFFB929B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8" y="851359"/>
            <a:ext cx="3806522" cy="165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2.depositphotos.com/3643473/6205/i/950/depositphotos_62058069-stock-photo-man-going-up-on-the.jpg">
            <a:extLst>
              <a:ext uri="{FF2B5EF4-FFF2-40B4-BE49-F238E27FC236}">
                <a16:creationId xmlns:a16="http://schemas.microsoft.com/office/drawing/2014/main" id="{A9C365E5-FAFB-4176-B24A-9194D273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4" y="4705167"/>
            <a:ext cx="2051265" cy="152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vidacom.ru/images/cms/data/services/bigstock-puzzle-40541677-1024x701.jpg">
            <a:extLst>
              <a:ext uri="{FF2B5EF4-FFF2-40B4-BE49-F238E27FC236}">
                <a16:creationId xmlns:a16="http://schemas.microsoft.com/office/drawing/2014/main" id="{B40522AA-42CB-4795-B69F-C781826E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67" y="4053142"/>
            <a:ext cx="2189602" cy="167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t.depositphotos.com/1552219/1349/i/950/depositphotos_13495369-stock-photo-weightlifting.jpg">
            <a:extLst>
              <a:ext uri="{FF2B5EF4-FFF2-40B4-BE49-F238E27FC236}">
                <a16:creationId xmlns:a16="http://schemas.microsoft.com/office/drawing/2014/main" id="{DE7964A2-C70D-4DA7-8C92-FE5F8D3C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06" y="3352112"/>
            <a:ext cx="2228987" cy="167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avatars.mds.yandex.net/get-zen_doc/3915824/pub_603ffbc8b899d26c51c0a61c_6042a7aa9e9a5735c12072bf/scale_1200">
            <a:extLst>
              <a:ext uri="{FF2B5EF4-FFF2-40B4-BE49-F238E27FC236}">
                <a16:creationId xmlns:a16="http://schemas.microsoft.com/office/drawing/2014/main" id="{5D134C2A-1504-4460-A2CE-ED6322C9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39" y="2702910"/>
            <a:ext cx="2129480" cy="160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yt3.ggpht.com/a/AATXAJxSJMMTmM2TG4HNJu3UOHAG_2jRC47X_7TSiIyP=s900-c-k-c0x00ffffff-no-rj">
            <a:extLst>
              <a:ext uri="{FF2B5EF4-FFF2-40B4-BE49-F238E27FC236}">
                <a16:creationId xmlns:a16="http://schemas.microsoft.com/office/drawing/2014/main" id="{01EEE6D8-8947-4BEC-97B6-CE45513E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10582"/>
            <a:ext cx="1987131" cy="176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A7419-91B8-4831-8947-C9DD2214A748}"/>
              </a:ext>
            </a:extLst>
          </p:cNvPr>
          <p:cNvSpPr txBox="1"/>
          <p:nvPr/>
        </p:nvSpPr>
        <p:spPr>
          <a:xfrm>
            <a:off x="11774311" y="6376086"/>
            <a:ext cx="27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8064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</TotalTime>
  <Words>1675</Words>
  <Application>Microsoft Office PowerPoint</Application>
  <PresentationFormat>Широкоэкранный</PresentationFormat>
  <Paragraphs>809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Тема Office</vt:lpstr>
      <vt:lpstr> «Разработка и содержание аттестационного инструментария   для обучающихся по дополнительным общеобразовательным программам в области физической культуры и спорта»</vt:lpstr>
      <vt:lpstr>Основная цель и задачи аттестации  </vt:lpstr>
      <vt:lpstr>Презентация PowerPoint</vt:lpstr>
      <vt:lpstr>Презентация PowerPoint</vt:lpstr>
      <vt:lpstr>Сроки проведение контрольных мероприятий (вступительный- стартовый, текущий, промежуточный, итоговый)</vt:lpstr>
      <vt:lpstr>ОБЪЕКТЫ  КОНТРОЛЯ И МОНИТОРИНГА</vt:lpstr>
      <vt:lpstr>Презентация PowerPoint</vt:lpstr>
      <vt:lpstr>ПРОЕКТИРОВАНИЕ И РАЗРАБОТКА АТТЕСТАЦИОННОГО ИНСТРУМЕНТАРИЯ</vt:lpstr>
      <vt:lpstr>Презентация PowerPoint</vt:lpstr>
      <vt:lpstr>ШКАЛА ОЦЕНКИ ПО ВИДАМ ПОДГОТОВКИ  (бадминтон)</vt:lpstr>
      <vt:lpstr>ОФОРМЛЕНИЕ  МАТЕРИАЛОВ  АТТЕСТАЦИИ  (диагностики )</vt:lpstr>
      <vt:lpstr>Интегральная оценка уровня физической  подготовленности </vt:lpstr>
      <vt:lpstr>Презентация PowerPoint</vt:lpstr>
      <vt:lpstr> КОНТРОЛЬНОЕ  ЗАДАНИЕ  найдите ошибки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Грибачёва</dc:creator>
  <cp:lastModifiedBy>Marina-PC</cp:lastModifiedBy>
  <cp:revision>160</cp:revision>
  <dcterms:created xsi:type="dcterms:W3CDTF">2019-12-03T15:40:35Z</dcterms:created>
  <dcterms:modified xsi:type="dcterms:W3CDTF">2021-04-14T11:30:43Z</dcterms:modified>
</cp:coreProperties>
</file>