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7" r:id="rId2"/>
    <p:sldId id="288" r:id="rId3"/>
    <p:sldId id="290" r:id="rId4"/>
    <p:sldId id="259" r:id="rId5"/>
    <p:sldId id="260" r:id="rId6"/>
    <p:sldId id="262" r:id="rId7"/>
    <p:sldId id="265" r:id="rId8"/>
    <p:sldId id="261" r:id="rId9"/>
    <p:sldId id="264" r:id="rId10"/>
    <p:sldId id="292" r:id="rId11"/>
    <p:sldId id="291" r:id="rId12"/>
    <p:sldId id="293" r:id="rId13"/>
    <p:sldId id="294" r:id="rId14"/>
    <p:sldId id="296" r:id="rId15"/>
    <p:sldId id="298" r:id="rId16"/>
    <p:sldId id="273" r:id="rId17"/>
    <p:sldId id="300" r:id="rId18"/>
    <p:sldId id="299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44D40-EDAF-437C-A9EF-FAD08EB371EF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71F1D0A-A123-4062-A01F-3CAA80A013C6}">
      <dgm:prSet phldrT="[Текст]"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350" dirty="0"/>
            <a:t>1. Несоответствие размещенных документов организационно-правовой форме ССК, выбранной в заявке:</a:t>
          </a:r>
        </a:p>
      </dgm:t>
    </dgm:pt>
    <dgm:pt modelId="{D5254D6B-3AB6-4770-92A7-4BEA4820472C}" type="parTrans" cxnId="{4DB1BCA5-6216-445A-8E57-74D092B82C8B}">
      <dgm:prSet/>
      <dgm:spPr/>
      <dgm:t>
        <a:bodyPr/>
        <a:lstStyle/>
        <a:p>
          <a:endParaRPr lang="ru-RU" sz="4800"/>
        </a:p>
      </dgm:t>
    </dgm:pt>
    <dgm:pt modelId="{7297AB06-78D8-4710-8D27-9FD91F843722}" type="sibTrans" cxnId="{4DB1BCA5-6216-445A-8E57-74D092B82C8B}">
      <dgm:prSet/>
      <dgm:spPr/>
      <dgm:t>
        <a:bodyPr/>
        <a:lstStyle/>
        <a:p>
          <a:endParaRPr lang="ru-RU" sz="4800"/>
        </a:p>
      </dgm:t>
    </dgm:pt>
    <dgm:pt modelId="{DAD1B46C-2652-464B-B45A-9732621073E5}">
      <dgm:prSet custT="1"/>
      <dgm:spPr/>
      <dgm:t>
        <a:bodyPr/>
        <a:lstStyle/>
        <a:p>
          <a:r>
            <a:rPr lang="ru-RU" sz="1350"/>
            <a:t>- размещение приказа и устава или протокола и положения;</a:t>
          </a:r>
        </a:p>
      </dgm:t>
    </dgm:pt>
    <dgm:pt modelId="{21332FAE-FD4A-4726-BDC2-A90EDD325E4E}" type="parTrans" cxnId="{9374A7A3-8536-4D20-AB15-DFBBA1F10971}">
      <dgm:prSet/>
      <dgm:spPr/>
      <dgm:t>
        <a:bodyPr/>
        <a:lstStyle/>
        <a:p>
          <a:endParaRPr lang="ru-RU" sz="4800"/>
        </a:p>
      </dgm:t>
    </dgm:pt>
    <dgm:pt modelId="{42CCEB4C-2E70-4CD0-BF4A-D74E57685D61}" type="sibTrans" cxnId="{9374A7A3-8536-4D20-AB15-DFBBA1F10971}">
      <dgm:prSet/>
      <dgm:spPr/>
      <dgm:t>
        <a:bodyPr/>
        <a:lstStyle/>
        <a:p>
          <a:endParaRPr lang="ru-RU" sz="4800"/>
        </a:p>
      </dgm:t>
    </dgm:pt>
    <dgm:pt modelId="{F0E27CCB-6C38-4D95-A2CF-82FE0188CFF4}">
      <dgm:prSet custT="1"/>
      <dgm:spPr/>
      <dgm:t>
        <a:bodyPr/>
        <a:lstStyle/>
        <a:p>
          <a:r>
            <a:rPr lang="ru-RU" sz="1350" dirty="0"/>
            <a:t>- размещение приказа и протокола или устава и положения;</a:t>
          </a:r>
        </a:p>
      </dgm:t>
    </dgm:pt>
    <dgm:pt modelId="{59600A52-D740-4A68-BFBE-9BA59ED9243B}" type="parTrans" cxnId="{D8A09273-BDBD-4653-AE82-DC8C08C62796}">
      <dgm:prSet/>
      <dgm:spPr/>
      <dgm:t>
        <a:bodyPr/>
        <a:lstStyle/>
        <a:p>
          <a:endParaRPr lang="ru-RU" sz="4800"/>
        </a:p>
      </dgm:t>
    </dgm:pt>
    <dgm:pt modelId="{F1E2C0F6-6FBC-41A1-8BF4-5D78AB5B6FA6}" type="sibTrans" cxnId="{D8A09273-BDBD-4653-AE82-DC8C08C62796}">
      <dgm:prSet/>
      <dgm:spPr/>
      <dgm:t>
        <a:bodyPr/>
        <a:lstStyle/>
        <a:p>
          <a:endParaRPr lang="ru-RU" sz="4800"/>
        </a:p>
      </dgm:t>
    </dgm:pt>
    <dgm:pt modelId="{2134EE07-849E-44B1-B463-1B641646991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350" dirty="0"/>
            <a:t>2. Размещение не подписанных документов </a:t>
          </a:r>
        </a:p>
      </dgm:t>
    </dgm:pt>
    <dgm:pt modelId="{DE8C99BC-061B-4FB9-A3D3-25110E91E9BD}" type="parTrans" cxnId="{B69F6366-D9DE-41D3-904A-B54A5FD17B8F}">
      <dgm:prSet/>
      <dgm:spPr/>
      <dgm:t>
        <a:bodyPr/>
        <a:lstStyle/>
        <a:p>
          <a:endParaRPr lang="ru-RU" sz="4800"/>
        </a:p>
      </dgm:t>
    </dgm:pt>
    <dgm:pt modelId="{3B932DD6-9968-4D87-9DF0-44462E0BBEE2}" type="sibTrans" cxnId="{B69F6366-D9DE-41D3-904A-B54A5FD17B8F}">
      <dgm:prSet/>
      <dgm:spPr/>
      <dgm:t>
        <a:bodyPr/>
        <a:lstStyle/>
        <a:p>
          <a:endParaRPr lang="ru-RU" sz="4800"/>
        </a:p>
      </dgm:t>
    </dgm:pt>
    <dgm:pt modelId="{4AE90F59-CDA9-4A8A-AEE2-BAF5191F6456}">
      <dgm:prSet custT="1"/>
      <dgm:spPr/>
      <dgm:t>
        <a:bodyPr/>
        <a:lstStyle/>
        <a:p>
          <a:r>
            <a:rPr lang="ru-RU" sz="1350" dirty="0"/>
            <a:t>В структурном подразделении документы подписывает директор ПОО, а в общественном объединении – руководитель ССК (устав утверждается протоколом собрания). </a:t>
          </a:r>
        </a:p>
      </dgm:t>
    </dgm:pt>
    <dgm:pt modelId="{0BDAADE0-E71F-4037-82A8-A29D82AFAA3C}" type="parTrans" cxnId="{742939FC-DB73-4A8B-85AC-F5FD3B406A76}">
      <dgm:prSet/>
      <dgm:spPr/>
      <dgm:t>
        <a:bodyPr/>
        <a:lstStyle/>
        <a:p>
          <a:endParaRPr lang="ru-RU" sz="4800"/>
        </a:p>
      </dgm:t>
    </dgm:pt>
    <dgm:pt modelId="{B5BB70D2-07D8-4629-A411-2D8B6D5CFEB6}" type="sibTrans" cxnId="{742939FC-DB73-4A8B-85AC-F5FD3B406A76}">
      <dgm:prSet/>
      <dgm:spPr/>
      <dgm:t>
        <a:bodyPr/>
        <a:lstStyle/>
        <a:p>
          <a:endParaRPr lang="ru-RU" sz="4800"/>
        </a:p>
      </dgm:t>
    </dgm:pt>
    <dgm:pt modelId="{1FCB1DE0-D64F-4CBF-A7D6-5D1C00EC270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350" dirty="0"/>
            <a:t>3. Размещение приказа или протокола, где отсутствует пункт о создании ССК</a:t>
          </a:r>
        </a:p>
      </dgm:t>
    </dgm:pt>
    <dgm:pt modelId="{594FE1D0-5BDF-4AE7-9915-AD30A3390887}" type="parTrans" cxnId="{86F155A2-63D6-4220-AD71-F87FDD5A77B4}">
      <dgm:prSet/>
      <dgm:spPr/>
      <dgm:t>
        <a:bodyPr/>
        <a:lstStyle/>
        <a:p>
          <a:endParaRPr lang="ru-RU" sz="4800"/>
        </a:p>
      </dgm:t>
    </dgm:pt>
    <dgm:pt modelId="{25CA5822-50E2-4D35-836C-FE230C625BE1}" type="sibTrans" cxnId="{86F155A2-63D6-4220-AD71-F87FDD5A77B4}">
      <dgm:prSet/>
      <dgm:spPr/>
      <dgm:t>
        <a:bodyPr/>
        <a:lstStyle/>
        <a:p>
          <a:endParaRPr lang="ru-RU" sz="4800"/>
        </a:p>
      </dgm:t>
    </dgm:pt>
    <dgm:pt modelId="{5BF96A78-000C-4465-BC3F-8A05FE73D5CF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350" dirty="0"/>
            <a:t>4. Размещение не полного перечня документов:</a:t>
          </a:r>
        </a:p>
      </dgm:t>
    </dgm:pt>
    <dgm:pt modelId="{C3B55B5E-A58B-4E9E-8280-EEFA697FD8CF}" type="parTrans" cxnId="{1077063C-D8F0-4753-9618-0DDB50840A60}">
      <dgm:prSet/>
      <dgm:spPr/>
      <dgm:t>
        <a:bodyPr/>
        <a:lstStyle/>
        <a:p>
          <a:endParaRPr lang="ru-RU" sz="4800"/>
        </a:p>
      </dgm:t>
    </dgm:pt>
    <dgm:pt modelId="{8A6BA171-CEDD-4CC0-B811-46BE7EC72FC8}" type="sibTrans" cxnId="{1077063C-D8F0-4753-9618-0DDB50840A60}">
      <dgm:prSet/>
      <dgm:spPr/>
      <dgm:t>
        <a:bodyPr/>
        <a:lstStyle/>
        <a:p>
          <a:endParaRPr lang="ru-RU" sz="4800"/>
        </a:p>
      </dgm:t>
    </dgm:pt>
    <dgm:pt modelId="{845F9873-51FB-4671-BC05-AA37F8F4B054}">
      <dgm:prSet custT="1"/>
      <dgm:spPr/>
      <dgm:t>
        <a:bodyPr/>
        <a:lstStyle/>
        <a:p>
          <a:r>
            <a:rPr lang="ru-RU" sz="1350"/>
            <a:t>- не размещен приказ/протокол о создании ССК;</a:t>
          </a:r>
        </a:p>
      </dgm:t>
    </dgm:pt>
    <dgm:pt modelId="{224C3DE0-9E67-4D27-BF00-79D816D4F6BB}" type="parTrans" cxnId="{F50B3C5F-B232-41F9-AC3F-1F090F6E6C2A}">
      <dgm:prSet/>
      <dgm:spPr/>
      <dgm:t>
        <a:bodyPr/>
        <a:lstStyle/>
        <a:p>
          <a:endParaRPr lang="ru-RU" sz="4800"/>
        </a:p>
      </dgm:t>
    </dgm:pt>
    <dgm:pt modelId="{8B2CE826-74B1-42C5-BF88-6AEB03845B71}" type="sibTrans" cxnId="{F50B3C5F-B232-41F9-AC3F-1F090F6E6C2A}">
      <dgm:prSet/>
      <dgm:spPr/>
      <dgm:t>
        <a:bodyPr/>
        <a:lstStyle/>
        <a:p>
          <a:endParaRPr lang="ru-RU" sz="4800"/>
        </a:p>
      </dgm:t>
    </dgm:pt>
    <dgm:pt modelId="{06A44E20-970E-4BEA-9C22-0C716564E3F9}">
      <dgm:prSet custT="1"/>
      <dgm:spPr/>
      <dgm:t>
        <a:bodyPr/>
        <a:lstStyle/>
        <a:p>
          <a:r>
            <a:rPr lang="ru-RU" sz="1350" dirty="0"/>
            <a:t>- не размещено положение/устав о ССК</a:t>
          </a:r>
        </a:p>
      </dgm:t>
    </dgm:pt>
    <dgm:pt modelId="{0A26546D-7931-4DEC-9E3D-92756D2FAA72}" type="parTrans" cxnId="{638639AB-A7A4-45C4-A29A-9DD5F75DD1FE}">
      <dgm:prSet/>
      <dgm:spPr/>
      <dgm:t>
        <a:bodyPr/>
        <a:lstStyle/>
        <a:p>
          <a:endParaRPr lang="ru-RU" sz="4800"/>
        </a:p>
      </dgm:t>
    </dgm:pt>
    <dgm:pt modelId="{3854BF63-8563-418F-974C-04EB33FA56D4}" type="sibTrans" cxnId="{638639AB-A7A4-45C4-A29A-9DD5F75DD1FE}">
      <dgm:prSet/>
      <dgm:spPr/>
      <dgm:t>
        <a:bodyPr/>
        <a:lstStyle/>
        <a:p>
          <a:endParaRPr lang="ru-RU" sz="4800"/>
        </a:p>
      </dgm:t>
    </dgm:pt>
    <dgm:pt modelId="{DF657C7B-E02E-49B2-B67C-C19825F5D96C}">
      <dgm:prSet custT="1"/>
      <dgm:spPr/>
      <dgm:t>
        <a:bodyPr/>
        <a:lstStyle/>
        <a:p>
          <a:r>
            <a:rPr lang="ru-RU" sz="1350" dirty="0"/>
            <a:t>- размещен только план работы ССК или календарный план физкультурных, спортивных и оздоровительных мероприятий;</a:t>
          </a:r>
        </a:p>
      </dgm:t>
    </dgm:pt>
    <dgm:pt modelId="{0D1E257E-202D-46BD-8119-6B66312AA487}" type="parTrans" cxnId="{D0B70071-E6E7-46D3-BFB1-B806581A5AFE}">
      <dgm:prSet/>
      <dgm:spPr/>
      <dgm:t>
        <a:bodyPr/>
        <a:lstStyle/>
        <a:p>
          <a:endParaRPr lang="ru-RU" sz="4800"/>
        </a:p>
      </dgm:t>
    </dgm:pt>
    <dgm:pt modelId="{242F2352-DCD9-4DA3-A557-683FF47B85B5}" type="sibTrans" cxnId="{D0B70071-E6E7-46D3-BFB1-B806581A5AFE}">
      <dgm:prSet/>
      <dgm:spPr/>
      <dgm:t>
        <a:bodyPr/>
        <a:lstStyle/>
        <a:p>
          <a:endParaRPr lang="ru-RU" sz="4800"/>
        </a:p>
      </dgm:t>
    </dgm:pt>
    <dgm:pt modelId="{86B7198F-A823-44AF-81B1-75227B710CCF}">
      <dgm:prSet custT="1"/>
      <dgm:spPr/>
      <dgm:t>
        <a:bodyPr/>
        <a:lstStyle/>
        <a:p>
          <a:r>
            <a:rPr lang="ru-RU" sz="1350"/>
            <a:t>- не размещено расписание спортивных секций.</a:t>
          </a:r>
        </a:p>
      </dgm:t>
    </dgm:pt>
    <dgm:pt modelId="{2E8A4E39-D283-46B9-B3D2-E05CF814AF4A}" type="parTrans" cxnId="{455A96A1-DA0A-41C2-B483-1730C0AB0697}">
      <dgm:prSet/>
      <dgm:spPr/>
      <dgm:t>
        <a:bodyPr/>
        <a:lstStyle/>
        <a:p>
          <a:endParaRPr lang="ru-RU" sz="4800"/>
        </a:p>
      </dgm:t>
    </dgm:pt>
    <dgm:pt modelId="{B79873ED-6A4F-49B9-9B68-781DB15E9085}" type="sibTrans" cxnId="{455A96A1-DA0A-41C2-B483-1730C0AB0697}">
      <dgm:prSet/>
      <dgm:spPr/>
      <dgm:t>
        <a:bodyPr/>
        <a:lstStyle/>
        <a:p>
          <a:endParaRPr lang="ru-RU" sz="4800"/>
        </a:p>
      </dgm:t>
    </dgm:pt>
    <dgm:pt modelId="{16FE1B34-5F42-4006-A317-6A7E5A7B6192}">
      <dgm:prSet custT="1"/>
      <dgm:spPr/>
      <dgm:t>
        <a:bodyPr/>
        <a:lstStyle/>
        <a:p>
          <a:r>
            <a:rPr lang="ru-RU" sz="1350" dirty="0"/>
            <a:t>5. Прикрепление в заявки ссылки на главную страницу официального сайта ПОО или на страницу ССК в социальной сети «ВКонтакте»</a:t>
          </a:r>
        </a:p>
      </dgm:t>
    </dgm:pt>
    <dgm:pt modelId="{855ED3F8-A41A-47D5-BCDF-E2DE13BF6BF9}" type="parTrans" cxnId="{3FB702A2-A478-46B2-8338-E37899C81981}">
      <dgm:prSet/>
      <dgm:spPr/>
      <dgm:t>
        <a:bodyPr/>
        <a:lstStyle/>
        <a:p>
          <a:endParaRPr lang="ru-RU" sz="4800"/>
        </a:p>
      </dgm:t>
    </dgm:pt>
    <dgm:pt modelId="{BF51C39B-CABC-42C8-B2F7-F3863E1157AB}" type="sibTrans" cxnId="{3FB702A2-A478-46B2-8338-E37899C81981}">
      <dgm:prSet/>
      <dgm:spPr/>
      <dgm:t>
        <a:bodyPr/>
        <a:lstStyle/>
        <a:p>
          <a:endParaRPr lang="ru-RU" sz="4800"/>
        </a:p>
      </dgm:t>
    </dgm:pt>
    <dgm:pt modelId="{A9EBE4B3-DF8A-47CF-82C8-C8140D9EB70F}">
      <dgm:prSet custT="1"/>
      <dgm:spPr/>
      <dgm:t>
        <a:bodyPr/>
        <a:lstStyle/>
        <a:p>
          <a:r>
            <a:rPr lang="ru-RU" sz="1350" dirty="0"/>
            <a:t>6. Отличие даты и номера протокола/приказа от документа, размещенного на сайте </a:t>
          </a:r>
        </a:p>
      </dgm:t>
    </dgm:pt>
    <dgm:pt modelId="{598736A4-BD29-4617-903F-701E112E20B4}" type="parTrans" cxnId="{E4D18D9A-7E7B-422C-B545-AB1C61F31F4A}">
      <dgm:prSet/>
      <dgm:spPr/>
      <dgm:t>
        <a:bodyPr/>
        <a:lstStyle/>
        <a:p>
          <a:endParaRPr lang="ru-RU" sz="4800"/>
        </a:p>
      </dgm:t>
    </dgm:pt>
    <dgm:pt modelId="{AABA3CB6-AB97-45AA-B2AA-73B0B4E6F939}" type="sibTrans" cxnId="{E4D18D9A-7E7B-422C-B545-AB1C61F31F4A}">
      <dgm:prSet/>
      <dgm:spPr/>
      <dgm:t>
        <a:bodyPr/>
        <a:lstStyle/>
        <a:p>
          <a:endParaRPr lang="ru-RU" sz="4800"/>
        </a:p>
      </dgm:t>
    </dgm:pt>
    <dgm:pt modelId="{8CC3B085-9B2F-4D87-BC9B-D61E959363D7}">
      <dgm:prSet custT="1"/>
      <dgm:spPr/>
      <dgm:t>
        <a:bodyPr/>
        <a:lstStyle/>
        <a:p>
          <a:r>
            <a:rPr lang="ru-RU" sz="1350" dirty="0"/>
            <a:t>7. Размещение документов в формате </a:t>
          </a:r>
          <a:r>
            <a:rPr lang="en-US" sz="1350" dirty="0"/>
            <a:t>WORD</a:t>
          </a:r>
          <a:r>
            <a:rPr lang="ru-RU" sz="1350" dirty="0"/>
            <a:t>, </a:t>
          </a:r>
          <a:r>
            <a:rPr lang="en-US" sz="1350" dirty="0"/>
            <a:t>ZIP</a:t>
          </a:r>
          <a:r>
            <a:rPr lang="ru-RU" sz="1350" dirty="0"/>
            <a:t> или </a:t>
          </a:r>
          <a:r>
            <a:rPr lang="en-US" sz="1350" dirty="0"/>
            <a:t>PNG</a:t>
          </a:r>
          <a:endParaRPr lang="ru-RU" sz="1350" dirty="0"/>
        </a:p>
      </dgm:t>
    </dgm:pt>
    <dgm:pt modelId="{F2D9AF9D-68C0-401E-B844-464E000F2346}" type="parTrans" cxnId="{883D9D55-02D6-423D-B70E-8EC41F1F5CC8}">
      <dgm:prSet/>
      <dgm:spPr/>
      <dgm:t>
        <a:bodyPr/>
        <a:lstStyle/>
        <a:p>
          <a:endParaRPr lang="ru-RU" sz="4800"/>
        </a:p>
      </dgm:t>
    </dgm:pt>
    <dgm:pt modelId="{443B246D-2B57-4A1D-9B07-6734BFD2E066}" type="sibTrans" cxnId="{883D9D55-02D6-423D-B70E-8EC41F1F5CC8}">
      <dgm:prSet/>
      <dgm:spPr/>
      <dgm:t>
        <a:bodyPr/>
        <a:lstStyle/>
        <a:p>
          <a:endParaRPr lang="ru-RU" sz="4800"/>
        </a:p>
      </dgm:t>
    </dgm:pt>
    <dgm:pt modelId="{ABE831CD-BFEF-4D89-9BCB-B7D7E8165270}" type="pres">
      <dgm:prSet presAssocID="{06944D40-EDAF-437C-A9EF-FAD08EB371EF}" presName="linear" presStyleCnt="0">
        <dgm:presLayoutVars>
          <dgm:dir/>
          <dgm:animLvl val="lvl"/>
          <dgm:resizeHandles val="exact"/>
        </dgm:presLayoutVars>
      </dgm:prSet>
      <dgm:spPr/>
    </dgm:pt>
    <dgm:pt modelId="{99895A32-A51D-4D71-9EEA-1D9F7B872658}" type="pres">
      <dgm:prSet presAssocID="{E71F1D0A-A123-4062-A01F-3CAA80A013C6}" presName="parentLin" presStyleCnt="0"/>
      <dgm:spPr/>
    </dgm:pt>
    <dgm:pt modelId="{162E0370-FCC4-4EA3-98F5-806A507C052D}" type="pres">
      <dgm:prSet presAssocID="{E71F1D0A-A123-4062-A01F-3CAA80A013C6}" presName="parentLeftMargin" presStyleLbl="node1" presStyleIdx="0" presStyleCnt="7"/>
      <dgm:spPr/>
    </dgm:pt>
    <dgm:pt modelId="{BEA732A1-8F9B-40F0-951C-6A89DB383B6D}" type="pres">
      <dgm:prSet presAssocID="{E71F1D0A-A123-4062-A01F-3CAA80A013C6}" presName="parentText" presStyleLbl="node1" presStyleIdx="0" presStyleCnt="7" custScaleX="121756" custScaleY="95003">
        <dgm:presLayoutVars>
          <dgm:chMax val="0"/>
          <dgm:bulletEnabled val="1"/>
        </dgm:presLayoutVars>
      </dgm:prSet>
      <dgm:spPr/>
    </dgm:pt>
    <dgm:pt modelId="{071F3E4A-28FD-4A0A-B442-804C9C9F7B8C}" type="pres">
      <dgm:prSet presAssocID="{E71F1D0A-A123-4062-A01F-3CAA80A013C6}" presName="negativeSpace" presStyleCnt="0"/>
      <dgm:spPr/>
    </dgm:pt>
    <dgm:pt modelId="{95A89027-218D-4BDE-9BB5-608B85CFF090}" type="pres">
      <dgm:prSet presAssocID="{E71F1D0A-A123-4062-A01F-3CAA80A013C6}" presName="childText" presStyleLbl="conFgAcc1" presStyleIdx="0" presStyleCnt="7" custScaleY="95003">
        <dgm:presLayoutVars>
          <dgm:bulletEnabled val="1"/>
        </dgm:presLayoutVars>
      </dgm:prSet>
      <dgm:spPr/>
    </dgm:pt>
    <dgm:pt modelId="{0F2DA1BF-CBC0-4DC8-961E-A9BAAD4F709E}" type="pres">
      <dgm:prSet presAssocID="{7297AB06-78D8-4710-8D27-9FD91F843722}" presName="spaceBetweenRectangles" presStyleCnt="0"/>
      <dgm:spPr/>
    </dgm:pt>
    <dgm:pt modelId="{54CE677C-88D8-4827-8035-DAA30A98B94B}" type="pres">
      <dgm:prSet presAssocID="{2134EE07-849E-44B1-B463-1B6416469915}" presName="parentLin" presStyleCnt="0"/>
      <dgm:spPr/>
    </dgm:pt>
    <dgm:pt modelId="{C83E8B12-E3C1-42FB-B227-FA87B7B7F7E9}" type="pres">
      <dgm:prSet presAssocID="{2134EE07-849E-44B1-B463-1B6416469915}" presName="parentLeftMargin" presStyleLbl="node1" presStyleIdx="0" presStyleCnt="7"/>
      <dgm:spPr/>
    </dgm:pt>
    <dgm:pt modelId="{9474B013-21FC-4758-8D0B-FA75147190DF}" type="pres">
      <dgm:prSet presAssocID="{2134EE07-849E-44B1-B463-1B6416469915}" presName="parentText" presStyleLbl="node1" presStyleIdx="1" presStyleCnt="7" custScaleX="122812" custScaleY="95003">
        <dgm:presLayoutVars>
          <dgm:chMax val="0"/>
          <dgm:bulletEnabled val="1"/>
        </dgm:presLayoutVars>
      </dgm:prSet>
      <dgm:spPr/>
    </dgm:pt>
    <dgm:pt modelId="{8C4E277F-C322-42E8-9A82-CF39322FCEF2}" type="pres">
      <dgm:prSet presAssocID="{2134EE07-849E-44B1-B463-1B6416469915}" presName="negativeSpace" presStyleCnt="0"/>
      <dgm:spPr/>
    </dgm:pt>
    <dgm:pt modelId="{0F49CF12-001B-4034-9C41-7294B4AE1DDD}" type="pres">
      <dgm:prSet presAssocID="{2134EE07-849E-44B1-B463-1B6416469915}" presName="childText" presStyleLbl="conFgAcc1" presStyleIdx="1" presStyleCnt="7" custScaleY="95004">
        <dgm:presLayoutVars>
          <dgm:bulletEnabled val="1"/>
        </dgm:presLayoutVars>
      </dgm:prSet>
      <dgm:spPr/>
    </dgm:pt>
    <dgm:pt modelId="{03AD7EB6-2861-48B0-98CE-F5DF194E3400}" type="pres">
      <dgm:prSet presAssocID="{3B932DD6-9968-4D87-9DF0-44462E0BBEE2}" presName="spaceBetweenRectangles" presStyleCnt="0"/>
      <dgm:spPr/>
    </dgm:pt>
    <dgm:pt modelId="{41719502-69F3-41BF-B2CD-6F1EB12837DF}" type="pres">
      <dgm:prSet presAssocID="{1FCB1DE0-D64F-4CBF-A7D6-5D1C00EC2707}" presName="parentLin" presStyleCnt="0"/>
      <dgm:spPr/>
    </dgm:pt>
    <dgm:pt modelId="{60FBAF60-9D9F-425A-AFAE-E0EB22AA313C}" type="pres">
      <dgm:prSet presAssocID="{1FCB1DE0-D64F-4CBF-A7D6-5D1C00EC2707}" presName="parentLeftMargin" presStyleLbl="node1" presStyleIdx="1" presStyleCnt="7"/>
      <dgm:spPr/>
    </dgm:pt>
    <dgm:pt modelId="{7809DE27-FE5C-41D8-8BDE-7B04DC48393F}" type="pres">
      <dgm:prSet presAssocID="{1FCB1DE0-D64F-4CBF-A7D6-5D1C00EC2707}" presName="parentText" presStyleLbl="node1" presStyleIdx="2" presStyleCnt="7" custScaleX="122812" custScaleY="95003">
        <dgm:presLayoutVars>
          <dgm:chMax val="0"/>
          <dgm:bulletEnabled val="1"/>
        </dgm:presLayoutVars>
      </dgm:prSet>
      <dgm:spPr/>
    </dgm:pt>
    <dgm:pt modelId="{60EE9548-8FD3-4833-AF3F-58A46B7ECF91}" type="pres">
      <dgm:prSet presAssocID="{1FCB1DE0-D64F-4CBF-A7D6-5D1C00EC2707}" presName="negativeSpace" presStyleCnt="0"/>
      <dgm:spPr/>
    </dgm:pt>
    <dgm:pt modelId="{9995C139-AB62-430C-9135-6AF162C55D30}" type="pres">
      <dgm:prSet presAssocID="{1FCB1DE0-D64F-4CBF-A7D6-5D1C00EC2707}" presName="childText" presStyleLbl="conFgAcc1" presStyleIdx="2" presStyleCnt="7">
        <dgm:presLayoutVars>
          <dgm:bulletEnabled val="1"/>
        </dgm:presLayoutVars>
      </dgm:prSet>
      <dgm:spPr/>
    </dgm:pt>
    <dgm:pt modelId="{4E748DE4-01E8-4592-ACFB-E676C2231773}" type="pres">
      <dgm:prSet presAssocID="{25CA5822-50E2-4D35-836C-FE230C625BE1}" presName="spaceBetweenRectangles" presStyleCnt="0"/>
      <dgm:spPr/>
    </dgm:pt>
    <dgm:pt modelId="{7D6E5DB0-E644-44D5-AA89-9CD6006255EA}" type="pres">
      <dgm:prSet presAssocID="{5BF96A78-000C-4465-BC3F-8A05FE73D5CF}" presName="parentLin" presStyleCnt="0"/>
      <dgm:spPr/>
    </dgm:pt>
    <dgm:pt modelId="{24F9E4D9-6231-418B-82B5-73F0BD0DBE60}" type="pres">
      <dgm:prSet presAssocID="{5BF96A78-000C-4465-BC3F-8A05FE73D5CF}" presName="parentLeftMargin" presStyleLbl="node1" presStyleIdx="2" presStyleCnt="7"/>
      <dgm:spPr/>
    </dgm:pt>
    <dgm:pt modelId="{D76B2479-5C26-4C61-B65E-58AD405A49A1}" type="pres">
      <dgm:prSet presAssocID="{5BF96A78-000C-4465-BC3F-8A05FE73D5CF}" presName="parentText" presStyleLbl="node1" presStyleIdx="3" presStyleCnt="7" custScaleX="122812" custScaleY="95003">
        <dgm:presLayoutVars>
          <dgm:chMax val="0"/>
          <dgm:bulletEnabled val="1"/>
        </dgm:presLayoutVars>
      </dgm:prSet>
      <dgm:spPr/>
    </dgm:pt>
    <dgm:pt modelId="{FF15861B-CBBD-40FD-955E-9B5D2BA6DF8E}" type="pres">
      <dgm:prSet presAssocID="{5BF96A78-000C-4465-BC3F-8A05FE73D5CF}" presName="negativeSpace" presStyleCnt="0"/>
      <dgm:spPr/>
    </dgm:pt>
    <dgm:pt modelId="{04083251-50D9-43B3-BC2E-A44BA3E5E9BC}" type="pres">
      <dgm:prSet presAssocID="{5BF96A78-000C-4465-BC3F-8A05FE73D5CF}" presName="childText" presStyleLbl="conFgAcc1" presStyleIdx="3" presStyleCnt="7" custScaleY="95004">
        <dgm:presLayoutVars>
          <dgm:bulletEnabled val="1"/>
        </dgm:presLayoutVars>
      </dgm:prSet>
      <dgm:spPr/>
    </dgm:pt>
    <dgm:pt modelId="{5FF8700F-324A-429C-BA8D-3008C72CFAD0}" type="pres">
      <dgm:prSet presAssocID="{8A6BA171-CEDD-4CC0-B811-46BE7EC72FC8}" presName="spaceBetweenRectangles" presStyleCnt="0"/>
      <dgm:spPr/>
    </dgm:pt>
    <dgm:pt modelId="{0FAEB477-2365-4F6C-9008-426AC912C8E5}" type="pres">
      <dgm:prSet presAssocID="{16FE1B34-5F42-4006-A317-6A7E5A7B6192}" presName="parentLin" presStyleCnt="0"/>
      <dgm:spPr/>
    </dgm:pt>
    <dgm:pt modelId="{447A69D6-25F2-4A93-B8BA-A78DA9E840C2}" type="pres">
      <dgm:prSet presAssocID="{16FE1B34-5F42-4006-A317-6A7E5A7B6192}" presName="parentLeftMargin" presStyleLbl="node1" presStyleIdx="3" presStyleCnt="7"/>
      <dgm:spPr/>
    </dgm:pt>
    <dgm:pt modelId="{397657A1-344F-4805-B8A6-8C318A6EFE7A}" type="pres">
      <dgm:prSet presAssocID="{16FE1B34-5F42-4006-A317-6A7E5A7B6192}" presName="parentText" presStyleLbl="node1" presStyleIdx="4" presStyleCnt="7" custScaleX="122812" custScaleY="95003">
        <dgm:presLayoutVars>
          <dgm:chMax val="0"/>
          <dgm:bulletEnabled val="1"/>
        </dgm:presLayoutVars>
      </dgm:prSet>
      <dgm:spPr/>
    </dgm:pt>
    <dgm:pt modelId="{A975DC9B-0202-4A64-9F08-3C0E3ECE6E2A}" type="pres">
      <dgm:prSet presAssocID="{16FE1B34-5F42-4006-A317-6A7E5A7B6192}" presName="negativeSpace" presStyleCnt="0"/>
      <dgm:spPr/>
    </dgm:pt>
    <dgm:pt modelId="{0FF80DDA-ECDC-4902-AEBD-EED507898839}" type="pres">
      <dgm:prSet presAssocID="{16FE1B34-5F42-4006-A317-6A7E5A7B6192}" presName="childText" presStyleLbl="conFgAcc1" presStyleIdx="4" presStyleCnt="7">
        <dgm:presLayoutVars>
          <dgm:bulletEnabled val="1"/>
        </dgm:presLayoutVars>
      </dgm:prSet>
      <dgm:spPr/>
    </dgm:pt>
    <dgm:pt modelId="{B07C26FB-5107-4FE8-86B2-138403C192FC}" type="pres">
      <dgm:prSet presAssocID="{BF51C39B-CABC-42C8-B2F7-F3863E1157AB}" presName="spaceBetweenRectangles" presStyleCnt="0"/>
      <dgm:spPr/>
    </dgm:pt>
    <dgm:pt modelId="{367D7BDD-A5B5-4755-BF86-08D01A41AD21}" type="pres">
      <dgm:prSet presAssocID="{A9EBE4B3-DF8A-47CF-82C8-C8140D9EB70F}" presName="parentLin" presStyleCnt="0"/>
      <dgm:spPr/>
    </dgm:pt>
    <dgm:pt modelId="{EF9E8719-E700-4479-951A-FEA3F5EABA42}" type="pres">
      <dgm:prSet presAssocID="{A9EBE4B3-DF8A-47CF-82C8-C8140D9EB70F}" presName="parentLeftMargin" presStyleLbl="node1" presStyleIdx="4" presStyleCnt="7"/>
      <dgm:spPr/>
    </dgm:pt>
    <dgm:pt modelId="{7B65488F-8EF8-4A3F-A271-48EB5B3A2D0B}" type="pres">
      <dgm:prSet presAssocID="{A9EBE4B3-DF8A-47CF-82C8-C8140D9EB70F}" presName="parentText" presStyleLbl="node1" presStyleIdx="5" presStyleCnt="7" custScaleX="122812" custScaleY="95003">
        <dgm:presLayoutVars>
          <dgm:chMax val="0"/>
          <dgm:bulletEnabled val="1"/>
        </dgm:presLayoutVars>
      </dgm:prSet>
      <dgm:spPr/>
    </dgm:pt>
    <dgm:pt modelId="{6C21C341-6887-4A74-8040-EA61F56E10D8}" type="pres">
      <dgm:prSet presAssocID="{A9EBE4B3-DF8A-47CF-82C8-C8140D9EB70F}" presName="negativeSpace" presStyleCnt="0"/>
      <dgm:spPr/>
    </dgm:pt>
    <dgm:pt modelId="{63E9B9B7-E308-4059-A1D3-5D35601F7BFF}" type="pres">
      <dgm:prSet presAssocID="{A9EBE4B3-DF8A-47CF-82C8-C8140D9EB70F}" presName="childText" presStyleLbl="conFgAcc1" presStyleIdx="5" presStyleCnt="7">
        <dgm:presLayoutVars>
          <dgm:bulletEnabled val="1"/>
        </dgm:presLayoutVars>
      </dgm:prSet>
      <dgm:spPr/>
    </dgm:pt>
    <dgm:pt modelId="{D34BB53D-C010-4E2D-99C5-8494C5862A62}" type="pres">
      <dgm:prSet presAssocID="{AABA3CB6-AB97-45AA-B2AA-73B0B4E6F939}" presName="spaceBetweenRectangles" presStyleCnt="0"/>
      <dgm:spPr/>
    </dgm:pt>
    <dgm:pt modelId="{7BBBB7BA-6618-4AF5-A9D8-FCB3AD3C6A69}" type="pres">
      <dgm:prSet presAssocID="{8CC3B085-9B2F-4D87-BC9B-D61E959363D7}" presName="parentLin" presStyleCnt="0"/>
      <dgm:spPr/>
    </dgm:pt>
    <dgm:pt modelId="{F58162E1-006C-45FA-8F07-80D279326BC9}" type="pres">
      <dgm:prSet presAssocID="{8CC3B085-9B2F-4D87-BC9B-D61E959363D7}" presName="parentLeftMargin" presStyleLbl="node1" presStyleIdx="5" presStyleCnt="7"/>
      <dgm:spPr/>
    </dgm:pt>
    <dgm:pt modelId="{9E0AE676-D249-483C-B3A6-F4CD0E40381B}" type="pres">
      <dgm:prSet presAssocID="{8CC3B085-9B2F-4D87-BC9B-D61E959363D7}" presName="parentText" presStyleLbl="node1" presStyleIdx="6" presStyleCnt="7" custScaleX="122812" custScaleY="95003">
        <dgm:presLayoutVars>
          <dgm:chMax val="0"/>
          <dgm:bulletEnabled val="1"/>
        </dgm:presLayoutVars>
      </dgm:prSet>
      <dgm:spPr/>
    </dgm:pt>
    <dgm:pt modelId="{68224D06-A519-45B6-B997-8A1C7D728316}" type="pres">
      <dgm:prSet presAssocID="{8CC3B085-9B2F-4D87-BC9B-D61E959363D7}" presName="negativeSpace" presStyleCnt="0"/>
      <dgm:spPr/>
    </dgm:pt>
    <dgm:pt modelId="{8B308555-E2BC-4754-9C0F-B21B74F2B3E5}" type="pres">
      <dgm:prSet presAssocID="{8CC3B085-9B2F-4D87-BC9B-D61E959363D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3FCA40D-829F-4F85-9443-52C873A79ADA}" type="presOf" srcId="{5BF96A78-000C-4465-BC3F-8A05FE73D5CF}" destId="{D76B2479-5C26-4C61-B65E-58AD405A49A1}" srcOrd="1" destOrd="0" presId="urn:microsoft.com/office/officeart/2005/8/layout/list1"/>
    <dgm:cxn modelId="{51258511-2106-43ED-A0AA-AD199086AFC0}" type="presOf" srcId="{E71F1D0A-A123-4062-A01F-3CAA80A013C6}" destId="{BEA732A1-8F9B-40F0-951C-6A89DB383B6D}" srcOrd="1" destOrd="0" presId="urn:microsoft.com/office/officeart/2005/8/layout/list1"/>
    <dgm:cxn modelId="{387A0916-A73A-4A3D-8FA4-F4472F4FD34E}" type="presOf" srcId="{845F9873-51FB-4671-BC05-AA37F8F4B054}" destId="{04083251-50D9-43B3-BC2E-A44BA3E5E9BC}" srcOrd="0" destOrd="0" presId="urn:microsoft.com/office/officeart/2005/8/layout/list1"/>
    <dgm:cxn modelId="{DF23E218-43DD-4012-A14A-A9535FF02712}" type="presOf" srcId="{06A44E20-970E-4BEA-9C22-0C716564E3F9}" destId="{04083251-50D9-43B3-BC2E-A44BA3E5E9BC}" srcOrd="0" destOrd="1" presId="urn:microsoft.com/office/officeart/2005/8/layout/list1"/>
    <dgm:cxn modelId="{1077063C-D8F0-4753-9618-0DDB50840A60}" srcId="{06944D40-EDAF-437C-A9EF-FAD08EB371EF}" destId="{5BF96A78-000C-4465-BC3F-8A05FE73D5CF}" srcOrd="3" destOrd="0" parTransId="{C3B55B5E-A58B-4E9E-8280-EEFA697FD8CF}" sibTransId="{8A6BA171-CEDD-4CC0-B811-46BE7EC72FC8}"/>
    <dgm:cxn modelId="{D9EDA840-7449-4BAA-B00A-14F745A82E42}" type="presOf" srcId="{86B7198F-A823-44AF-81B1-75227B710CCF}" destId="{04083251-50D9-43B3-BC2E-A44BA3E5E9BC}" srcOrd="0" destOrd="3" presId="urn:microsoft.com/office/officeart/2005/8/layout/list1"/>
    <dgm:cxn modelId="{96565F5C-32FC-4CF3-B7B2-16E896D57B1D}" type="presOf" srcId="{16FE1B34-5F42-4006-A317-6A7E5A7B6192}" destId="{447A69D6-25F2-4A93-B8BA-A78DA9E840C2}" srcOrd="0" destOrd="0" presId="urn:microsoft.com/office/officeart/2005/8/layout/list1"/>
    <dgm:cxn modelId="{F50B3C5F-B232-41F9-AC3F-1F090F6E6C2A}" srcId="{5BF96A78-000C-4465-BC3F-8A05FE73D5CF}" destId="{845F9873-51FB-4671-BC05-AA37F8F4B054}" srcOrd="0" destOrd="0" parTransId="{224C3DE0-9E67-4D27-BF00-79D816D4F6BB}" sibTransId="{8B2CE826-74B1-42C5-BF88-6AEB03845B71}"/>
    <dgm:cxn modelId="{2E0D8C62-0174-4FEA-A528-C79EB6C8ED69}" type="presOf" srcId="{A9EBE4B3-DF8A-47CF-82C8-C8140D9EB70F}" destId="{7B65488F-8EF8-4A3F-A271-48EB5B3A2D0B}" srcOrd="1" destOrd="0" presId="urn:microsoft.com/office/officeart/2005/8/layout/list1"/>
    <dgm:cxn modelId="{EDC88D44-3F88-48D8-A1F1-A84874383C37}" type="presOf" srcId="{2134EE07-849E-44B1-B463-1B6416469915}" destId="{C83E8B12-E3C1-42FB-B227-FA87B7B7F7E9}" srcOrd="0" destOrd="0" presId="urn:microsoft.com/office/officeart/2005/8/layout/list1"/>
    <dgm:cxn modelId="{6139FE65-F658-4405-8AA9-0108B15BA138}" type="presOf" srcId="{4AE90F59-CDA9-4A8A-AEE2-BAF5191F6456}" destId="{0F49CF12-001B-4034-9C41-7294B4AE1DDD}" srcOrd="0" destOrd="0" presId="urn:microsoft.com/office/officeart/2005/8/layout/list1"/>
    <dgm:cxn modelId="{B69F6366-D9DE-41D3-904A-B54A5FD17B8F}" srcId="{06944D40-EDAF-437C-A9EF-FAD08EB371EF}" destId="{2134EE07-849E-44B1-B463-1B6416469915}" srcOrd="1" destOrd="0" parTransId="{DE8C99BC-061B-4FB9-A3D3-25110E91E9BD}" sibTransId="{3B932DD6-9968-4D87-9DF0-44462E0BBEE2}"/>
    <dgm:cxn modelId="{1E6CAE4C-1E54-41CE-A56B-93B4D1827420}" type="presOf" srcId="{DAD1B46C-2652-464B-B45A-9732621073E5}" destId="{95A89027-218D-4BDE-9BB5-608B85CFF090}" srcOrd="0" destOrd="0" presId="urn:microsoft.com/office/officeart/2005/8/layout/list1"/>
    <dgm:cxn modelId="{662E546D-F0D3-4A5D-8518-07D9FC1D0EA0}" type="presOf" srcId="{8CC3B085-9B2F-4D87-BC9B-D61E959363D7}" destId="{F58162E1-006C-45FA-8F07-80D279326BC9}" srcOrd="0" destOrd="0" presId="urn:microsoft.com/office/officeart/2005/8/layout/list1"/>
    <dgm:cxn modelId="{DB0FE36D-C278-43E6-BD29-23F56E15895E}" type="presOf" srcId="{DF657C7B-E02E-49B2-B67C-C19825F5D96C}" destId="{04083251-50D9-43B3-BC2E-A44BA3E5E9BC}" srcOrd="0" destOrd="2" presId="urn:microsoft.com/office/officeart/2005/8/layout/list1"/>
    <dgm:cxn modelId="{4932186E-54AA-4C60-8666-7E07E740593E}" type="presOf" srcId="{16FE1B34-5F42-4006-A317-6A7E5A7B6192}" destId="{397657A1-344F-4805-B8A6-8C318A6EFE7A}" srcOrd="1" destOrd="0" presId="urn:microsoft.com/office/officeart/2005/8/layout/list1"/>
    <dgm:cxn modelId="{5E02064F-1D4B-43F1-824C-051493A9A95D}" type="presOf" srcId="{E71F1D0A-A123-4062-A01F-3CAA80A013C6}" destId="{162E0370-FCC4-4EA3-98F5-806A507C052D}" srcOrd="0" destOrd="0" presId="urn:microsoft.com/office/officeart/2005/8/layout/list1"/>
    <dgm:cxn modelId="{DD61B26F-4313-4535-9A83-6D6221F9ACE1}" type="presOf" srcId="{8CC3B085-9B2F-4D87-BC9B-D61E959363D7}" destId="{9E0AE676-D249-483C-B3A6-F4CD0E40381B}" srcOrd="1" destOrd="0" presId="urn:microsoft.com/office/officeart/2005/8/layout/list1"/>
    <dgm:cxn modelId="{D0B70071-E6E7-46D3-BFB1-B806581A5AFE}" srcId="{5BF96A78-000C-4465-BC3F-8A05FE73D5CF}" destId="{DF657C7B-E02E-49B2-B67C-C19825F5D96C}" srcOrd="2" destOrd="0" parTransId="{0D1E257E-202D-46BD-8119-6B66312AA487}" sibTransId="{242F2352-DCD9-4DA3-A557-683FF47B85B5}"/>
    <dgm:cxn modelId="{D8A09273-BDBD-4653-AE82-DC8C08C62796}" srcId="{E71F1D0A-A123-4062-A01F-3CAA80A013C6}" destId="{F0E27CCB-6C38-4D95-A2CF-82FE0188CFF4}" srcOrd="1" destOrd="0" parTransId="{59600A52-D740-4A68-BFBE-9BA59ED9243B}" sibTransId="{F1E2C0F6-6FBC-41A1-8BF4-5D78AB5B6FA6}"/>
    <dgm:cxn modelId="{883D9D55-02D6-423D-B70E-8EC41F1F5CC8}" srcId="{06944D40-EDAF-437C-A9EF-FAD08EB371EF}" destId="{8CC3B085-9B2F-4D87-BC9B-D61E959363D7}" srcOrd="6" destOrd="0" parTransId="{F2D9AF9D-68C0-401E-B844-464E000F2346}" sibTransId="{443B246D-2B57-4A1D-9B07-6734BFD2E066}"/>
    <dgm:cxn modelId="{B6CE567D-3597-42F2-92B3-A098DE5B876F}" type="presOf" srcId="{2134EE07-849E-44B1-B463-1B6416469915}" destId="{9474B013-21FC-4758-8D0B-FA75147190DF}" srcOrd="1" destOrd="0" presId="urn:microsoft.com/office/officeart/2005/8/layout/list1"/>
    <dgm:cxn modelId="{A08E9093-A793-4DEC-8387-8DDD8851C5E3}" type="presOf" srcId="{F0E27CCB-6C38-4D95-A2CF-82FE0188CFF4}" destId="{95A89027-218D-4BDE-9BB5-608B85CFF090}" srcOrd="0" destOrd="1" presId="urn:microsoft.com/office/officeart/2005/8/layout/list1"/>
    <dgm:cxn modelId="{E4D18D9A-7E7B-422C-B545-AB1C61F31F4A}" srcId="{06944D40-EDAF-437C-A9EF-FAD08EB371EF}" destId="{A9EBE4B3-DF8A-47CF-82C8-C8140D9EB70F}" srcOrd="5" destOrd="0" parTransId="{598736A4-BD29-4617-903F-701E112E20B4}" sibTransId="{AABA3CB6-AB97-45AA-B2AA-73B0B4E6F939}"/>
    <dgm:cxn modelId="{455A96A1-DA0A-41C2-B483-1730C0AB0697}" srcId="{5BF96A78-000C-4465-BC3F-8A05FE73D5CF}" destId="{86B7198F-A823-44AF-81B1-75227B710CCF}" srcOrd="3" destOrd="0" parTransId="{2E8A4E39-D283-46B9-B3D2-E05CF814AF4A}" sibTransId="{B79873ED-6A4F-49B9-9B68-781DB15E9085}"/>
    <dgm:cxn modelId="{3FB702A2-A478-46B2-8338-E37899C81981}" srcId="{06944D40-EDAF-437C-A9EF-FAD08EB371EF}" destId="{16FE1B34-5F42-4006-A317-6A7E5A7B6192}" srcOrd="4" destOrd="0" parTransId="{855ED3F8-A41A-47D5-BCDF-E2DE13BF6BF9}" sibTransId="{BF51C39B-CABC-42C8-B2F7-F3863E1157AB}"/>
    <dgm:cxn modelId="{86F155A2-63D6-4220-AD71-F87FDD5A77B4}" srcId="{06944D40-EDAF-437C-A9EF-FAD08EB371EF}" destId="{1FCB1DE0-D64F-4CBF-A7D6-5D1C00EC2707}" srcOrd="2" destOrd="0" parTransId="{594FE1D0-5BDF-4AE7-9915-AD30A3390887}" sibTransId="{25CA5822-50E2-4D35-836C-FE230C625BE1}"/>
    <dgm:cxn modelId="{9374A7A3-8536-4D20-AB15-DFBBA1F10971}" srcId="{E71F1D0A-A123-4062-A01F-3CAA80A013C6}" destId="{DAD1B46C-2652-464B-B45A-9732621073E5}" srcOrd="0" destOrd="0" parTransId="{21332FAE-FD4A-4726-BDC2-A90EDD325E4E}" sibTransId="{42CCEB4C-2E70-4CD0-BF4A-D74E57685D61}"/>
    <dgm:cxn modelId="{4DB1BCA5-6216-445A-8E57-74D092B82C8B}" srcId="{06944D40-EDAF-437C-A9EF-FAD08EB371EF}" destId="{E71F1D0A-A123-4062-A01F-3CAA80A013C6}" srcOrd="0" destOrd="0" parTransId="{D5254D6B-3AB6-4770-92A7-4BEA4820472C}" sibTransId="{7297AB06-78D8-4710-8D27-9FD91F843722}"/>
    <dgm:cxn modelId="{638639AB-A7A4-45C4-A29A-9DD5F75DD1FE}" srcId="{5BF96A78-000C-4465-BC3F-8A05FE73D5CF}" destId="{06A44E20-970E-4BEA-9C22-0C716564E3F9}" srcOrd="1" destOrd="0" parTransId="{0A26546D-7931-4DEC-9E3D-92756D2FAA72}" sibTransId="{3854BF63-8563-418F-974C-04EB33FA56D4}"/>
    <dgm:cxn modelId="{7F4129B9-3777-47D9-87C6-7BB214F4EA32}" type="presOf" srcId="{1FCB1DE0-D64F-4CBF-A7D6-5D1C00EC2707}" destId="{60FBAF60-9D9F-425A-AFAE-E0EB22AA313C}" srcOrd="0" destOrd="0" presId="urn:microsoft.com/office/officeart/2005/8/layout/list1"/>
    <dgm:cxn modelId="{0A8428CA-0411-41A9-A992-4085A1DCE222}" type="presOf" srcId="{1FCB1DE0-D64F-4CBF-A7D6-5D1C00EC2707}" destId="{7809DE27-FE5C-41D8-8BDE-7B04DC48393F}" srcOrd="1" destOrd="0" presId="urn:microsoft.com/office/officeart/2005/8/layout/list1"/>
    <dgm:cxn modelId="{7AC9DECD-1BF8-4A4B-B245-697352D2A0F9}" type="presOf" srcId="{A9EBE4B3-DF8A-47CF-82C8-C8140D9EB70F}" destId="{EF9E8719-E700-4479-951A-FEA3F5EABA42}" srcOrd="0" destOrd="0" presId="urn:microsoft.com/office/officeart/2005/8/layout/list1"/>
    <dgm:cxn modelId="{174D9CE1-FB86-43C0-B4A0-C6223F6A3BA3}" type="presOf" srcId="{06944D40-EDAF-437C-A9EF-FAD08EB371EF}" destId="{ABE831CD-BFEF-4D89-9BCB-B7D7E8165270}" srcOrd="0" destOrd="0" presId="urn:microsoft.com/office/officeart/2005/8/layout/list1"/>
    <dgm:cxn modelId="{4FD9D7F6-4FB8-4445-9830-E1896AA2587E}" type="presOf" srcId="{5BF96A78-000C-4465-BC3F-8A05FE73D5CF}" destId="{24F9E4D9-6231-418B-82B5-73F0BD0DBE60}" srcOrd="0" destOrd="0" presId="urn:microsoft.com/office/officeart/2005/8/layout/list1"/>
    <dgm:cxn modelId="{742939FC-DB73-4A8B-85AC-F5FD3B406A76}" srcId="{2134EE07-849E-44B1-B463-1B6416469915}" destId="{4AE90F59-CDA9-4A8A-AEE2-BAF5191F6456}" srcOrd="0" destOrd="0" parTransId="{0BDAADE0-E71F-4037-82A8-A29D82AFAA3C}" sibTransId="{B5BB70D2-07D8-4629-A411-2D8B6D5CFEB6}"/>
    <dgm:cxn modelId="{987FC8A0-23CB-437E-B3A5-801F68F973BC}" type="presParOf" srcId="{ABE831CD-BFEF-4D89-9BCB-B7D7E8165270}" destId="{99895A32-A51D-4D71-9EEA-1D9F7B872658}" srcOrd="0" destOrd="0" presId="urn:microsoft.com/office/officeart/2005/8/layout/list1"/>
    <dgm:cxn modelId="{0D1852BD-0661-44D4-A35B-9B74A3814BCC}" type="presParOf" srcId="{99895A32-A51D-4D71-9EEA-1D9F7B872658}" destId="{162E0370-FCC4-4EA3-98F5-806A507C052D}" srcOrd="0" destOrd="0" presId="urn:microsoft.com/office/officeart/2005/8/layout/list1"/>
    <dgm:cxn modelId="{CD9ECA56-EC4D-462E-B8DC-F4F172C93A01}" type="presParOf" srcId="{99895A32-A51D-4D71-9EEA-1D9F7B872658}" destId="{BEA732A1-8F9B-40F0-951C-6A89DB383B6D}" srcOrd="1" destOrd="0" presId="urn:microsoft.com/office/officeart/2005/8/layout/list1"/>
    <dgm:cxn modelId="{D286F359-89CD-4434-A765-235A205BED82}" type="presParOf" srcId="{ABE831CD-BFEF-4D89-9BCB-B7D7E8165270}" destId="{071F3E4A-28FD-4A0A-B442-804C9C9F7B8C}" srcOrd="1" destOrd="0" presId="urn:microsoft.com/office/officeart/2005/8/layout/list1"/>
    <dgm:cxn modelId="{6EAB4E89-A883-4B63-B7FF-6A5E502BC55A}" type="presParOf" srcId="{ABE831CD-BFEF-4D89-9BCB-B7D7E8165270}" destId="{95A89027-218D-4BDE-9BB5-608B85CFF090}" srcOrd="2" destOrd="0" presId="urn:microsoft.com/office/officeart/2005/8/layout/list1"/>
    <dgm:cxn modelId="{5F0D6097-A0DE-4C02-B02A-1AFB4088B05D}" type="presParOf" srcId="{ABE831CD-BFEF-4D89-9BCB-B7D7E8165270}" destId="{0F2DA1BF-CBC0-4DC8-961E-A9BAAD4F709E}" srcOrd="3" destOrd="0" presId="urn:microsoft.com/office/officeart/2005/8/layout/list1"/>
    <dgm:cxn modelId="{F45E1BE4-3EE8-4F56-B823-E31280B403BE}" type="presParOf" srcId="{ABE831CD-BFEF-4D89-9BCB-B7D7E8165270}" destId="{54CE677C-88D8-4827-8035-DAA30A98B94B}" srcOrd="4" destOrd="0" presId="urn:microsoft.com/office/officeart/2005/8/layout/list1"/>
    <dgm:cxn modelId="{D67FFB9D-9C3F-48E3-A201-A285B5724139}" type="presParOf" srcId="{54CE677C-88D8-4827-8035-DAA30A98B94B}" destId="{C83E8B12-E3C1-42FB-B227-FA87B7B7F7E9}" srcOrd="0" destOrd="0" presId="urn:microsoft.com/office/officeart/2005/8/layout/list1"/>
    <dgm:cxn modelId="{77BA182E-DAD6-46EF-8B11-3AFBD70C5370}" type="presParOf" srcId="{54CE677C-88D8-4827-8035-DAA30A98B94B}" destId="{9474B013-21FC-4758-8D0B-FA75147190DF}" srcOrd="1" destOrd="0" presId="urn:microsoft.com/office/officeart/2005/8/layout/list1"/>
    <dgm:cxn modelId="{83DC36E7-CB12-4358-8050-6EC034B5B62F}" type="presParOf" srcId="{ABE831CD-BFEF-4D89-9BCB-B7D7E8165270}" destId="{8C4E277F-C322-42E8-9A82-CF39322FCEF2}" srcOrd="5" destOrd="0" presId="urn:microsoft.com/office/officeart/2005/8/layout/list1"/>
    <dgm:cxn modelId="{F6D7B884-1E71-4500-9398-F077D9E88808}" type="presParOf" srcId="{ABE831CD-BFEF-4D89-9BCB-B7D7E8165270}" destId="{0F49CF12-001B-4034-9C41-7294B4AE1DDD}" srcOrd="6" destOrd="0" presId="urn:microsoft.com/office/officeart/2005/8/layout/list1"/>
    <dgm:cxn modelId="{31B7FB55-CFC9-4493-A6AF-347D4C110937}" type="presParOf" srcId="{ABE831CD-BFEF-4D89-9BCB-B7D7E8165270}" destId="{03AD7EB6-2861-48B0-98CE-F5DF194E3400}" srcOrd="7" destOrd="0" presId="urn:microsoft.com/office/officeart/2005/8/layout/list1"/>
    <dgm:cxn modelId="{8F440EEB-8BE7-474C-A4BA-29BDD87DD6B3}" type="presParOf" srcId="{ABE831CD-BFEF-4D89-9BCB-B7D7E8165270}" destId="{41719502-69F3-41BF-B2CD-6F1EB12837DF}" srcOrd="8" destOrd="0" presId="urn:microsoft.com/office/officeart/2005/8/layout/list1"/>
    <dgm:cxn modelId="{3305DA01-28F8-4841-B2BD-3CCD7B0689E8}" type="presParOf" srcId="{41719502-69F3-41BF-B2CD-6F1EB12837DF}" destId="{60FBAF60-9D9F-425A-AFAE-E0EB22AA313C}" srcOrd="0" destOrd="0" presId="urn:microsoft.com/office/officeart/2005/8/layout/list1"/>
    <dgm:cxn modelId="{7FC40B69-0E83-46A3-9E79-9AFD56D5EF47}" type="presParOf" srcId="{41719502-69F3-41BF-B2CD-6F1EB12837DF}" destId="{7809DE27-FE5C-41D8-8BDE-7B04DC48393F}" srcOrd="1" destOrd="0" presId="urn:microsoft.com/office/officeart/2005/8/layout/list1"/>
    <dgm:cxn modelId="{91D9EC11-B68B-457A-BF5F-B1C4C7AD2CF8}" type="presParOf" srcId="{ABE831CD-BFEF-4D89-9BCB-B7D7E8165270}" destId="{60EE9548-8FD3-4833-AF3F-58A46B7ECF91}" srcOrd="9" destOrd="0" presId="urn:microsoft.com/office/officeart/2005/8/layout/list1"/>
    <dgm:cxn modelId="{F828466E-23E0-4A82-BB80-F319DAC2D551}" type="presParOf" srcId="{ABE831CD-BFEF-4D89-9BCB-B7D7E8165270}" destId="{9995C139-AB62-430C-9135-6AF162C55D30}" srcOrd="10" destOrd="0" presId="urn:microsoft.com/office/officeart/2005/8/layout/list1"/>
    <dgm:cxn modelId="{3AEEAC4B-229F-4AC4-AA8A-52FDCF39B353}" type="presParOf" srcId="{ABE831CD-BFEF-4D89-9BCB-B7D7E8165270}" destId="{4E748DE4-01E8-4592-ACFB-E676C2231773}" srcOrd="11" destOrd="0" presId="urn:microsoft.com/office/officeart/2005/8/layout/list1"/>
    <dgm:cxn modelId="{449DD718-D89D-4DAE-962F-9F00224FAA49}" type="presParOf" srcId="{ABE831CD-BFEF-4D89-9BCB-B7D7E8165270}" destId="{7D6E5DB0-E644-44D5-AA89-9CD6006255EA}" srcOrd="12" destOrd="0" presId="urn:microsoft.com/office/officeart/2005/8/layout/list1"/>
    <dgm:cxn modelId="{C673F004-68C5-45AC-A6B4-52E700203C15}" type="presParOf" srcId="{7D6E5DB0-E644-44D5-AA89-9CD6006255EA}" destId="{24F9E4D9-6231-418B-82B5-73F0BD0DBE60}" srcOrd="0" destOrd="0" presId="urn:microsoft.com/office/officeart/2005/8/layout/list1"/>
    <dgm:cxn modelId="{087611B2-B00E-44D3-A262-999059BC2198}" type="presParOf" srcId="{7D6E5DB0-E644-44D5-AA89-9CD6006255EA}" destId="{D76B2479-5C26-4C61-B65E-58AD405A49A1}" srcOrd="1" destOrd="0" presId="urn:microsoft.com/office/officeart/2005/8/layout/list1"/>
    <dgm:cxn modelId="{23670DF0-9E30-46AA-91C3-8AEC5B49E963}" type="presParOf" srcId="{ABE831CD-BFEF-4D89-9BCB-B7D7E8165270}" destId="{FF15861B-CBBD-40FD-955E-9B5D2BA6DF8E}" srcOrd="13" destOrd="0" presId="urn:microsoft.com/office/officeart/2005/8/layout/list1"/>
    <dgm:cxn modelId="{DF6DC05C-4062-4EAC-8E76-19B1C0557397}" type="presParOf" srcId="{ABE831CD-BFEF-4D89-9BCB-B7D7E8165270}" destId="{04083251-50D9-43B3-BC2E-A44BA3E5E9BC}" srcOrd="14" destOrd="0" presId="urn:microsoft.com/office/officeart/2005/8/layout/list1"/>
    <dgm:cxn modelId="{BBB4CDE0-EB57-4B83-85E9-24B43DCE7BFC}" type="presParOf" srcId="{ABE831CD-BFEF-4D89-9BCB-B7D7E8165270}" destId="{5FF8700F-324A-429C-BA8D-3008C72CFAD0}" srcOrd="15" destOrd="0" presId="urn:microsoft.com/office/officeart/2005/8/layout/list1"/>
    <dgm:cxn modelId="{2138C01E-08B6-4B07-9D98-86A511C48A4D}" type="presParOf" srcId="{ABE831CD-BFEF-4D89-9BCB-B7D7E8165270}" destId="{0FAEB477-2365-4F6C-9008-426AC912C8E5}" srcOrd="16" destOrd="0" presId="urn:microsoft.com/office/officeart/2005/8/layout/list1"/>
    <dgm:cxn modelId="{C6943183-6842-44F8-BDC4-F7AB3E64F240}" type="presParOf" srcId="{0FAEB477-2365-4F6C-9008-426AC912C8E5}" destId="{447A69D6-25F2-4A93-B8BA-A78DA9E840C2}" srcOrd="0" destOrd="0" presId="urn:microsoft.com/office/officeart/2005/8/layout/list1"/>
    <dgm:cxn modelId="{F9A86658-425E-498E-88AA-4846D26175BC}" type="presParOf" srcId="{0FAEB477-2365-4F6C-9008-426AC912C8E5}" destId="{397657A1-344F-4805-B8A6-8C318A6EFE7A}" srcOrd="1" destOrd="0" presId="urn:microsoft.com/office/officeart/2005/8/layout/list1"/>
    <dgm:cxn modelId="{3FB6B4E3-AC59-4322-BC34-25CB4678EC23}" type="presParOf" srcId="{ABE831CD-BFEF-4D89-9BCB-B7D7E8165270}" destId="{A975DC9B-0202-4A64-9F08-3C0E3ECE6E2A}" srcOrd="17" destOrd="0" presId="urn:microsoft.com/office/officeart/2005/8/layout/list1"/>
    <dgm:cxn modelId="{8FC82012-BAC0-4826-8CE4-F741CBA5886E}" type="presParOf" srcId="{ABE831CD-BFEF-4D89-9BCB-B7D7E8165270}" destId="{0FF80DDA-ECDC-4902-AEBD-EED507898839}" srcOrd="18" destOrd="0" presId="urn:microsoft.com/office/officeart/2005/8/layout/list1"/>
    <dgm:cxn modelId="{DC66D1BB-9265-4D45-A421-5FF6B6A2F754}" type="presParOf" srcId="{ABE831CD-BFEF-4D89-9BCB-B7D7E8165270}" destId="{B07C26FB-5107-4FE8-86B2-138403C192FC}" srcOrd="19" destOrd="0" presId="urn:microsoft.com/office/officeart/2005/8/layout/list1"/>
    <dgm:cxn modelId="{8345C2EB-7AFB-47B0-A6E7-D016BD67AC14}" type="presParOf" srcId="{ABE831CD-BFEF-4D89-9BCB-B7D7E8165270}" destId="{367D7BDD-A5B5-4755-BF86-08D01A41AD21}" srcOrd="20" destOrd="0" presId="urn:microsoft.com/office/officeart/2005/8/layout/list1"/>
    <dgm:cxn modelId="{2AAAD4A1-35D5-4A46-AB00-50616C180142}" type="presParOf" srcId="{367D7BDD-A5B5-4755-BF86-08D01A41AD21}" destId="{EF9E8719-E700-4479-951A-FEA3F5EABA42}" srcOrd="0" destOrd="0" presId="urn:microsoft.com/office/officeart/2005/8/layout/list1"/>
    <dgm:cxn modelId="{0640108B-BEDC-4307-9F20-298D909E72CB}" type="presParOf" srcId="{367D7BDD-A5B5-4755-BF86-08D01A41AD21}" destId="{7B65488F-8EF8-4A3F-A271-48EB5B3A2D0B}" srcOrd="1" destOrd="0" presId="urn:microsoft.com/office/officeart/2005/8/layout/list1"/>
    <dgm:cxn modelId="{1BAC20DC-5D5F-40CA-9A47-680493C92FA2}" type="presParOf" srcId="{ABE831CD-BFEF-4D89-9BCB-B7D7E8165270}" destId="{6C21C341-6887-4A74-8040-EA61F56E10D8}" srcOrd="21" destOrd="0" presId="urn:microsoft.com/office/officeart/2005/8/layout/list1"/>
    <dgm:cxn modelId="{D0BC603C-058D-48A3-984D-3FDB569754B2}" type="presParOf" srcId="{ABE831CD-BFEF-4D89-9BCB-B7D7E8165270}" destId="{63E9B9B7-E308-4059-A1D3-5D35601F7BFF}" srcOrd="22" destOrd="0" presId="urn:microsoft.com/office/officeart/2005/8/layout/list1"/>
    <dgm:cxn modelId="{422698FB-4F63-4740-81CD-851A632C3626}" type="presParOf" srcId="{ABE831CD-BFEF-4D89-9BCB-B7D7E8165270}" destId="{D34BB53D-C010-4E2D-99C5-8494C5862A62}" srcOrd="23" destOrd="0" presId="urn:microsoft.com/office/officeart/2005/8/layout/list1"/>
    <dgm:cxn modelId="{78E6CBAE-2296-4072-969E-EE72A43131EB}" type="presParOf" srcId="{ABE831CD-BFEF-4D89-9BCB-B7D7E8165270}" destId="{7BBBB7BA-6618-4AF5-A9D8-FCB3AD3C6A69}" srcOrd="24" destOrd="0" presId="urn:microsoft.com/office/officeart/2005/8/layout/list1"/>
    <dgm:cxn modelId="{856956DF-EEDF-4C8E-BE58-B8EBF62FA339}" type="presParOf" srcId="{7BBBB7BA-6618-4AF5-A9D8-FCB3AD3C6A69}" destId="{F58162E1-006C-45FA-8F07-80D279326BC9}" srcOrd="0" destOrd="0" presId="urn:microsoft.com/office/officeart/2005/8/layout/list1"/>
    <dgm:cxn modelId="{225D0C5C-40CA-4AAA-8C86-9C77852D507E}" type="presParOf" srcId="{7BBBB7BA-6618-4AF5-A9D8-FCB3AD3C6A69}" destId="{9E0AE676-D249-483C-B3A6-F4CD0E40381B}" srcOrd="1" destOrd="0" presId="urn:microsoft.com/office/officeart/2005/8/layout/list1"/>
    <dgm:cxn modelId="{AFEDF19A-6AA5-43AB-8605-901D2399E306}" type="presParOf" srcId="{ABE831CD-BFEF-4D89-9BCB-B7D7E8165270}" destId="{68224D06-A519-45B6-B997-8A1C7D728316}" srcOrd="25" destOrd="0" presId="urn:microsoft.com/office/officeart/2005/8/layout/list1"/>
    <dgm:cxn modelId="{419E8BE7-9632-43DD-A494-0286CAA70085}" type="presParOf" srcId="{ABE831CD-BFEF-4D89-9BCB-B7D7E8165270}" destId="{8B308555-E2BC-4754-9C0F-B21B74F2B3E5}" srcOrd="26" destOrd="0" presId="urn:microsoft.com/office/officeart/2005/8/layout/list1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89027-218D-4BDE-9BB5-608B85CFF090}">
      <dsp:nvSpPr>
        <dsp:cNvPr id="0" name=""/>
        <dsp:cNvSpPr/>
      </dsp:nvSpPr>
      <dsp:spPr>
        <a:xfrm>
          <a:off x="0" y="274109"/>
          <a:ext cx="10960769" cy="7182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677" tIns="208280" rIns="850677" bIns="99568" numCol="1" spcCol="1270" anchor="t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50" kern="1200"/>
            <a:t>- размещение приказа и устава или протокола и положения;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50" kern="1200" dirty="0"/>
            <a:t>- размещение приказа и протокола или устава и положения;</a:t>
          </a:r>
        </a:p>
      </dsp:txBody>
      <dsp:txXfrm>
        <a:off x="0" y="274109"/>
        <a:ext cx="10960769" cy="718222"/>
      </dsp:txXfrm>
    </dsp:sp>
    <dsp:sp modelId="{BEA732A1-8F9B-40F0-951C-6A89DB383B6D}">
      <dsp:nvSpPr>
        <dsp:cNvPr id="0" name=""/>
        <dsp:cNvSpPr/>
      </dsp:nvSpPr>
      <dsp:spPr>
        <a:xfrm>
          <a:off x="548038" y="114691"/>
          <a:ext cx="9341775" cy="3365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004" tIns="0" rIns="290004" bIns="0" numCol="1" spcCol="1270" anchor="ctr" anchorCtr="0">
          <a:noAutofit/>
        </a:bodyPr>
        <a:lstStyle/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350" kern="1200" dirty="0"/>
            <a:t>1. Несоответствие размещенных документов организационно-правовой форме ССК, выбранной в заявке:</a:t>
          </a:r>
        </a:p>
      </dsp:txBody>
      <dsp:txXfrm>
        <a:off x="564466" y="131119"/>
        <a:ext cx="9308919" cy="303682"/>
      </dsp:txXfrm>
    </dsp:sp>
    <dsp:sp modelId="{0F49CF12-001B-4034-9C41-7294B4AE1DDD}">
      <dsp:nvSpPr>
        <dsp:cNvPr id="0" name=""/>
        <dsp:cNvSpPr/>
      </dsp:nvSpPr>
      <dsp:spPr>
        <a:xfrm>
          <a:off x="0" y="1216551"/>
          <a:ext cx="10960769" cy="700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677" tIns="208280" rIns="850677" bIns="99568" numCol="1" spcCol="1270" anchor="t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50" kern="1200" dirty="0"/>
            <a:t>В структурном подразделении документы подписывает директор ПОО, а в общественном объединении – руководитель ССК (устав утверждается протоколом собрания). </a:t>
          </a:r>
        </a:p>
      </dsp:txBody>
      <dsp:txXfrm>
        <a:off x="0" y="1216551"/>
        <a:ext cx="10960769" cy="700274"/>
      </dsp:txXfrm>
    </dsp:sp>
    <dsp:sp modelId="{9474B013-21FC-4758-8D0B-FA75147190DF}">
      <dsp:nvSpPr>
        <dsp:cNvPr id="0" name=""/>
        <dsp:cNvSpPr/>
      </dsp:nvSpPr>
      <dsp:spPr>
        <a:xfrm>
          <a:off x="548038" y="1057132"/>
          <a:ext cx="9422797" cy="3365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004" tIns="0" rIns="290004" bIns="0" numCol="1" spcCol="1270" anchor="ctr" anchorCtr="0">
          <a:noAutofit/>
        </a:bodyPr>
        <a:lstStyle/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350" kern="1200" dirty="0"/>
            <a:t>2. Размещение не подписанных документов </a:t>
          </a:r>
        </a:p>
      </dsp:txBody>
      <dsp:txXfrm>
        <a:off x="564466" y="1073560"/>
        <a:ext cx="9389941" cy="303682"/>
      </dsp:txXfrm>
    </dsp:sp>
    <dsp:sp modelId="{9995C139-AB62-430C-9135-6AF162C55D30}">
      <dsp:nvSpPr>
        <dsp:cNvPr id="0" name=""/>
        <dsp:cNvSpPr/>
      </dsp:nvSpPr>
      <dsp:spPr>
        <a:xfrm>
          <a:off x="0" y="2141044"/>
          <a:ext cx="1096076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9DE27-FE5C-41D8-8BDE-7B04DC48393F}">
      <dsp:nvSpPr>
        <dsp:cNvPr id="0" name=""/>
        <dsp:cNvSpPr/>
      </dsp:nvSpPr>
      <dsp:spPr>
        <a:xfrm>
          <a:off x="548038" y="1981625"/>
          <a:ext cx="9422797" cy="3365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004" tIns="0" rIns="290004" bIns="0" numCol="1" spcCol="1270" anchor="ctr" anchorCtr="0">
          <a:noAutofit/>
        </a:bodyPr>
        <a:lstStyle/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350" kern="1200" dirty="0"/>
            <a:t>3. Размещение приказа или протокола, где отсутствует пункт о создании ССК</a:t>
          </a:r>
        </a:p>
      </dsp:txBody>
      <dsp:txXfrm>
        <a:off x="564466" y="1998053"/>
        <a:ext cx="9389941" cy="303682"/>
      </dsp:txXfrm>
    </dsp:sp>
    <dsp:sp modelId="{04083251-50D9-43B3-BC2E-A44BA3E5E9BC}">
      <dsp:nvSpPr>
        <dsp:cNvPr id="0" name=""/>
        <dsp:cNvSpPr/>
      </dsp:nvSpPr>
      <dsp:spPr>
        <a:xfrm>
          <a:off x="0" y="2667662"/>
          <a:ext cx="10960769" cy="1328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677" tIns="208280" rIns="850677" bIns="99568" numCol="1" spcCol="1270" anchor="t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50" kern="1200"/>
            <a:t>- не размещен приказ/протокол о создании ССК;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50" kern="1200" dirty="0"/>
            <a:t>- не размещено положение/устав о ССК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50" kern="1200" dirty="0"/>
            <a:t>- размещен только план работы ССК или календарный план физкультурных, спортивных и оздоровительных мероприятий;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50" kern="1200"/>
            <a:t>- не размещено расписание спортивных секций.</a:t>
          </a:r>
        </a:p>
      </dsp:txBody>
      <dsp:txXfrm>
        <a:off x="0" y="2667662"/>
        <a:ext cx="10960769" cy="1328725"/>
      </dsp:txXfrm>
    </dsp:sp>
    <dsp:sp modelId="{D76B2479-5C26-4C61-B65E-58AD405A49A1}">
      <dsp:nvSpPr>
        <dsp:cNvPr id="0" name=""/>
        <dsp:cNvSpPr/>
      </dsp:nvSpPr>
      <dsp:spPr>
        <a:xfrm>
          <a:off x="548038" y="2508244"/>
          <a:ext cx="9422797" cy="3365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004" tIns="0" rIns="290004" bIns="0" numCol="1" spcCol="1270" anchor="ctr" anchorCtr="0">
          <a:noAutofit/>
        </a:bodyPr>
        <a:lstStyle/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350" kern="1200" dirty="0"/>
            <a:t>4. Размещение не полного перечня документов:</a:t>
          </a:r>
        </a:p>
      </dsp:txBody>
      <dsp:txXfrm>
        <a:off x="564466" y="2524672"/>
        <a:ext cx="9389941" cy="303682"/>
      </dsp:txXfrm>
    </dsp:sp>
    <dsp:sp modelId="{0FF80DDA-ECDC-4902-AEBD-EED507898839}">
      <dsp:nvSpPr>
        <dsp:cNvPr id="0" name=""/>
        <dsp:cNvSpPr/>
      </dsp:nvSpPr>
      <dsp:spPr>
        <a:xfrm>
          <a:off x="0" y="4220607"/>
          <a:ext cx="1096076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657A1-344F-4805-B8A6-8C318A6EFE7A}">
      <dsp:nvSpPr>
        <dsp:cNvPr id="0" name=""/>
        <dsp:cNvSpPr/>
      </dsp:nvSpPr>
      <dsp:spPr>
        <a:xfrm>
          <a:off x="548038" y="4061188"/>
          <a:ext cx="9422797" cy="3365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004" tIns="0" rIns="290004" bIns="0" numCol="1" spcCol="1270" anchor="ctr" anchorCtr="0">
          <a:noAutofit/>
        </a:bodyPr>
        <a:lstStyle/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50" kern="1200" dirty="0"/>
            <a:t>5. Прикрепление в заявки ссылки на главную страницу официального сайта ПОО или на страницу ССК в социальной сети «ВКонтакте»</a:t>
          </a:r>
        </a:p>
      </dsp:txBody>
      <dsp:txXfrm>
        <a:off x="564466" y="4077616"/>
        <a:ext cx="9389941" cy="303682"/>
      </dsp:txXfrm>
    </dsp:sp>
    <dsp:sp modelId="{63E9B9B7-E308-4059-A1D3-5D35601F7BFF}">
      <dsp:nvSpPr>
        <dsp:cNvPr id="0" name=""/>
        <dsp:cNvSpPr/>
      </dsp:nvSpPr>
      <dsp:spPr>
        <a:xfrm>
          <a:off x="0" y="4747226"/>
          <a:ext cx="1096076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5488F-8EF8-4A3F-A271-48EB5B3A2D0B}">
      <dsp:nvSpPr>
        <dsp:cNvPr id="0" name=""/>
        <dsp:cNvSpPr/>
      </dsp:nvSpPr>
      <dsp:spPr>
        <a:xfrm>
          <a:off x="548038" y="4587807"/>
          <a:ext cx="9422797" cy="3365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004" tIns="0" rIns="290004" bIns="0" numCol="1" spcCol="1270" anchor="ctr" anchorCtr="0">
          <a:noAutofit/>
        </a:bodyPr>
        <a:lstStyle/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50" kern="1200" dirty="0"/>
            <a:t>6. Отличие даты и номера протокола/приказа от документа, размещенного на сайте </a:t>
          </a:r>
        </a:p>
      </dsp:txBody>
      <dsp:txXfrm>
        <a:off x="564466" y="4604235"/>
        <a:ext cx="9389941" cy="303682"/>
      </dsp:txXfrm>
    </dsp:sp>
    <dsp:sp modelId="{8B308555-E2BC-4754-9C0F-B21B74F2B3E5}">
      <dsp:nvSpPr>
        <dsp:cNvPr id="0" name=""/>
        <dsp:cNvSpPr/>
      </dsp:nvSpPr>
      <dsp:spPr>
        <a:xfrm>
          <a:off x="0" y="5273844"/>
          <a:ext cx="1096076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AE676-D249-483C-B3A6-F4CD0E40381B}">
      <dsp:nvSpPr>
        <dsp:cNvPr id="0" name=""/>
        <dsp:cNvSpPr/>
      </dsp:nvSpPr>
      <dsp:spPr>
        <a:xfrm>
          <a:off x="548038" y="5114426"/>
          <a:ext cx="9422797" cy="3365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004" tIns="0" rIns="290004" bIns="0" numCol="1" spcCol="1270" anchor="ctr" anchorCtr="0">
          <a:noAutofit/>
        </a:bodyPr>
        <a:lstStyle/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50" kern="1200" dirty="0"/>
            <a:t>7. Размещение документов в формате </a:t>
          </a:r>
          <a:r>
            <a:rPr lang="en-US" sz="1350" kern="1200" dirty="0"/>
            <a:t>WORD</a:t>
          </a:r>
          <a:r>
            <a:rPr lang="ru-RU" sz="1350" kern="1200" dirty="0"/>
            <a:t>, </a:t>
          </a:r>
          <a:r>
            <a:rPr lang="en-US" sz="1350" kern="1200" dirty="0"/>
            <a:t>ZIP</a:t>
          </a:r>
          <a:r>
            <a:rPr lang="ru-RU" sz="1350" kern="1200" dirty="0"/>
            <a:t> или </a:t>
          </a:r>
          <a:r>
            <a:rPr lang="en-US" sz="1350" kern="1200" dirty="0"/>
            <a:t>PNG</a:t>
          </a:r>
          <a:endParaRPr lang="ru-RU" sz="1350" kern="1200" dirty="0"/>
        </a:p>
      </dsp:txBody>
      <dsp:txXfrm>
        <a:off x="564466" y="5130854"/>
        <a:ext cx="9389941" cy="303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C95A5-21E0-4CBB-AD5C-00FFBCDEAD10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2B20C-281B-4225-8582-9F61DA281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7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3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81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01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1047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9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262190" cy="6858000"/>
          </a:xfrm>
          <a:custGeom>
            <a:avLst/>
            <a:gdLst>
              <a:gd name="connsiteX0" fmla="*/ 1383915 w 7262190"/>
              <a:gd name="connsiteY0" fmla="*/ 947530 h 6858000"/>
              <a:gd name="connsiteX1" fmla="*/ 4147930 w 7262190"/>
              <a:gd name="connsiteY1" fmla="*/ 947530 h 6858000"/>
              <a:gd name="connsiteX2" fmla="*/ 2764015 w 7262190"/>
              <a:gd name="connsiteY2" fmla="*/ 6858000 h 6858000"/>
              <a:gd name="connsiteX3" fmla="*/ 0 w 7262190"/>
              <a:gd name="connsiteY3" fmla="*/ 6858000 h 6858000"/>
              <a:gd name="connsiteX4" fmla="*/ 4498175 w 7262190"/>
              <a:gd name="connsiteY4" fmla="*/ 0 h 6858000"/>
              <a:gd name="connsiteX5" fmla="*/ 7262190 w 7262190"/>
              <a:gd name="connsiteY5" fmla="*/ 0 h 6858000"/>
              <a:gd name="connsiteX6" fmla="*/ 5878275 w 7262190"/>
              <a:gd name="connsiteY6" fmla="*/ 5910470 h 6858000"/>
              <a:gd name="connsiteX7" fmla="*/ 3114260 w 7262190"/>
              <a:gd name="connsiteY7" fmla="*/ 59104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2190" h="6858000">
                <a:moveTo>
                  <a:pt x="1383915" y="947530"/>
                </a:moveTo>
                <a:lnTo>
                  <a:pt x="4147930" y="947530"/>
                </a:lnTo>
                <a:lnTo>
                  <a:pt x="2764015" y="6858000"/>
                </a:lnTo>
                <a:lnTo>
                  <a:pt x="0" y="6858000"/>
                </a:lnTo>
                <a:close/>
                <a:moveTo>
                  <a:pt x="4498175" y="0"/>
                </a:moveTo>
                <a:lnTo>
                  <a:pt x="7262190" y="0"/>
                </a:lnTo>
                <a:lnTo>
                  <a:pt x="5878275" y="5910470"/>
                </a:lnTo>
                <a:lnTo>
                  <a:pt x="3114260" y="591047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1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533939"/>
            <a:ext cx="12192000" cy="379012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2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251858"/>
            <a:ext cx="5094514" cy="435428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8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-1"/>
            <a:ext cx="2888974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74506" y="1716156"/>
            <a:ext cx="2888974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49011" y="-1"/>
            <a:ext cx="2888974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23516" y="1716156"/>
            <a:ext cx="2968484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358247" y="1758463"/>
            <a:ext cx="3471828" cy="3291839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142346" y="1758463"/>
            <a:ext cx="3471829" cy="3291839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74146" y="1758463"/>
            <a:ext cx="3471829" cy="3291839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C6ED5-8FC2-4F1D-8503-FF10359BB028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168813" y="168812"/>
            <a:ext cx="11859067" cy="6527410"/>
            <a:chOff x="168813" y="168812"/>
            <a:chExt cx="11859067" cy="6527410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168813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up 13"/>
            <p:cNvGrpSpPr/>
            <p:nvPr userDrawn="1"/>
          </p:nvGrpSpPr>
          <p:grpSpPr>
            <a:xfrm flipH="1">
              <a:off x="10958735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 userDrawn="1"/>
          </p:nvGrpSpPr>
          <p:grpSpPr>
            <a:xfrm flipV="1">
              <a:off x="168813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Group 27"/>
            <p:cNvGrpSpPr/>
            <p:nvPr userDrawn="1"/>
          </p:nvGrpSpPr>
          <p:grpSpPr>
            <a:xfrm flipH="1" flipV="1">
              <a:off x="10958735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5" name="TextBox 34"/>
          <p:cNvSpPr txBox="1"/>
          <p:nvPr userDrawn="1"/>
        </p:nvSpPr>
        <p:spPr>
          <a:xfrm>
            <a:off x="253221" y="6348885"/>
            <a:ext cx="1276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rexi.theme.com</a:t>
            </a:r>
          </a:p>
        </p:txBody>
      </p:sp>
    </p:spTree>
    <p:extLst>
      <p:ext uri="{BB962C8B-B14F-4D97-AF65-F5344CB8AC3E}">
        <p14:creationId xmlns:p14="http://schemas.microsoft.com/office/powerpoint/2010/main" val="186518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9" r:id="rId8"/>
    <p:sldLayoutId id="2147483666" r:id="rId9"/>
    <p:sldLayoutId id="2147483667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495061B-D490-F52A-C738-F304A7BF932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66712"/>
            <a:ext cx="11430000" cy="612457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68813" y="168812"/>
            <a:ext cx="11859067" cy="6527410"/>
            <a:chOff x="168813" y="168812"/>
            <a:chExt cx="11859067" cy="6527410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68813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 userDrawn="1"/>
          </p:nvGrpSpPr>
          <p:grpSpPr>
            <a:xfrm flipH="1">
              <a:off x="10958735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/>
            <p:cNvGrpSpPr/>
            <p:nvPr userDrawn="1"/>
          </p:nvGrpSpPr>
          <p:grpSpPr>
            <a:xfrm flipV="1">
              <a:off x="168813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 userDrawn="1"/>
          </p:nvGrpSpPr>
          <p:grpSpPr>
            <a:xfrm flipH="1" flipV="1">
              <a:off x="10958735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" name="TextBox 30"/>
          <p:cNvSpPr txBox="1"/>
          <p:nvPr/>
        </p:nvSpPr>
        <p:spPr>
          <a:xfrm>
            <a:off x="1189213" y="1392780"/>
            <a:ext cx="88897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ОБУЧАЮЩИЙ СЕМИНАР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на тему</a:t>
            </a:r>
          </a:p>
          <a:p>
            <a:pPr algn="ctr"/>
            <a:endParaRPr lang="ru-RU" sz="2800" b="1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ru-RU" sz="2800" b="1" dirty="0">
                <a:latin typeface="+mj-lt"/>
              </a:rPr>
              <a:t>«Организационно-правовые основы создания студенческих спортивных клубов и их регистрации в реестре ССК»</a:t>
            </a:r>
          </a:p>
          <a:p>
            <a:pPr algn="ctr"/>
            <a:endParaRPr lang="ru-RU" sz="2800" b="1" dirty="0">
              <a:latin typeface="+mj-lt"/>
            </a:endParaRPr>
          </a:p>
          <a:p>
            <a:pPr algn="ctr"/>
            <a:endParaRPr lang="ru-RU" sz="2800" b="1" dirty="0">
              <a:latin typeface="+mj-lt"/>
            </a:endParaRPr>
          </a:p>
          <a:p>
            <a:pPr algn="ctr"/>
            <a:endParaRPr lang="ru-RU" sz="2800" b="1" dirty="0">
              <a:latin typeface="+mj-lt"/>
            </a:endParaRPr>
          </a:p>
          <a:p>
            <a:pPr algn="ctr"/>
            <a:endParaRPr lang="ru-RU" sz="2800" b="1" dirty="0">
              <a:latin typeface="+mj-lt"/>
            </a:endParaRPr>
          </a:p>
          <a:p>
            <a:pPr algn="ctr"/>
            <a:r>
              <a:rPr lang="ru-RU" sz="2800" dirty="0">
                <a:latin typeface="+mj-lt"/>
              </a:rPr>
              <a:t>16.02.2023 г.</a:t>
            </a:r>
            <a:endParaRPr lang="en-US" sz="2800" dirty="0"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EC06128-FDED-AD4D-48B7-89FAF3869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27" y="232115"/>
            <a:ext cx="1131440" cy="759654"/>
          </a:xfrm>
          <a:prstGeom prst="rect">
            <a:avLst/>
          </a:prstGeom>
        </p:spPr>
      </p:pic>
      <p:pic>
        <p:nvPicPr>
          <p:cNvPr id="35" name="Рисунок 34" descr="Аудитория">
            <a:extLst>
              <a:ext uri="{FF2B5EF4-FFF2-40B4-BE49-F238E27FC236}">
                <a16:creationId xmlns:a16="http://schemas.microsoft.com/office/drawing/2014/main" id="{92569A4F-209F-9A4B-CC75-3DDA7EA4A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48765" y="3997059"/>
            <a:ext cx="1630018" cy="16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5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8813" y="168812"/>
            <a:ext cx="11859067" cy="6527410"/>
            <a:chOff x="168813" y="168812"/>
            <a:chExt cx="11859067" cy="6527410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68813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 userDrawn="1"/>
          </p:nvGrpSpPr>
          <p:grpSpPr>
            <a:xfrm flipH="1">
              <a:off x="10958735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/>
            <p:cNvGrpSpPr/>
            <p:nvPr userDrawn="1"/>
          </p:nvGrpSpPr>
          <p:grpSpPr>
            <a:xfrm flipV="1">
              <a:off x="168813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 userDrawn="1"/>
          </p:nvGrpSpPr>
          <p:grpSpPr>
            <a:xfrm flipH="1" flipV="1">
              <a:off x="10958735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" name="TextBox 30"/>
          <p:cNvSpPr txBox="1"/>
          <p:nvPr/>
        </p:nvSpPr>
        <p:spPr>
          <a:xfrm>
            <a:off x="1320738" y="1366898"/>
            <a:ext cx="93980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+mj-lt"/>
              </a:rPr>
              <a:t>О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рганизации работы по подаче заявки в единый Всероссийский перечень (реестр) студенческих спортивных клубов профессиональных образовательных организаций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20738" y="3921443"/>
            <a:ext cx="8623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Солдатова Елизавета Александровна, </a:t>
            </a:r>
            <a:r>
              <a:rPr lang="ru-RU" sz="2000" dirty="0">
                <a:latin typeface="+mj-lt"/>
              </a:rPr>
              <a:t>специалист отдела развития школьного и студенческого спорта федерального государственного бюджетного учреждения «Федеральный центр организационно-методического обеспечения физического воспитания»</a:t>
            </a:r>
            <a:endParaRPr lang="en-US" sz="2000" dirty="0"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EC06128-FDED-AD4D-48B7-89FAF386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7" y="232115"/>
            <a:ext cx="1131440" cy="75965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481C9AB-BB5D-05E2-F102-D3F36226BA1C}"/>
              </a:ext>
            </a:extLst>
          </p:cNvPr>
          <p:cNvSpPr txBox="1"/>
          <p:nvPr/>
        </p:nvSpPr>
        <p:spPr>
          <a:xfrm>
            <a:off x="5398746" y="643418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3147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86576A-B9EF-BD2C-9386-2521341A6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20" y="1117720"/>
            <a:ext cx="11109359" cy="4966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72C002-0B15-DB8B-4DBB-5892F6F2E959}"/>
              </a:ext>
            </a:extLst>
          </p:cNvPr>
          <p:cNvSpPr txBox="1"/>
          <p:nvPr/>
        </p:nvSpPr>
        <p:spPr>
          <a:xfrm>
            <a:off x="3167160" y="357089"/>
            <a:ext cx="5857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+mj-lt"/>
              </a:rPr>
              <a:t>Сайт ФГБУ «ФЦОМОФВ»</a:t>
            </a:r>
            <a:endParaRPr lang="en-US" sz="3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BB011F-5E3C-3CC8-6851-604D72D65A17}"/>
              </a:ext>
            </a:extLst>
          </p:cNvPr>
          <p:cNvSpPr/>
          <p:nvPr/>
        </p:nvSpPr>
        <p:spPr>
          <a:xfrm>
            <a:off x="274620" y="6381750"/>
            <a:ext cx="1249380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A6291-5D35-1456-DB67-B19F8205237D}"/>
              </a:ext>
            </a:extLst>
          </p:cNvPr>
          <p:cNvSpPr txBox="1"/>
          <p:nvPr/>
        </p:nvSpPr>
        <p:spPr>
          <a:xfrm>
            <a:off x="5445425" y="6467475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3420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6B6E30-279C-1AE4-2661-C54D3ADAC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23" y="914842"/>
            <a:ext cx="11041553" cy="5485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311DA8-1B14-5973-6911-B04EFF149EFA}"/>
              </a:ext>
            </a:extLst>
          </p:cNvPr>
          <p:cNvSpPr txBox="1"/>
          <p:nvPr/>
        </p:nvSpPr>
        <p:spPr>
          <a:xfrm>
            <a:off x="1695449" y="134034"/>
            <a:ext cx="8801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Единая информационная площадка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5E311C-DBED-B616-7048-130D416FEDD3}"/>
              </a:ext>
            </a:extLst>
          </p:cNvPr>
          <p:cNvSpPr/>
          <p:nvPr/>
        </p:nvSpPr>
        <p:spPr>
          <a:xfrm>
            <a:off x="323850" y="6248400"/>
            <a:ext cx="1123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F9EA8-A929-A50E-6795-E94FD9435960}"/>
              </a:ext>
            </a:extLst>
          </p:cNvPr>
          <p:cNvSpPr txBox="1"/>
          <p:nvPr/>
        </p:nvSpPr>
        <p:spPr>
          <a:xfrm>
            <a:off x="5522214" y="6539300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09274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A2BB77-25B0-17FE-72B6-FA6F0FCF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507" y="696913"/>
            <a:ext cx="8101971" cy="5875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67A1C5-2636-9867-D00A-53CB389D43EE}"/>
              </a:ext>
            </a:extLst>
          </p:cNvPr>
          <p:cNvSpPr txBox="1"/>
          <p:nvPr/>
        </p:nvSpPr>
        <p:spPr>
          <a:xfrm>
            <a:off x="2293753" y="50582"/>
            <a:ext cx="7604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Регистрация личного кабинета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C289F6A-E650-9992-5215-608AD6B54D95}"/>
              </a:ext>
            </a:extLst>
          </p:cNvPr>
          <p:cNvSpPr/>
          <p:nvPr/>
        </p:nvSpPr>
        <p:spPr>
          <a:xfrm>
            <a:off x="323850" y="6248400"/>
            <a:ext cx="1123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49A35-1A67-9F02-CEF0-38FEE5A959FE}"/>
              </a:ext>
            </a:extLst>
          </p:cNvPr>
          <p:cNvSpPr txBox="1"/>
          <p:nvPr/>
        </p:nvSpPr>
        <p:spPr>
          <a:xfrm>
            <a:off x="5590492" y="6488668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2925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5DF419-6F63-5003-D19F-EBD87A2E8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40" y="991551"/>
            <a:ext cx="5345378" cy="5043339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7BF7C2-BCC7-E946-146B-1C059A541F94}"/>
              </a:ext>
            </a:extLst>
          </p:cNvPr>
          <p:cNvSpPr txBox="1"/>
          <p:nvPr/>
        </p:nvSpPr>
        <p:spPr>
          <a:xfrm>
            <a:off x="2903988" y="0"/>
            <a:ext cx="7169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Подача заявки в реестр ССК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5FE8AD-641D-AC6D-66A4-48A98FC13991}"/>
              </a:ext>
            </a:extLst>
          </p:cNvPr>
          <p:cNvSpPr/>
          <p:nvPr/>
        </p:nvSpPr>
        <p:spPr>
          <a:xfrm>
            <a:off x="323850" y="6248400"/>
            <a:ext cx="1123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Карандаш">
            <a:extLst>
              <a:ext uri="{FF2B5EF4-FFF2-40B4-BE49-F238E27FC236}">
                <a16:creationId xmlns:a16="http://schemas.microsoft.com/office/drawing/2014/main" id="{FC6D5FEF-EE92-EA33-A5C9-E86DA9EEA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83124" y="450130"/>
            <a:ext cx="914400" cy="914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59C2D9-87D2-6860-91C5-0BE4B5070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75" y="2222695"/>
            <a:ext cx="6094373" cy="2241021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46058C-1179-D43A-37E0-7763E3B810F0}"/>
              </a:ext>
            </a:extLst>
          </p:cNvPr>
          <p:cNvSpPr txBox="1"/>
          <p:nvPr/>
        </p:nvSpPr>
        <p:spPr>
          <a:xfrm>
            <a:off x="5298775" y="64066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6286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07CE17-AA39-9751-A5D2-BF035EE61450}"/>
              </a:ext>
            </a:extLst>
          </p:cNvPr>
          <p:cNvSpPr/>
          <p:nvPr/>
        </p:nvSpPr>
        <p:spPr>
          <a:xfrm>
            <a:off x="323850" y="6248400"/>
            <a:ext cx="1123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B7177A7-A896-E74D-7294-966B8B48C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83750"/>
              </p:ext>
            </p:extLst>
          </p:nvPr>
        </p:nvGraphicFramePr>
        <p:xfrm>
          <a:off x="536578" y="1126899"/>
          <a:ext cx="10760072" cy="4421714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5380036">
                  <a:extLst>
                    <a:ext uri="{9D8B030D-6E8A-4147-A177-3AD203B41FA5}">
                      <a16:colId xmlns:a16="http://schemas.microsoft.com/office/drawing/2014/main" val="223818956"/>
                    </a:ext>
                  </a:extLst>
                </a:gridCol>
                <a:gridCol w="5380036">
                  <a:extLst>
                    <a:ext uri="{9D8B030D-6E8A-4147-A177-3AD203B41FA5}">
                      <a16:colId xmlns:a16="http://schemas.microsoft.com/office/drawing/2014/main" val="2131582410"/>
                    </a:ext>
                  </a:extLst>
                </a:gridCol>
              </a:tblGrid>
              <a:tr h="851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1" kern="0" dirty="0">
                          <a:effectLst/>
                        </a:rPr>
                        <a:t>ССК, созданный в качестве структурного подразделения ПОО</a:t>
                      </a:r>
                      <a:endParaRPr lang="ru-RU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1" kern="0">
                          <a:effectLst/>
                        </a:rPr>
                        <a:t>ССК, созданный в виде общественного объединения без образования юридического лица</a:t>
                      </a:r>
                      <a:endParaRPr lang="ru-RU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5965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endParaRPr lang="ru-RU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775426"/>
                  </a:ext>
                </a:extLst>
              </a:tr>
              <a:tr h="1577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Приказ директора ПОО о создании ССК</a:t>
                      </a:r>
                      <a:endParaRPr lang="ru-RU" sz="1800" b="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 </a:t>
                      </a:r>
                      <a:endParaRPr lang="ru-RU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Протокол съезда (конференции) или Общего собрания ССК о создании ССК, подписанный председателем собрания и секретарем (приложение 3 метод. рекомендаций)</a:t>
                      </a:r>
                      <a:endParaRPr lang="ru-RU" sz="1800" b="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 </a:t>
                      </a:r>
                      <a:endParaRPr lang="ru-RU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180820"/>
                  </a:ext>
                </a:extLst>
              </a:tr>
              <a:tr h="851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 Положение о ССК (приложение 1 метод. рекомендаций)</a:t>
                      </a:r>
                      <a:endParaRPr lang="ru-RU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Устав ССК, принятый на съезде (конференции) или Общем собрании ССК (приложение 2 метод. рекомендаций)</a:t>
                      </a:r>
                      <a:endParaRPr lang="ru-RU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034154"/>
                  </a:ext>
                </a:extLst>
              </a:tr>
              <a:tr h="27536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План работы ССК на учебный год (приложение 4 метод. рекомендаций)</a:t>
                      </a:r>
                      <a:endParaRPr lang="ru-RU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939670"/>
                  </a:ext>
                </a:extLst>
              </a:tr>
              <a:tr h="27536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Календарный план спортивных, физкультурных и оздоровительных мероприятий</a:t>
                      </a:r>
                      <a:endParaRPr lang="ru-RU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467780"/>
                  </a:ext>
                </a:extLst>
              </a:tr>
              <a:tr h="27536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Расписание работы спортивных секций в ССК</a:t>
                      </a:r>
                      <a:endParaRPr lang="ru-RU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2307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42C441-268C-EFA4-EC39-FA76484695CF}"/>
              </a:ext>
            </a:extLst>
          </p:cNvPr>
          <p:cNvSpPr txBox="1"/>
          <p:nvPr/>
        </p:nvSpPr>
        <p:spPr>
          <a:xfrm>
            <a:off x="1047750" y="218574"/>
            <a:ext cx="1009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+mj-lt"/>
              </a:rPr>
              <a:t>Документы для включения ССК в реестр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15A54C7-0668-DCDE-8074-CC1FAC3F5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94742"/>
              </p:ext>
            </p:extLst>
          </p:nvPr>
        </p:nvGraphicFramePr>
        <p:xfrm>
          <a:off x="536578" y="5669280"/>
          <a:ext cx="10767261" cy="914400"/>
        </p:xfrm>
        <a:graphic>
          <a:graphicData uri="http://schemas.openxmlformats.org/drawingml/2006/table">
            <a:tbl>
              <a:tblPr/>
              <a:tblGrid>
                <a:gridCol w="10767261">
                  <a:extLst>
                    <a:ext uri="{9D8B030D-6E8A-4147-A177-3AD203B41FA5}">
                      <a16:colId xmlns:a16="http://schemas.microsoft.com/office/drawing/2014/main" val="1431672143"/>
                    </a:ext>
                  </a:extLst>
                </a:gridCol>
              </a:tblGrid>
              <a:tr h="6713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0" dirty="0">
                          <a:effectLst/>
                        </a:rPr>
                        <a:t>Выданная ПОО лицензия на осуществление образовательной деятельности по виду образования «Дополнительное образование детей и взрослых» (либо активная ссылка на страницу, где размещена лицензия)</a:t>
                      </a:r>
                      <a:endParaRPr lang="ru-RU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41448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391DF6-EA90-497D-D991-327D8A81CD6D}"/>
              </a:ext>
            </a:extLst>
          </p:cNvPr>
          <p:cNvSpPr txBox="1"/>
          <p:nvPr/>
        </p:nvSpPr>
        <p:spPr>
          <a:xfrm>
            <a:off x="5422005" y="6519681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25587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4234C9D-4232-20C7-89BF-721C58AD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132" y="266700"/>
            <a:ext cx="9673390" cy="854014"/>
          </a:xfrm>
        </p:spPr>
        <p:txBody>
          <a:bodyPr anchor="ctr">
            <a:no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ea typeface="+mn-ea"/>
                <a:cs typeface="+mn-cs"/>
              </a:rPr>
              <a:t>Распространённые ошибки при регистрации ССК в реестре</a:t>
            </a:r>
          </a:p>
        </p:txBody>
      </p:sp>
      <p:pic>
        <p:nvPicPr>
          <p:cNvPr id="3" name="Slide">
            <a:extLst>
              <a:ext uri="{FF2B5EF4-FFF2-40B4-BE49-F238E27FC236}">
                <a16:creationId xmlns:a16="http://schemas.microsoft.com/office/drawing/2014/main" id="{C8939CCC-E897-8E46-0CB1-40A2EACE6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09"/>
          <a:stretch/>
        </p:blipFill>
        <p:spPr>
          <a:xfrm>
            <a:off x="945983" y="1483895"/>
            <a:ext cx="9416202" cy="44115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316083-0AD1-71F4-37E6-2BC869F06F4A}"/>
              </a:ext>
            </a:extLst>
          </p:cNvPr>
          <p:cNvSpPr/>
          <p:nvPr/>
        </p:nvSpPr>
        <p:spPr>
          <a:xfrm>
            <a:off x="323850" y="6248400"/>
            <a:ext cx="1123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89E84-9B28-E13B-870B-B63226957AAA}"/>
              </a:ext>
            </a:extLst>
          </p:cNvPr>
          <p:cNvSpPr txBox="1"/>
          <p:nvPr/>
        </p:nvSpPr>
        <p:spPr>
          <a:xfrm>
            <a:off x="5259238" y="64066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77885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4234C9D-4232-20C7-89BF-721C58AD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258" y="48128"/>
            <a:ext cx="9673390" cy="854014"/>
          </a:xfrm>
        </p:spPr>
        <p:txBody>
          <a:bodyPr anchor="ctr">
            <a:no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ea typeface="+mn-ea"/>
                <a:cs typeface="+mn-cs"/>
              </a:rPr>
              <a:t>Распространённые ошибки при регистрации ССК в реестре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316083-0AD1-71F4-37E6-2BC869F06F4A}"/>
              </a:ext>
            </a:extLst>
          </p:cNvPr>
          <p:cNvSpPr/>
          <p:nvPr/>
        </p:nvSpPr>
        <p:spPr>
          <a:xfrm>
            <a:off x="323850" y="6248400"/>
            <a:ext cx="1123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Slide">
            <a:extLst>
              <a:ext uri="{FF2B5EF4-FFF2-40B4-BE49-F238E27FC236}">
                <a16:creationId xmlns:a16="http://schemas.microsoft.com/office/drawing/2014/main" id="{A714EBA3-9FEE-FC02-0125-66E650D6B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55" b="26102"/>
          <a:stretch/>
        </p:blipFill>
        <p:spPr>
          <a:xfrm>
            <a:off x="3994484" y="3948342"/>
            <a:ext cx="7635554" cy="2471508"/>
          </a:xfrm>
          <a:prstGeom prst="rect">
            <a:avLst/>
          </a:prstGeom>
        </p:spPr>
      </p:pic>
      <p:pic>
        <p:nvPicPr>
          <p:cNvPr id="2" name="Slide">
            <a:extLst>
              <a:ext uri="{FF2B5EF4-FFF2-40B4-BE49-F238E27FC236}">
                <a16:creationId xmlns:a16="http://schemas.microsoft.com/office/drawing/2014/main" id="{4A89EF13-8C44-58AB-8220-86E0E45A90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27" b="10868"/>
          <a:stretch/>
        </p:blipFill>
        <p:spPr>
          <a:xfrm>
            <a:off x="188497" y="902142"/>
            <a:ext cx="8486272" cy="33945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A95A43-86D5-E023-26EA-5EA9938AEC80}"/>
              </a:ext>
            </a:extLst>
          </p:cNvPr>
          <p:cNvSpPr txBox="1"/>
          <p:nvPr/>
        </p:nvSpPr>
        <p:spPr>
          <a:xfrm>
            <a:off x="5433922" y="6419850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333463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50CC3F-C4A3-B785-84D9-5A434D9F4D0E}"/>
              </a:ext>
            </a:extLst>
          </p:cNvPr>
          <p:cNvSpPr/>
          <p:nvPr/>
        </p:nvSpPr>
        <p:spPr>
          <a:xfrm>
            <a:off x="323850" y="6248400"/>
            <a:ext cx="1123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4234C9D-4232-20C7-89BF-721C58AD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258" y="48128"/>
            <a:ext cx="9673390" cy="854014"/>
          </a:xfrm>
        </p:spPr>
        <p:txBody>
          <a:bodyPr anchor="ctr">
            <a:noAutofit/>
          </a:bodyPr>
          <a:lstStyle/>
          <a:p>
            <a:pPr algn="ctr"/>
            <a:r>
              <a:rPr lang="ru-RU" sz="3600" b="1" dirty="0">
                <a:ea typeface="+mn-ea"/>
                <a:cs typeface="+mn-cs"/>
              </a:rPr>
              <a:t>Распространённые ошибки при регистрации ССК в реестре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2665CFC-8762-C992-67B8-7E496693B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700443"/>
              </p:ext>
            </p:extLst>
          </p:nvPr>
        </p:nvGraphicFramePr>
        <p:xfrm>
          <a:off x="615615" y="1022685"/>
          <a:ext cx="10960769" cy="5690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8271291-DBAE-B1A6-FAA8-18311EC80999}"/>
              </a:ext>
            </a:extLst>
          </p:cNvPr>
          <p:cNvSpPr txBox="1"/>
          <p:nvPr/>
        </p:nvSpPr>
        <p:spPr>
          <a:xfrm>
            <a:off x="5563319" y="6488668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71874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61046"/>
            <a:ext cx="12192000" cy="129695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/>
          <p:cNvSpPr/>
          <p:nvPr/>
        </p:nvSpPr>
        <p:spPr>
          <a:xfrm>
            <a:off x="0" y="1934426"/>
            <a:ext cx="12192000" cy="1494574"/>
          </a:xfrm>
          <a:prstGeom prst="rect">
            <a:avLst/>
          </a:prstGeom>
          <a:solidFill>
            <a:schemeClr val="accent1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Спасибо за внимание!</a:t>
            </a:r>
            <a:endParaRPr lang="en-ID" sz="4400" dirty="0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6791555" y="5787964"/>
            <a:ext cx="273636" cy="416103"/>
          </a:xfrm>
          <a:custGeom>
            <a:avLst/>
            <a:gdLst>
              <a:gd name="T0" fmla="*/ 245 w 490"/>
              <a:gd name="T1" fmla="*/ 0 h 800"/>
              <a:gd name="T2" fmla="*/ 0 w 490"/>
              <a:gd name="T3" fmla="*/ 245 h 800"/>
              <a:gd name="T4" fmla="*/ 245 w 490"/>
              <a:gd name="T5" fmla="*/ 800 h 800"/>
              <a:gd name="T6" fmla="*/ 490 w 490"/>
              <a:gd name="T7" fmla="*/ 245 h 800"/>
              <a:gd name="T8" fmla="*/ 245 w 490"/>
              <a:gd name="T9" fmla="*/ 0 h 800"/>
              <a:gd name="T10" fmla="*/ 245 w 490"/>
              <a:gd name="T11" fmla="*/ 394 h 800"/>
              <a:gd name="T12" fmla="*/ 92 w 490"/>
              <a:gd name="T13" fmla="*/ 242 h 800"/>
              <a:gd name="T14" fmla="*/ 245 w 490"/>
              <a:gd name="T15" fmla="*/ 89 h 800"/>
              <a:gd name="T16" fmla="*/ 398 w 490"/>
              <a:gd name="T17" fmla="*/ 242 h 800"/>
              <a:gd name="T18" fmla="*/ 245 w 490"/>
              <a:gd name="T19" fmla="*/ 394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0" h="800">
                <a:moveTo>
                  <a:pt x="245" y="0"/>
                </a:moveTo>
                <a:cubicBezTo>
                  <a:pt x="110" y="0"/>
                  <a:pt x="0" y="110"/>
                  <a:pt x="0" y="245"/>
                </a:cubicBezTo>
                <a:cubicBezTo>
                  <a:pt x="0" y="381"/>
                  <a:pt x="245" y="800"/>
                  <a:pt x="245" y="800"/>
                </a:cubicBezTo>
                <a:cubicBezTo>
                  <a:pt x="245" y="800"/>
                  <a:pt x="490" y="381"/>
                  <a:pt x="490" y="245"/>
                </a:cubicBezTo>
                <a:cubicBezTo>
                  <a:pt x="490" y="110"/>
                  <a:pt x="381" y="0"/>
                  <a:pt x="245" y="0"/>
                </a:cubicBezTo>
                <a:close/>
                <a:moveTo>
                  <a:pt x="245" y="394"/>
                </a:moveTo>
                <a:cubicBezTo>
                  <a:pt x="161" y="394"/>
                  <a:pt x="92" y="326"/>
                  <a:pt x="92" y="242"/>
                </a:cubicBezTo>
                <a:cubicBezTo>
                  <a:pt x="92" y="157"/>
                  <a:pt x="161" y="89"/>
                  <a:pt x="245" y="89"/>
                </a:cubicBezTo>
                <a:cubicBezTo>
                  <a:pt x="329" y="89"/>
                  <a:pt x="398" y="157"/>
                  <a:pt x="398" y="242"/>
                </a:cubicBezTo>
                <a:cubicBezTo>
                  <a:pt x="398" y="326"/>
                  <a:pt x="329" y="394"/>
                  <a:pt x="245" y="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2434502" y="5156523"/>
            <a:ext cx="7322999" cy="367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333" dirty="0">
                <a:solidFill>
                  <a:schemeClr val="bg1"/>
                </a:solidFill>
              </a:rPr>
              <a:t>Midlle Easton, 245 Eva. </a:t>
            </a:r>
            <a:r>
              <a:rPr lang="en-ID" sz="1333" dirty="0">
                <a:solidFill>
                  <a:schemeClr val="bg1"/>
                </a:solidFill>
              </a:rPr>
              <a:t>4304 Market Street Grand Island, NE 68801</a:t>
            </a:r>
            <a:endParaRPr lang="id-ID" sz="1333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6007" y="5834735"/>
            <a:ext cx="1910313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studsport@fcomofv.ru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fcomofv@mail.ru</a:t>
            </a: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1950713" y="5968395"/>
            <a:ext cx="317816" cy="187507"/>
          </a:xfrm>
          <a:custGeom>
            <a:avLst/>
            <a:gdLst>
              <a:gd name="T0" fmla="*/ 1178 w 1178"/>
              <a:gd name="T1" fmla="*/ 0 h 695"/>
              <a:gd name="T2" fmla="*/ 1178 w 1178"/>
              <a:gd name="T3" fmla="*/ 79 h 695"/>
              <a:gd name="T4" fmla="*/ 589 w 1178"/>
              <a:gd name="T5" fmla="*/ 361 h 695"/>
              <a:gd name="T6" fmla="*/ 0 w 1178"/>
              <a:gd name="T7" fmla="*/ 79 h 695"/>
              <a:gd name="T8" fmla="*/ 0 w 1178"/>
              <a:gd name="T9" fmla="*/ 0 h 695"/>
              <a:gd name="T10" fmla="*/ 1178 w 1178"/>
              <a:gd name="T11" fmla="*/ 0 h 695"/>
              <a:gd name="T12" fmla="*/ 0 w 1178"/>
              <a:gd name="T13" fmla="*/ 146 h 695"/>
              <a:gd name="T14" fmla="*/ 0 w 1178"/>
              <a:gd name="T15" fmla="*/ 695 h 695"/>
              <a:gd name="T16" fmla="*/ 1178 w 1178"/>
              <a:gd name="T17" fmla="*/ 695 h 695"/>
              <a:gd name="T18" fmla="*/ 1178 w 1178"/>
              <a:gd name="T19" fmla="*/ 146 h 695"/>
              <a:gd name="T20" fmla="*/ 589 w 1178"/>
              <a:gd name="T21" fmla="*/ 508 h 695"/>
              <a:gd name="T22" fmla="*/ 0 w 1178"/>
              <a:gd name="T23" fmla="*/ 146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78" h="695">
                <a:moveTo>
                  <a:pt x="1178" y="0"/>
                </a:moveTo>
                <a:lnTo>
                  <a:pt x="1178" y="79"/>
                </a:lnTo>
                <a:lnTo>
                  <a:pt x="589" y="361"/>
                </a:lnTo>
                <a:lnTo>
                  <a:pt x="0" y="79"/>
                </a:lnTo>
                <a:lnTo>
                  <a:pt x="0" y="0"/>
                </a:lnTo>
                <a:lnTo>
                  <a:pt x="1178" y="0"/>
                </a:lnTo>
                <a:close/>
                <a:moveTo>
                  <a:pt x="0" y="146"/>
                </a:moveTo>
                <a:lnTo>
                  <a:pt x="0" y="695"/>
                </a:lnTo>
                <a:lnTo>
                  <a:pt x="1178" y="695"/>
                </a:lnTo>
                <a:lnTo>
                  <a:pt x="1178" y="146"/>
                </a:lnTo>
                <a:lnTo>
                  <a:pt x="589" y="508"/>
                </a:lnTo>
                <a:lnTo>
                  <a:pt x="0" y="1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3026" y="5803608"/>
            <a:ext cx="1745203" cy="934478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+ 7 (495) 360 72-46</a:t>
            </a:r>
          </a:p>
          <a:p>
            <a:r>
              <a:rPr lang="ru-RU" sz="1400" dirty="0">
                <a:solidFill>
                  <a:schemeClr val="bg1"/>
                </a:solidFill>
              </a:rPr>
              <a:t>+ 7 (495) 360 84-56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(доб. 112)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1" name="Рисунок 20" descr="Телефонная трубка">
            <a:extLst>
              <a:ext uri="{FF2B5EF4-FFF2-40B4-BE49-F238E27FC236}">
                <a16:creationId xmlns:a16="http://schemas.microsoft.com/office/drawing/2014/main" id="{CECD94CF-24B3-9E52-7025-AE09FA2BF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06357">
            <a:off x="4173537" y="5879971"/>
            <a:ext cx="360043" cy="3600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94C683-61DD-F0A1-DEAF-270F07F569DD}"/>
              </a:ext>
            </a:extLst>
          </p:cNvPr>
          <p:cNvSpPr txBox="1"/>
          <p:nvPr/>
        </p:nvSpPr>
        <p:spPr>
          <a:xfrm>
            <a:off x="6937695" y="5834735"/>
            <a:ext cx="38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г. Москва, ул. Краснодарская 59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91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8813" y="168812"/>
            <a:ext cx="11859067" cy="6527410"/>
            <a:chOff x="168813" y="168812"/>
            <a:chExt cx="11859067" cy="6527410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68813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 userDrawn="1"/>
          </p:nvGrpSpPr>
          <p:grpSpPr>
            <a:xfrm flipH="1">
              <a:off x="10958735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/>
            <p:cNvGrpSpPr/>
            <p:nvPr userDrawn="1"/>
          </p:nvGrpSpPr>
          <p:grpSpPr>
            <a:xfrm flipV="1">
              <a:off x="168813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 userDrawn="1"/>
          </p:nvGrpSpPr>
          <p:grpSpPr>
            <a:xfrm flipH="1" flipV="1">
              <a:off x="10958735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3" name="Slide">
            <a:extLst>
              <a:ext uri="{FF2B5EF4-FFF2-40B4-BE49-F238E27FC236}">
                <a16:creationId xmlns:a16="http://schemas.microsoft.com/office/drawing/2014/main" id="{3F10A151-1F16-76AB-C40A-78BBC1BFE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5" t="36481" r="9769" b="10490"/>
          <a:stretch/>
        </p:blipFill>
        <p:spPr>
          <a:xfrm>
            <a:off x="194058" y="1915705"/>
            <a:ext cx="11639762" cy="410276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E89A78B-29DA-1843-8A69-12F407CAC605}"/>
              </a:ext>
            </a:extLst>
          </p:cNvPr>
          <p:cNvSpPr txBox="1"/>
          <p:nvPr/>
        </p:nvSpPr>
        <p:spPr>
          <a:xfrm>
            <a:off x="1237959" y="516360"/>
            <a:ext cx="8892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Направления деятельности ССК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228D99-2EC6-EBE7-304B-5B61186CE0BA}"/>
              </a:ext>
            </a:extLst>
          </p:cNvPr>
          <p:cNvSpPr txBox="1"/>
          <p:nvPr/>
        </p:nvSpPr>
        <p:spPr>
          <a:xfrm>
            <a:off x="6133117" y="6368051"/>
            <a:ext cx="34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404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8813" y="168812"/>
            <a:ext cx="11859067" cy="6527410"/>
            <a:chOff x="168813" y="168812"/>
            <a:chExt cx="11859067" cy="6527410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68813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 userDrawn="1"/>
          </p:nvGrpSpPr>
          <p:grpSpPr>
            <a:xfrm flipH="1">
              <a:off x="10958735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/>
            <p:cNvGrpSpPr/>
            <p:nvPr userDrawn="1"/>
          </p:nvGrpSpPr>
          <p:grpSpPr>
            <a:xfrm flipV="1">
              <a:off x="168813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 userDrawn="1"/>
          </p:nvGrpSpPr>
          <p:grpSpPr>
            <a:xfrm flipH="1" flipV="1">
              <a:off x="10958735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" name="TextBox 30"/>
          <p:cNvSpPr txBox="1"/>
          <p:nvPr/>
        </p:nvSpPr>
        <p:spPr>
          <a:xfrm>
            <a:off x="1320738" y="1662025"/>
            <a:ext cx="93980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+mj-lt"/>
              </a:rPr>
              <a:t>Н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ормативные правовые основы создания студенческих спортивных клубов в профессиональных образовательных организаций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20738" y="3921443"/>
            <a:ext cx="8623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Лаптева Ирина Ивановна, </a:t>
            </a:r>
            <a:r>
              <a:rPr lang="ru-RU" sz="2000" dirty="0">
                <a:latin typeface="+mj-lt"/>
              </a:rPr>
              <a:t>руководитель отдела развития школьного и студенческого спорта федерального государственного бюджетного учреждения «Федеральный центр организационно-методического обеспечения физического воспитания»</a:t>
            </a:r>
            <a:endParaRPr lang="en-US" sz="2000" dirty="0"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EC06128-FDED-AD4D-48B7-89FAF386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7" y="232115"/>
            <a:ext cx="1131440" cy="75965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CB2F7FD-9ED9-13F4-E1EE-3DC6078A5DD9}"/>
              </a:ext>
            </a:extLst>
          </p:cNvPr>
          <p:cNvSpPr txBox="1"/>
          <p:nvPr/>
        </p:nvSpPr>
        <p:spPr>
          <a:xfrm>
            <a:off x="5314336" y="6326890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148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F5FEF1-0B24-AED1-E7A4-B6A36B2859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9" b="13679"/>
          <a:stretch>
            <a:fillRect/>
          </a:stretch>
        </p:blipFill>
        <p:spPr>
          <a:xfrm>
            <a:off x="0" y="0"/>
            <a:ext cx="12192000" cy="5910470"/>
          </a:xfrm>
        </p:spPr>
      </p:pic>
      <p:sp>
        <p:nvSpPr>
          <p:cNvPr id="13" name="Rectangle 12"/>
          <p:cNvSpPr/>
          <p:nvPr/>
        </p:nvSpPr>
        <p:spPr>
          <a:xfrm>
            <a:off x="-1" y="0"/>
            <a:ext cx="5300871" cy="59104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7535" y="178089"/>
            <a:ext cx="4474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2"/>
                </a:solidFill>
                <a:latin typeface="+mj-lt"/>
              </a:rPr>
              <a:t>Регламентация</a:t>
            </a:r>
            <a:endParaRPr lang="en-US" sz="4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535" y="947530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ДЕЯТЕЛЬНОСТИ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ССК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970" y="1659285"/>
            <a:ext cx="501943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– Федеральный закон «Об образовании в Российской Федерации» от 29 декабря 2012 г. № 273-ФЗ</a:t>
            </a:r>
          </a:p>
          <a:p>
            <a:endParaRPr lang="ru-RU" sz="1700" dirty="0"/>
          </a:p>
          <a:p>
            <a:r>
              <a:rPr lang="ru-RU" sz="1700" dirty="0"/>
              <a:t>– Федеральный закон «О физической культуре и спорте в Российской Федерации» от 04 декабря 2007 г. № 329-ФЗ</a:t>
            </a:r>
          </a:p>
          <a:p>
            <a:endParaRPr lang="ru-RU" sz="1700" dirty="0"/>
          </a:p>
          <a:p>
            <a:r>
              <a:rPr lang="ru-RU" sz="1700" dirty="0"/>
              <a:t>– Приказ Министерства науки и высшего образования Российской Федерации от 23 марта 2020 года № 462 «О порядке осуществления деятельности студенческих спортивных клубов (в том числе в виде общественных объединений), не являющихся юридическими лицами)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A161BA-91B7-E7D1-5593-19EE013DEB3C}"/>
              </a:ext>
            </a:extLst>
          </p:cNvPr>
          <p:cNvSpPr/>
          <p:nvPr/>
        </p:nvSpPr>
        <p:spPr>
          <a:xfrm>
            <a:off x="298691" y="6387524"/>
            <a:ext cx="1239018" cy="159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C76F0F-537D-16EF-C2B1-335D2C42169C}"/>
              </a:ext>
            </a:extLst>
          </p:cNvPr>
          <p:cNvSpPr txBox="1"/>
          <p:nvPr/>
        </p:nvSpPr>
        <p:spPr>
          <a:xfrm>
            <a:off x="5600700" y="6467268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7090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2190" y="0"/>
            <a:ext cx="124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+mj-lt"/>
              </a:rPr>
              <a:t>ССК</a:t>
            </a:r>
            <a:endParaRPr lang="en-US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7649" y="707886"/>
            <a:ext cx="4208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КАК СОСТАВНАЯ ЧАСТЬ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СТУДЕНЧЕСКОГО СПОРТА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6094" y="1597582"/>
            <a:ext cx="4294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НАПРАВЛЕНЫ НА РЕАЛИЗАЦИЮ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8228" y="1984557"/>
            <a:ext cx="52937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– Федерального проекта «Спорт – норма жизни»; </a:t>
            </a:r>
          </a:p>
          <a:p>
            <a:r>
              <a:rPr lang="ru-RU" sz="1600" dirty="0"/>
              <a:t>– Стратегии развития физической культуры и спорта в Российской Федерации на период до 2030 года;</a:t>
            </a:r>
          </a:p>
          <a:p>
            <a:r>
              <a:rPr lang="ru-RU" sz="1600" dirty="0"/>
              <a:t>–  Основ государственной молодежной политики Российской Федерации на период до 2025 года и Плана реализации данного документа </a:t>
            </a:r>
          </a:p>
          <a:p>
            <a:r>
              <a:rPr lang="ru-RU" sz="1600" dirty="0"/>
              <a:t>– Концепции развития студенческого спорта в Российской Федерации на период до 2025 года;</a:t>
            </a:r>
          </a:p>
          <a:p>
            <a:r>
              <a:rPr lang="ru-RU" sz="1600" dirty="0"/>
              <a:t>– Межотраслевой программы развития студенческого спорта до 2024 года;</a:t>
            </a:r>
          </a:p>
          <a:p>
            <a:r>
              <a:rPr lang="ru-RU" sz="1600" dirty="0"/>
              <a:t>– Комплекса мер, направленных на создание и поддержку деятельности школьных и студенческих спортивных клубов, а также обеспечения их участия в физкультурных и спортивных мероприятиях, проводимых школьными и студенческими спортивными лигами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EAEC44-7A70-59F3-DC7E-0EBACC18CD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2" r="1813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E280D-3DFD-9445-84C7-C631FD7CC64B}"/>
              </a:ext>
            </a:extLst>
          </p:cNvPr>
          <p:cNvSpPr txBox="1"/>
          <p:nvPr/>
        </p:nvSpPr>
        <p:spPr>
          <a:xfrm>
            <a:off x="5656772" y="6403405"/>
            <a:ext cx="6103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3234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443C6CE-2D10-8611-6B58-116823EB4E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20" b="19420"/>
          <a:stretch/>
        </p:blipFill>
        <p:spPr>
          <a:xfrm>
            <a:off x="-106206" y="1306295"/>
            <a:ext cx="12192000" cy="3790122"/>
          </a:xfr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463974" y="357089"/>
            <a:ext cx="926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Организационно-правовые формы ССК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49409" y="2064991"/>
            <a:ext cx="2110841" cy="211084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59722" y="2050412"/>
            <a:ext cx="2110841" cy="2110841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68038" y="2734460"/>
            <a:ext cx="208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Структурное подразделение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0563" y="2776516"/>
            <a:ext cx="194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Общественное объединение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80541" y="5288982"/>
            <a:ext cx="3377023" cy="886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tx1"/>
                </a:solidFill>
              </a:rPr>
              <a:t>П. 2 ст. 27 Федерального закона «Об образовании в Российской Федерации» </a:t>
            </a:r>
          </a:p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tx1"/>
                </a:solidFill>
              </a:rPr>
              <a:t>от 29.12.2012 N 273-ФЗ 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93455" y="5293583"/>
            <a:ext cx="3550385" cy="886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tx1"/>
                </a:solidFill>
              </a:rPr>
              <a:t>П.3 ст. 28 Федерального закона «О физической культуре и спорте в Российской Федерации»</a:t>
            </a:r>
          </a:p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tx1"/>
                </a:solidFill>
              </a:rPr>
              <a:t> от 04.12.2007 N 329-ФЗ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DD9DE6-84FA-F9C6-8F28-D508A261A9EB}"/>
              </a:ext>
            </a:extLst>
          </p:cNvPr>
          <p:cNvSpPr/>
          <p:nvPr/>
        </p:nvSpPr>
        <p:spPr>
          <a:xfrm>
            <a:off x="281438" y="6374219"/>
            <a:ext cx="1239018" cy="159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B395C4C2-7CE0-EC77-16E1-F4860551AF30}"/>
              </a:ext>
            </a:extLst>
          </p:cNvPr>
          <p:cNvCxnSpPr>
            <a:cxnSpLocks/>
          </p:cNvCxnSpPr>
          <p:nvPr/>
        </p:nvCxnSpPr>
        <p:spPr>
          <a:xfrm flipH="1">
            <a:off x="3806456" y="4134372"/>
            <a:ext cx="910482" cy="107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CE57E311-E86C-E2A7-D48F-E46AC00182F0}"/>
              </a:ext>
            </a:extLst>
          </p:cNvPr>
          <p:cNvCxnSpPr>
            <a:cxnSpLocks/>
          </p:cNvCxnSpPr>
          <p:nvPr/>
        </p:nvCxnSpPr>
        <p:spPr>
          <a:xfrm>
            <a:off x="7303034" y="4134372"/>
            <a:ext cx="756445" cy="1154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47382AD-93AC-7A14-991B-C7040CD92F39}"/>
              </a:ext>
            </a:extLst>
          </p:cNvPr>
          <p:cNvSpPr txBox="1"/>
          <p:nvPr/>
        </p:nvSpPr>
        <p:spPr>
          <a:xfrm>
            <a:off x="5160753" y="6453963"/>
            <a:ext cx="614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6017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387353E0-CD51-433F-B4B1-B87471241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688451"/>
              </p:ext>
            </p:extLst>
          </p:nvPr>
        </p:nvGraphicFramePr>
        <p:xfrm>
          <a:off x="584789" y="584790"/>
          <a:ext cx="10749517" cy="568842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53160">
                  <a:extLst>
                    <a:ext uri="{9D8B030D-6E8A-4147-A177-3AD203B41FA5}">
                      <a16:colId xmlns:a16="http://schemas.microsoft.com/office/drawing/2014/main" val="1597775732"/>
                    </a:ext>
                  </a:extLst>
                </a:gridCol>
                <a:gridCol w="3598668">
                  <a:extLst>
                    <a:ext uri="{9D8B030D-6E8A-4147-A177-3AD203B41FA5}">
                      <a16:colId xmlns:a16="http://schemas.microsoft.com/office/drawing/2014/main" val="4086078458"/>
                    </a:ext>
                  </a:extLst>
                </a:gridCol>
                <a:gridCol w="3597689">
                  <a:extLst>
                    <a:ext uri="{9D8B030D-6E8A-4147-A177-3AD203B41FA5}">
                      <a16:colId xmlns:a16="http://schemas.microsoft.com/office/drawing/2014/main" val="1440065662"/>
                    </a:ext>
                  </a:extLst>
                </a:gridCol>
              </a:tblGrid>
              <a:tr h="58732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Юридическая основа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Структурное подразделение ПОО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Общественное объединение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1828323"/>
                  </a:ext>
                </a:extLst>
              </a:tr>
              <a:tr h="603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Закон об образовании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Закон об общественных объединениях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5359642"/>
                  </a:ext>
                </a:extLst>
              </a:tr>
              <a:tr h="4212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Основополагающий документ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Устав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2090723"/>
                  </a:ext>
                </a:extLst>
              </a:tr>
              <a:tr h="24735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Принципы создания и деятельности ССК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Выделенная в установленном порядке, но не обладающая признаками юридического лица и не являющаяся обособленной, часть организации, на которую возлагаются самостоятельные задачи, функции и ответственность.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Свободны в определении своей внутренней структуры, целей, форм и методов своей деятельности. Деятельность должна быть гласной, а информация об учредительных и программных документах общедоступной.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6681900"/>
                  </a:ext>
                </a:extLst>
              </a:tr>
              <a:tr h="2802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 ССК 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Обучающиеся и работники ПОО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434646"/>
                  </a:ext>
                </a:extLst>
              </a:tr>
              <a:tr h="4212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Символика и другая атрибутика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Вправе иметь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927794"/>
                  </a:ext>
                </a:extLst>
              </a:tr>
              <a:tr h="9016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Реорганизация и ликвидация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 решению директора ПОО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 решению съезда (конференции) или Общего собрания ССК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4391687"/>
                  </a:ext>
                </a:extLst>
              </a:tr>
            </a:tbl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D852838-AD2C-BF57-FA54-C7051A15E344}"/>
              </a:ext>
            </a:extLst>
          </p:cNvPr>
          <p:cNvSpPr/>
          <p:nvPr/>
        </p:nvSpPr>
        <p:spPr>
          <a:xfrm>
            <a:off x="281438" y="6374219"/>
            <a:ext cx="1239018" cy="159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CB312-DEA8-71EA-E9F5-6E62940B1B2A}"/>
              </a:ext>
            </a:extLst>
          </p:cNvPr>
          <p:cNvSpPr txBox="1"/>
          <p:nvPr/>
        </p:nvSpPr>
        <p:spPr>
          <a:xfrm>
            <a:off x="5393666" y="6453963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1999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5257" y="357089"/>
            <a:ext cx="6181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Задачи деятельности ССК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087" y="1563756"/>
            <a:ext cx="3128066" cy="201433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67144" y="1780292"/>
            <a:ext cx="782016" cy="5035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36464" y="1563756"/>
            <a:ext cx="3128066" cy="201433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73521" y="1780292"/>
            <a:ext cx="782016" cy="503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42845" y="1563756"/>
            <a:ext cx="3128066" cy="2014330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879902" y="1780292"/>
            <a:ext cx="782016" cy="503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0087" y="3962399"/>
            <a:ext cx="3128066" cy="2014330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67144" y="4178935"/>
            <a:ext cx="782016" cy="503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36464" y="3962399"/>
            <a:ext cx="3128066" cy="2014330"/>
          </a:xfrm>
          <a:prstGeom prst="rect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073521" y="4178935"/>
            <a:ext cx="782016" cy="5035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395897" y="1832027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09491" y="1832027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015872" y="1832027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00706" y="4230670"/>
            <a:ext cx="514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06285" y="4230670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41691" y="4177694"/>
            <a:ext cx="3796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п. 6, 7 Приказа Министерства науки и высшего образования Российской Федерации от 23 марта 2020 года № 462 «О порядке осуществления деятельности студенческих спортивных клубов (в том числе в виде общественных объединений), не являющихся юридическими лицами)</a:t>
            </a:r>
            <a:endParaRPr lang="en-US" sz="14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45765" y="1893606"/>
            <a:ext cx="2496458" cy="11638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поощрение обучающихся, добившихся высоких показателей в спортивных, физкультурных и оздоровительных мероприятиях;</a:t>
            </a:r>
            <a:endParaRPr lang="en-US" sz="1200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18321" y="1724232"/>
            <a:ext cx="2670519" cy="17178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информирование обучающихся о проводимых физкультурных, спортивных и оздоровительных мероприятиях, конкурсах, акциях в ПОО и общественных объединениях спортивной направленности</a:t>
            </a:r>
            <a:endParaRPr lang="en-US" sz="1200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264558" y="1600985"/>
            <a:ext cx="2999738" cy="19948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взаимодействие с органами исполнительной власти, органами местного самоуправления и НКО и с заинтересованными партнерами и спонсорами, в том числе в целях увеличения финансирования деятельности ССК</a:t>
            </a:r>
            <a:endParaRPr lang="en-US" sz="1200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00174" y="4560785"/>
            <a:ext cx="2496458" cy="8868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Взаимодействие со спортивными федерациями - всероссийскими и региональными</a:t>
            </a:r>
            <a:endParaRPr lang="en-US" sz="1200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566175" y="4283786"/>
            <a:ext cx="2496458" cy="11638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взаимодействие ССК с добровольческими (волонтерскими) организациями и средствами массовой информации</a:t>
            </a:r>
            <a:endParaRPr lang="en-US" sz="1200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56EEF9-25F6-2D93-7498-C87BA9628169}"/>
              </a:ext>
            </a:extLst>
          </p:cNvPr>
          <p:cNvSpPr/>
          <p:nvPr/>
        </p:nvSpPr>
        <p:spPr>
          <a:xfrm>
            <a:off x="281438" y="6374219"/>
            <a:ext cx="1239018" cy="159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A8DC8-DB71-8360-80A8-F7A940EAA121}"/>
              </a:ext>
            </a:extLst>
          </p:cNvPr>
          <p:cNvSpPr txBox="1"/>
          <p:nvPr/>
        </p:nvSpPr>
        <p:spPr>
          <a:xfrm>
            <a:off x="5431386" y="6453963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6430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3842" y="1251858"/>
            <a:ext cx="5908158" cy="435428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30100" y="1596586"/>
            <a:ext cx="6229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Механизм регистрации ССК в реестре: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4387" y="2935220"/>
            <a:ext cx="5205165" cy="17178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Письмо заместителя Министра просвещения РФ Дениса Евгеньевича Грибова от 16 марта 2022 г. № ДГ-667/06 «О формировании Единого всероссийского перечня (реестра) студенческих спортивных клубов»;</a:t>
            </a:r>
          </a:p>
          <a:p>
            <a:pPr>
              <a:lnSpc>
                <a:spcPct val="150000"/>
              </a:lnSpc>
            </a:pPr>
            <a:endParaRPr lang="ru-RU" sz="1200" dirty="0">
              <a:solidFill>
                <a:schemeClr val="bg1"/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Методические рекомендации по созданию студенческих спортивных клубов в профессиональных образовательных организациях.</a:t>
            </a:r>
            <a:endParaRPr lang="en-US" sz="1200" dirty="0">
              <a:solidFill>
                <a:schemeClr val="bg1"/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A4A47F-43EE-4538-E376-926613A50305}"/>
              </a:ext>
            </a:extLst>
          </p:cNvPr>
          <p:cNvSpPr/>
          <p:nvPr/>
        </p:nvSpPr>
        <p:spPr>
          <a:xfrm>
            <a:off x="281438" y="6374219"/>
            <a:ext cx="1239018" cy="159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F07CC64-67B8-B5B9-A1B2-A037A844E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97" y="0"/>
            <a:ext cx="3081506" cy="40353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5B22B9A-3D18-1506-4FD5-D28EEF94E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10" y="2350647"/>
            <a:ext cx="3263532" cy="4354284"/>
          </a:xfrm>
          <a:prstGeom prst="rect">
            <a:avLst/>
          </a:prstGeom>
        </p:spPr>
      </p:pic>
      <p:pic>
        <p:nvPicPr>
          <p:cNvPr id="2" name="Slide">
            <a:extLst>
              <a:ext uri="{FF2B5EF4-FFF2-40B4-BE49-F238E27FC236}">
                <a16:creationId xmlns:a16="http://schemas.microsoft.com/office/drawing/2014/main" id="{40C30175-D06E-31CE-92DA-CD26D1AC75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75" t="24312" r="57373" b="7863"/>
          <a:stretch/>
        </p:blipFill>
        <p:spPr>
          <a:xfrm>
            <a:off x="737438" y="153069"/>
            <a:ext cx="4789990" cy="5910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83468F-D930-E9BB-7319-ED7C5B41D9A4}"/>
              </a:ext>
            </a:extLst>
          </p:cNvPr>
          <p:cNvSpPr txBox="1"/>
          <p:nvPr/>
        </p:nvSpPr>
        <p:spPr>
          <a:xfrm>
            <a:off x="5609934" y="6488668"/>
            <a:ext cx="6439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83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.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B658"/>
      </a:accent1>
      <a:accent2>
        <a:srgbClr val="DA8E50"/>
      </a:accent2>
      <a:accent3>
        <a:srgbClr val="9F664B"/>
      </a:accent3>
      <a:accent4>
        <a:srgbClr val="423745"/>
      </a:accent4>
      <a:accent5>
        <a:srgbClr val="312933"/>
      </a:accent5>
      <a:accent6>
        <a:srgbClr val="00263B"/>
      </a:accent6>
      <a:hlink>
        <a:srgbClr val="0563C1"/>
      </a:hlink>
      <a:folHlink>
        <a:srgbClr val="954F72"/>
      </a:folHlink>
    </a:clrScheme>
    <a:fontScheme name="Custom 1">
      <a:majorFont>
        <a:latin typeface="Ralewa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1048</Words>
  <Application>Microsoft Office PowerPoint</Application>
  <PresentationFormat>Широкоэкранный</PresentationFormat>
  <Paragraphs>130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Lato</vt:lpstr>
      <vt:lpstr>Raleway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Распространённые ошибки при регистрации ССК в реестре</vt:lpstr>
      <vt:lpstr>Распространённые ошибки при регистрации ССК в реестре</vt:lpstr>
      <vt:lpstr>Распространённые ошибки при регистрации ССК в реестре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bachtiar nurhakim</dc:creator>
  <cp:lastModifiedBy>Елизавета Солдатова</cp:lastModifiedBy>
  <cp:revision>27</cp:revision>
  <dcterms:created xsi:type="dcterms:W3CDTF">2018-10-04T04:26:53Z</dcterms:created>
  <dcterms:modified xsi:type="dcterms:W3CDTF">2023-02-15T13:58:12Z</dcterms:modified>
</cp:coreProperties>
</file>