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791" r:id="rId1"/>
  </p:sldMasterIdLst>
  <p:notesMasterIdLst>
    <p:notesMasterId r:id="rId13"/>
  </p:notesMasterIdLst>
  <p:sldIdLst>
    <p:sldId id="256" r:id="rId2"/>
    <p:sldId id="265" r:id="rId3"/>
    <p:sldId id="279" r:id="rId4"/>
    <p:sldId id="282" r:id="rId5"/>
    <p:sldId id="305" r:id="rId6"/>
    <p:sldId id="307" r:id="rId7"/>
    <p:sldId id="308" r:id="rId8"/>
    <p:sldId id="311" r:id="rId9"/>
    <p:sldId id="309" r:id="rId10"/>
    <p:sldId id="302" r:id="rId11"/>
    <p:sldId id="258" r:id="rId12"/>
  </p:sldIdLst>
  <p:sldSz cx="9906000" cy="6858000" type="A4"/>
  <p:notesSz cx="9926638" cy="6858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Раздел по умолчанию" id="{F801EBD9-F1DB-44B6-B733-B70AE417EB50}">
          <p14:sldIdLst>
            <p14:sldId id="256"/>
            <p14:sldId id="265"/>
            <p14:sldId id="279"/>
            <p14:sldId id="282"/>
            <p14:sldId id="305"/>
            <p14:sldId id="307"/>
            <p14:sldId id="308"/>
            <p14:sldId id="311"/>
            <p14:sldId id="309"/>
            <p14:sldId id="302"/>
            <p14:sldId id="258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12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FABFCF23-3B69-468F-B69F-88F6DE6A72F2}" styleName="Средний стиль 1 - акцент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5">
              <a:tint val="20000"/>
            </a:schemeClr>
          </a:solidFill>
        </a:fill>
      </a:tcStyle>
    </a:band1H>
    <a:band1V>
      <a:tcStyle>
        <a:tcBdr/>
        <a:fill>
          <a:solidFill>
            <a:schemeClr val="accent5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firstRow>
  </a:tblStyle>
  <a:tblStyle styleId="{B301B821-A1FF-4177-AEE7-76D212191A09}" styleName="Средний стиль 1 - акцент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  <a:tblStyle styleId="{BC89EF96-8CEA-46FF-86C4-4CE0E7609802}" styleName="Светлый стиль 3 - акцент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69012ECD-51FC-41F1-AA8D-1B2483CD663E}" styleName="Светлый стиль 2 - акцент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  <a:tblStyle styleId="{5A111915-BE36-4E01-A7E5-04B1672EAD32}" styleName="Светлый стиль 2 - акцент 5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</a:tcStyle>
    </a:band1H>
    <a:band1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1V>
    <a:band2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5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>
      <p:cViewPr varScale="1">
        <p:scale>
          <a:sx n="114" d="100"/>
          <a:sy n="114" d="100"/>
        </p:scale>
        <p:origin x="1230" y="114"/>
      </p:cViewPr>
      <p:guideLst>
        <p:guide orient="horz" pos="2160"/>
        <p:guide pos="312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diagrams/_rels/data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image" Target="../media/image19.png"/></Relationships>
</file>

<file path=ppt/diagrams/_rels/drawing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image" Target="../media/image19.pn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0_3">
  <dgm:title val=""/>
  <dgm:desc val=""/>
  <dgm:catLst>
    <dgm:cat type="mainScheme" pri="10300"/>
  </dgm:catLst>
  <dgm:styleLbl name="node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lignNode1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ln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vennNode1">
    <dgm:fillClrLst meth="repeat">
      <a:schemeClr val="dk2">
        <a:alpha val="50000"/>
      </a:schemeClr>
    </dgm:fillClrLst>
    <dgm:linClrLst meth="repeat">
      <a:schemeClr val="lt2"/>
    </dgm:linClrLst>
    <dgm:effectClrLst/>
    <dgm:txLinClrLst/>
    <dgm:txFillClrLst/>
    <dgm:txEffectClrLst/>
  </dgm:styleLbl>
  <dgm:styleLbl name="node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fgImgPlace1">
    <dgm:fillClrLst meth="repeat">
      <a:schemeClr val="dk2">
        <a:tint val="50000"/>
      </a:schemeClr>
    </dgm:fillClrLst>
    <dgm:linClrLst meth="repeat">
      <a:schemeClr val="lt2"/>
    </dgm:linClrLst>
    <dgm:effectClrLst/>
    <dgm:txLinClrLst/>
    <dgm:txFillClrLst meth="repeat">
      <a:schemeClr val="lt2"/>
    </dgm:txFillClrLst>
    <dgm:txEffectClrLst/>
  </dgm:styleLbl>
  <dgm:styleLbl name="align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bg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callout">
    <dgm:fillClrLst meth="repeat">
      <a:schemeClr val="dk2"/>
    </dgm:fillClrLst>
    <dgm:linClrLst meth="repeat">
      <a:schemeClr val="dk2">
        <a:tint val="50000"/>
      </a:schemeClr>
    </dgm:linClrLst>
    <dgm:effectClrLst/>
    <dgm:txLinClrLst/>
    <dgm:txFillClrLst meth="repeat">
      <a:schemeClr val="lt2"/>
    </dgm:txFillClrLst>
    <dgm:txEffectClrLst/>
  </dgm:styleLbl>
  <dgm:styleLbl name="asst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lt2"/>
    </dgm:txFillClrLst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2">
        <a:alpha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2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2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1">
  <dgm:title val=""/>
  <dgm:desc val=""/>
  <dgm:catLst>
    <dgm:cat type="accent1" pri="11100"/>
  </dgm:catLst>
  <dgm:styleLbl name="node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1">
        <a:alpha val="4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0_3">
  <dgm:title val=""/>
  <dgm:desc val=""/>
  <dgm:catLst>
    <dgm:cat type="mainScheme" pri="10300"/>
  </dgm:catLst>
  <dgm:styleLbl name="node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lignNode1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ln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vennNode1">
    <dgm:fillClrLst meth="repeat">
      <a:schemeClr val="dk2">
        <a:alpha val="50000"/>
      </a:schemeClr>
    </dgm:fillClrLst>
    <dgm:linClrLst meth="repeat">
      <a:schemeClr val="lt2"/>
    </dgm:linClrLst>
    <dgm:effectClrLst/>
    <dgm:txLinClrLst/>
    <dgm:txFillClrLst/>
    <dgm:txEffectClrLst/>
  </dgm:styleLbl>
  <dgm:styleLbl name="node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fgImgPlace1">
    <dgm:fillClrLst meth="repeat">
      <a:schemeClr val="dk2">
        <a:tint val="50000"/>
      </a:schemeClr>
    </dgm:fillClrLst>
    <dgm:linClrLst meth="repeat">
      <a:schemeClr val="lt2"/>
    </dgm:linClrLst>
    <dgm:effectClrLst/>
    <dgm:txLinClrLst/>
    <dgm:txFillClrLst meth="repeat">
      <a:schemeClr val="lt2"/>
    </dgm:txFillClrLst>
    <dgm:txEffectClrLst/>
  </dgm:styleLbl>
  <dgm:styleLbl name="align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bg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callout">
    <dgm:fillClrLst meth="repeat">
      <a:schemeClr val="dk2"/>
    </dgm:fillClrLst>
    <dgm:linClrLst meth="repeat">
      <a:schemeClr val="dk2">
        <a:tint val="50000"/>
      </a:schemeClr>
    </dgm:linClrLst>
    <dgm:effectClrLst/>
    <dgm:txLinClrLst/>
    <dgm:txFillClrLst meth="repeat">
      <a:schemeClr val="lt2"/>
    </dgm:txFillClrLst>
    <dgm:txEffectClrLst/>
  </dgm:styleLbl>
  <dgm:styleLbl name="asst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lt2"/>
    </dgm:txFillClrLst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2">
        <a:alpha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2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2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2_1">
  <dgm:title val=""/>
  <dgm:desc val=""/>
  <dgm:catLst>
    <dgm:cat type="accent2" pri="11100"/>
  </dgm:catLst>
  <dgm:styleLbl name="node0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2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2">
        <a:alpha val="4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0_3">
  <dgm:title val=""/>
  <dgm:desc val=""/>
  <dgm:catLst>
    <dgm:cat type="mainScheme" pri="10300"/>
  </dgm:catLst>
  <dgm:styleLbl name="node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lignNode1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ln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vennNode1">
    <dgm:fillClrLst meth="repeat">
      <a:schemeClr val="dk2">
        <a:alpha val="50000"/>
      </a:schemeClr>
    </dgm:fillClrLst>
    <dgm:linClrLst meth="repeat">
      <a:schemeClr val="lt2"/>
    </dgm:linClrLst>
    <dgm:effectClrLst/>
    <dgm:txLinClrLst/>
    <dgm:txFillClrLst/>
    <dgm:txEffectClrLst/>
  </dgm:styleLbl>
  <dgm:styleLbl name="node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fgImgPlace1">
    <dgm:fillClrLst meth="repeat">
      <a:schemeClr val="dk2">
        <a:tint val="50000"/>
      </a:schemeClr>
    </dgm:fillClrLst>
    <dgm:linClrLst meth="repeat">
      <a:schemeClr val="lt2"/>
    </dgm:linClrLst>
    <dgm:effectClrLst/>
    <dgm:txLinClrLst/>
    <dgm:txFillClrLst meth="repeat">
      <a:schemeClr val="lt2"/>
    </dgm:txFillClrLst>
    <dgm:txEffectClrLst/>
  </dgm:styleLbl>
  <dgm:styleLbl name="align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bg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callout">
    <dgm:fillClrLst meth="repeat">
      <a:schemeClr val="dk2"/>
    </dgm:fillClrLst>
    <dgm:linClrLst meth="repeat">
      <a:schemeClr val="dk2">
        <a:tint val="50000"/>
      </a:schemeClr>
    </dgm:linClrLst>
    <dgm:effectClrLst/>
    <dgm:txLinClrLst/>
    <dgm:txFillClrLst meth="repeat">
      <a:schemeClr val="lt2"/>
    </dgm:txFillClrLst>
    <dgm:txEffectClrLst/>
  </dgm:styleLbl>
  <dgm:styleLbl name="asst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lt2"/>
    </dgm:txFillClrLst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2">
        <a:alpha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2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2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A71DEFE5-8324-43CF-975B-816BDA87D2F3}" type="doc">
      <dgm:prSet loTypeId="urn:microsoft.com/office/officeart/2005/8/layout/process2" loCatId="process" qsTypeId="urn:microsoft.com/office/officeart/2005/8/quickstyle/simple1" qsCatId="simple" csTypeId="urn:microsoft.com/office/officeart/2005/8/colors/accent0_3" csCatId="mainScheme" phldr="1"/>
      <dgm:spPr/>
    </dgm:pt>
    <dgm:pt modelId="{7DA050AB-1B41-4122-84B6-94A3BAC93640}">
      <dgm:prSet phldrT="[Текст]" custT="1"/>
      <dgm:spPr/>
      <dgm:t>
        <a:bodyPr/>
        <a:lstStyle/>
        <a:p>
          <a:r>
            <a:rPr lang="ru-RU" sz="1400" b="1" dirty="0"/>
            <a:t>Формирование здорового образа жизни и мотивации  занятием физической культурой и спортом</a:t>
          </a:r>
        </a:p>
      </dgm:t>
    </dgm:pt>
    <dgm:pt modelId="{117F839D-C642-4F89-9666-2FBD934CFC8A}" type="parTrans" cxnId="{4A709836-D20E-43B7-9DDE-183EDE1D4D86}">
      <dgm:prSet/>
      <dgm:spPr/>
      <dgm:t>
        <a:bodyPr/>
        <a:lstStyle/>
        <a:p>
          <a:endParaRPr lang="ru-RU" sz="1050" b="1">
            <a:solidFill>
              <a:schemeClr val="bg1"/>
            </a:solidFill>
          </a:endParaRPr>
        </a:p>
      </dgm:t>
    </dgm:pt>
    <dgm:pt modelId="{06E65C29-3E41-47FD-BD21-E8A3C74C0A77}" type="sibTrans" cxnId="{4A709836-D20E-43B7-9DDE-183EDE1D4D86}">
      <dgm:prSet custT="1"/>
      <dgm:spPr/>
      <dgm:t>
        <a:bodyPr/>
        <a:lstStyle/>
        <a:p>
          <a:endParaRPr lang="ru-RU" sz="1050" b="1" dirty="0">
            <a:solidFill>
              <a:schemeClr val="bg1"/>
            </a:solidFill>
          </a:endParaRPr>
        </a:p>
      </dgm:t>
    </dgm:pt>
    <dgm:pt modelId="{20CDF100-2789-49C9-994B-E50F0C6A9E8D}">
      <dgm:prSet phldrT="[Текст]" custT="1"/>
      <dgm:spPr/>
      <dgm:t>
        <a:bodyPr/>
        <a:lstStyle/>
        <a:p>
          <a:r>
            <a:rPr lang="ru-RU" sz="1400" b="1" dirty="0"/>
            <a:t>Развитие соревновательной деятельности обучающихся по различным видам спорта</a:t>
          </a:r>
        </a:p>
      </dgm:t>
    </dgm:pt>
    <dgm:pt modelId="{E22BD6A7-5830-4559-9B72-5AC3E277CE68}" type="parTrans" cxnId="{EA6D91C6-F497-46B3-89A7-D3E1880F5533}">
      <dgm:prSet/>
      <dgm:spPr/>
      <dgm:t>
        <a:bodyPr/>
        <a:lstStyle/>
        <a:p>
          <a:endParaRPr lang="ru-RU" sz="1050" b="1">
            <a:solidFill>
              <a:schemeClr val="bg1"/>
            </a:solidFill>
          </a:endParaRPr>
        </a:p>
      </dgm:t>
    </dgm:pt>
    <dgm:pt modelId="{B4CC431E-4D27-4BDB-A955-B597308BA101}" type="sibTrans" cxnId="{EA6D91C6-F497-46B3-89A7-D3E1880F5533}">
      <dgm:prSet custT="1"/>
      <dgm:spPr/>
      <dgm:t>
        <a:bodyPr/>
        <a:lstStyle/>
        <a:p>
          <a:endParaRPr lang="ru-RU" sz="1050" b="1" dirty="0">
            <a:solidFill>
              <a:schemeClr val="bg1"/>
            </a:solidFill>
          </a:endParaRPr>
        </a:p>
      </dgm:t>
    </dgm:pt>
    <dgm:pt modelId="{5920E306-0483-4707-88A5-E1B251276F3C}">
      <dgm:prSet phldrT="[Текст]" custT="1"/>
      <dgm:spPr/>
      <dgm:t>
        <a:bodyPr/>
        <a:lstStyle/>
        <a:p>
          <a:r>
            <a:rPr lang="ru-RU" sz="1400" b="1" dirty="0"/>
            <a:t>Выявление одаренных детей и их сопровождение</a:t>
          </a:r>
        </a:p>
      </dgm:t>
    </dgm:pt>
    <dgm:pt modelId="{A904FC11-1F5E-48EB-A4B0-0051B0A55A18}" type="parTrans" cxnId="{F52405C7-342D-4138-B2F7-726C7377C8A2}">
      <dgm:prSet/>
      <dgm:spPr/>
      <dgm:t>
        <a:bodyPr/>
        <a:lstStyle/>
        <a:p>
          <a:endParaRPr lang="ru-RU" sz="1050" b="1">
            <a:solidFill>
              <a:schemeClr val="bg1"/>
            </a:solidFill>
          </a:endParaRPr>
        </a:p>
      </dgm:t>
    </dgm:pt>
    <dgm:pt modelId="{7F34354F-766B-4D4F-A53C-67DF2F95D281}" type="sibTrans" cxnId="{F52405C7-342D-4138-B2F7-726C7377C8A2}">
      <dgm:prSet custT="1"/>
      <dgm:spPr/>
      <dgm:t>
        <a:bodyPr/>
        <a:lstStyle/>
        <a:p>
          <a:endParaRPr lang="ru-RU" sz="1050" b="1" dirty="0">
            <a:solidFill>
              <a:schemeClr val="bg1"/>
            </a:solidFill>
          </a:endParaRPr>
        </a:p>
      </dgm:t>
    </dgm:pt>
    <dgm:pt modelId="{0668B06B-7A53-4BFB-B60E-CB655A772864}">
      <dgm:prSet custT="1"/>
      <dgm:spPr/>
      <dgm:t>
        <a:bodyPr/>
        <a:lstStyle/>
        <a:p>
          <a:r>
            <a:rPr lang="ru-RU" sz="1400" b="1" dirty="0"/>
            <a:t>Становление гражданской и патриотической позиции подрастающего поколения</a:t>
          </a:r>
        </a:p>
      </dgm:t>
    </dgm:pt>
    <dgm:pt modelId="{47A5F2B6-69B2-42C8-BFF2-4A6355EAA180}" type="parTrans" cxnId="{D5C63999-5750-4329-A43B-BE02CFA70C2F}">
      <dgm:prSet/>
      <dgm:spPr/>
      <dgm:t>
        <a:bodyPr/>
        <a:lstStyle/>
        <a:p>
          <a:endParaRPr lang="ru-RU" sz="1050" b="1">
            <a:solidFill>
              <a:schemeClr val="bg1"/>
            </a:solidFill>
          </a:endParaRPr>
        </a:p>
      </dgm:t>
    </dgm:pt>
    <dgm:pt modelId="{88E36F23-A73A-481C-B5E1-4B975B0193F7}" type="sibTrans" cxnId="{D5C63999-5750-4329-A43B-BE02CFA70C2F}">
      <dgm:prSet/>
      <dgm:spPr/>
      <dgm:t>
        <a:bodyPr/>
        <a:lstStyle/>
        <a:p>
          <a:endParaRPr lang="ru-RU" sz="1050" b="1">
            <a:solidFill>
              <a:schemeClr val="bg1"/>
            </a:solidFill>
          </a:endParaRPr>
        </a:p>
      </dgm:t>
    </dgm:pt>
    <dgm:pt modelId="{03124E6C-D64F-42D7-94BA-1D4BD8954E87}" type="pres">
      <dgm:prSet presAssocID="{A71DEFE5-8324-43CF-975B-816BDA87D2F3}" presName="linearFlow" presStyleCnt="0">
        <dgm:presLayoutVars>
          <dgm:resizeHandles val="exact"/>
        </dgm:presLayoutVars>
      </dgm:prSet>
      <dgm:spPr/>
    </dgm:pt>
    <dgm:pt modelId="{F182F4AE-7347-4AC7-A3D3-1F3D8EC44F0A}" type="pres">
      <dgm:prSet presAssocID="{7DA050AB-1B41-4122-84B6-94A3BAC93640}" presName="node" presStyleLbl="node1" presStyleIdx="0" presStyleCnt="4" custScaleX="118953" custLinFactNeighborY="24114">
        <dgm:presLayoutVars>
          <dgm:bulletEnabled val="1"/>
        </dgm:presLayoutVars>
      </dgm:prSet>
      <dgm:spPr/>
    </dgm:pt>
    <dgm:pt modelId="{4DD1B822-ACC4-4D96-ADEA-A1AA448815DC}" type="pres">
      <dgm:prSet presAssocID="{06E65C29-3E41-47FD-BD21-E8A3C74C0A77}" presName="sibTrans" presStyleLbl="sibTrans2D1" presStyleIdx="0" presStyleCnt="3"/>
      <dgm:spPr/>
    </dgm:pt>
    <dgm:pt modelId="{E67359F9-703D-4DD9-96CC-AA05DAFD3DD6}" type="pres">
      <dgm:prSet presAssocID="{06E65C29-3E41-47FD-BD21-E8A3C74C0A77}" presName="connectorText" presStyleLbl="sibTrans2D1" presStyleIdx="0" presStyleCnt="3"/>
      <dgm:spPr/>
    </dgm:pt>
    <dgm:pt modelId="{BA995EDC-8DC6-41C2-840C-E0C138088CF5}" type="pres">
      <dgm:prSet presAssocID="{20CDF100-2789-49C9-994B-E50F0C6A9E8D}" presName="node" presStyleLbl="node1" presStyleIdx="1" presStyleCnt="4" custScaleX="118953" custLinFactNeighborY="24114">
        <dgm:presLayoutVars>
          <dgm:bulletEnabled val="1"/>
        </dgm:presLayoutVars>
      </dgm:prSet>
      <dgm:spPr/>
    </dgm:pt>
    <dgm:pt modelId="{25AC2717-778A-4A0D-8786-C8824F60B868}" type="pres">
      <dgm:prSet presAssocID="{B4CC431E-4D27-4BDB-A955-B597308BA101}" presName="sibTrans" presStyleLbl="sibTrans2D1" presStyleIdx="1" presStyleCnt="3"/>
      <dgm:spPr/>
    </dgm:pt>
    <dgm:pt modelId="{84CB2667-3E7E-4BCC-AF38-95FFEE628274}" type="pres">
      <dgm:prSet presAssocID="{B4CC431E-4D27-4BDB-A955-B597308BA101}" presName="connectorText" presStyleLbl="sibTrans2D1" presStyleIdx="1" presStyleCnt="3"/>
      <dgm:spPr/>
    </dgm:pt>
    <dgm:pt modelId="{C776D3BD-464E-46BA-B234-82BAE35527A2}" type="pres">
      <dgm:prSet presAssocID="{5920E306-0483-4707-88A5-E1B251276F3C}" presName="node" presStyleLbl="node1" presStyleIdx="2" presStyleCnt="4" custScaleX="118953" custLinFactNeighborY="24114">
        <dgm:presLayoutVars>
          <dgm:bulletEnabled val="1"/>
        </dgm:presLayoutVars>
      </dgm:prSet>
      <dgm:spPr/>
    </dgm:pt>
    <dgm:pt modelId="{27DF5F1A-9220-40FD-A49E-04A2AC6948DC}" type="pres">
      <dgm:prSet presAssocID="{7F34354F-766B-4D4F-A53C-67DF2F95D281}" presName="sibTrans" presStyleLbl="sibTrans2D1" presStyleIdx="2" presStyleCnt="3"/>
      <dgm:spPr/>
    </dgm:pt>
    <dgm:pt modelId="{484190E6-F1FF-4B8E-9015-AFD637519277}" type="pres">
      <dgm:prSet presAssocID="{7F34354F-766B-4D4F-A53C-67DF2F95D281}" presName="connectorText" presStyleLbl="sibTrans2D1" presStyleIdx="2" presStyleCnt="3"/>
      <dgm:spPr/>
    </dgm:pt>
    <dgm:pt modelId="{A302B0E4-C624-465D-8CFE-F893D8EFAF24}" type="pres">
      <dgm:prSet presAssocID="{0668B06B-7A53-4BFB-B60E-CB655A772864}" presName="node" presStyleLbl="node1" presStyleIdx="3" presStyleCnt="4" custScaleX="118953" custLinFactNeighborY="24114">
        <dgm:presLayoutVars>
          <dgm:bulletEnabled val="1"/>
        </dgm:presLayoutVars>
      </dgm:prSet>
      <dgm:spPr/>
    </dgm:pt>
  </dgm:ptLst>
  <dgm:cxnLst>
    <dgm:cxn modelId="{4A709836-D20E-43B7-9DDE-183EDE1D4D86}" srcId="{A71DEFE5-8324-43CF-975B-816BDA87D2F3}" destId="{7DA050AB-1B41-4122-84B6-94A3BAC93640}" srcOrd="0" destOrd="0" parTransId="{117F839D-C642-4F89-9666-2FBD934CFC8A}" sibTransId="{06E65C29-3E41-47FD-BD21-E8A3C74C0A77}"/>
    <dgm:cxn modelId="{EEC7FE3C-CC2F-481A-B1EA-BE247524B3CD}" type="presOf" srcId="{7F34354F-766B-4D4F-A53C-67DF2F95D281}" destId="{27DF5F1A-9220-40FD-A49E-04A2AC6948DC}" srcOrd="0" destOrd="0" presId="urn:microsoft.com/office/officeart/2005/8/layout/process2"/>
    <dgm:cxn modelId="{3968853D-5D51-485C-815B-0F0B690F7B47}" type="presOf" srcId="{7DA050AB-1B41-4122-84B6-94A3BAC93640}" destId="{F182F4AE-7347-4AC7-A3D3-1F3D8EC44F0A}" srcOrd="0" destOrd="0" presId="urn:microsoft.com/office/officeart/2005/8/layout/process2"/>
    <dgm:cxn modelId="{003BC43D-3758-400E-8481-B62421560AA3}" type="presOf" srcId="{B4CC431E-4D27-4BDB-A955-B597308BA101}" destId="{25AC2717-778A-4A0D-8786-C8824F60B868}" srcOrd="0" destOrd="0" presId="urn:microsoft.com/office/officeart/2005/8/layout/process2"/>
    <dgm:cxn modelId="{31CCAF41-3031-4D8A-9591-B40004ED7D53}" type="presOf" srcId="{A71DEFE5-8324-43CF-975B-816BDA87D2F3}" destId="{03124E6C-D64F-42D7-94BA-1D4BD8954E87}" srcOrd="0" destOrd="0" presId="urn:microsoft.com/office/officeart/2005/8/layout/process2"/>
    <dgm:cxn modelId="{75468451-0407-45F4-B4C3-9AB39E5F0EB0}" type="presOf" srcId="{06E65C29-3E41-47FD-BD21-E8A3C74C0A77}" destId="{E67359F9-703D-4DD9-96CC-AA05DAFD3DD6}" srcOrd="1" destOrd="0" presId="urn:microsoft.com/office/officeart/2005/8/layout/process2"/>
    <dgm:cxn modelId="{4B4CFA88-2CE3-4D5B-A5D5-3780D50E0259}" type="presOf" srcId="{7F34354F-766B-4D4F-A53C-67DF2F95D281}" destId="{484190E6-F1FF-4B8E-9015-AFD637519277}" srcOrd="1" destOrd="0" presId="urn:microsoft.com/office/officeart/2005/8/layout/process2"/>
    <dgm:cxn modelId="{D5C63999-5750-4329-A43B-BE02CFA70C2F}" srcId="{A71DEFE5-8324-43CF-975B-816BDA87D2F3}" destId="{0668B06B-7A53-4BFB-B60E-CB655A772864}" srcOrd="3" destOrd="0" parTransId="{47A5F2B6-69B2-42C8-BFF2-4A6355EAA180}" sibTransId="{88E36F23-A73A-481C-B5E1-4B975B0193F7}"/>
    <dgm:cxn modelId="{EA6D91C6-F497-46B3-89A7-D3E1880F5533}" srcId="{A71DEFE5-8324-43CF-975B-816BDA87D2F3}" destId="{20CDF100-2789-49C9-994B-E50F0C6A9E8D}" srcOrd="1" destOrd="0" parTransId="{E22BD6A7-5830-4559-9B72-5AC3E277CE68}" sibTransId="{B4CC431E-4D27-4BDB-A955-B597308BA101}"/>
    <dgm:cxn modelId="{F52405C7-342D-4138-B2F7-726C7377C8A2}" srcId="{A71DEFE5-8324-43CF-975B-816BDA87D2F3}" destId="{5920E306-0483-4707-88A5-E1B251276F3C}" srcOrd="2" destOrd="0" parTransId="{A904FC11-1F5E-48EB-A4B0-0051B0A55A18}" sibTransId="{7F34354F-766B-4D4F-A53C-67DF2F95D281}"/>
    <dgm:cxn modelId="{E14A46CF-84D2-448A-97BC-924A36F4F297}" type="presOf" srcId="{5920E306-0483-4707-88A5-E1B251276F3C}" destId="{C776D3BD-464E-46BA-B234-82BAE35527A2}" srcOrd="0" destOrd="0" presId="urn:microsoft.com/office/officeart/2005/8/layout/process2"/>
    <dgm:cxn modelId="{521D0DE1-04CB-4B7F-8A5F-70F919579330}" type="presOf" srcId="{20CDF100-2789-49C9-994B-E50F0C6A9E8D}" destId="{BA995EDC-8DC6-41C2-840C-E0C138088CF5}" srcOrd="0" destOrd="0" presId="urn:microsoft.com/office/officeart/2005/8/layout/process2"/>
    <dgm:cxn modelId="{762E9AE4-B9A0-4C16-97E3-18D3FE71DB47}" type="presOf" srcId="{B4CC431E-4D27-4BDB-A955-B597308BA101}" destId="{84CB2667-3E7E-4BCC-AF38-95FFEE628274}" srcOrd="1" destOrd="0" presId="urn:microsoft.com/office/officeart/2005/8/layout/process2"/>
    <dgm:cxn modelId="{F0C54FEE-4D71-44D4-8575-F780CDFA62E0}" type="presOf" srcId="{0668B06B-7A53-4BFB-B60E-CB655A772864}" destId="{A302B0E4-C624-465D-8CFE-F893D8EFAF24}" srcOrd="0" destOrd="0" presId="urn:microsoft.com/office/officeart/2005/8/layout/process2"/>
    <dgm:cxn modelId="{247535FF-10CA-48CA-B1AC-599313536E95}" type="presOf" srcId="{06E65C29-3E41-47FD-BD21-E8A3C74C0A77}" destId="{4DD1B822-ACC4-4D96-ADEA-A1AA448815DC}" srcOrd="0" destOrd="0" presId="urn:microsoft.com/office/officeart/2005/8/layout/process2"/>
    <dgm:cxn modelId="{01B87C06-FE39-4691-8584-A346AA4C966C}" type="presParOf" srcId="{03124E6C-D64F-42D7-94BA-1D4BD8954E87}" destId="{F182F4AE-7347-4AC7-A3D3-1F3D8EC44F0A}" srcOrd="0" destOrd="0" presId="urn:microsoft.com/office/officeart/2005/8/layout/process2"/>
    <dgm:cxn modelId="{20EDE8E5-853E-4F68-A79F-99ABB989F0CF}" type="presParOf" srcId="{03124E6C-D64F-42D7-94BA-1D4BD8954E87}" destId="{4DD1B822-ACC4-4D96-ADEA-A1AA448815DC}" srcOrd="1" destOrd="0" presId="urn:microsoft.com/office/officeart/2005/8/layout/process2"/>
    <dgm:cxn modelId="{5341E1CE-7D46-4B1F-B866-84DF8794FD9C}" type="presParOf" srcId="{4DD1B822-ACC4-4D96-ADEA-A1AA448815DC}" destId="{E67359F9-703D-4DD9-96CC-AA05DAFD3DD6}" srcOrd="0" destOrd="0" presId="urn:microsoft.com/office/officeart/2005/8/layout/process2"/>
    <dgm:cxn modelId="{B5BFBBA7-3A01-4F0D-B370-B7F71AB10A09}" type="presParOf" srcId="{03124E6C-D64F-42D7-94BA-1D4BD8954E87}" destId="{BA995EDC-8DC6-41C2-840C-E0C138088CF5}" srcOrd="2" destOrd="0" presId="urn:microsoft.com/office/officeart/2005/8/layout/process2"/>
    <dgm:cxn modelId="{83976393-C087-41B0-B905-A57AD387842C}" type="presParOf" srcId="{03124E6C-D64F-42D7-94BA-1D4BD8954E87}" destId="{25AC2717-778A-4A0D-8786-C8824F60B868}" srcOrd="3" destOrd="0" presId="urn:microsoft.com/office/officeart/2005/8/layout/process2"/>
    <dgm:cxn modelId="{D52FB587-71D9-4CFD-B892-D61D084B5E27}" type="presParOf" srcId="{25AC2717-778A-4A0D-8786-C8824F60B868}" destId="{84CB2667-3E7E-4BCC-AF38-95FFEE628274}" srcOrd="0" destOrd="0" presId="urn:microsoft.com/office/officeart/2005/8/layout/process2"/>
    <dgm:cxn modelId="{A6721D60-2189-4B20-A958-AACA82CF4114}" type="presParOf" srcId="{03124E6C-D64F-42D7-94BA-1D4BD8954E87}" destId="{C776D3BD-464E-46BA-B234-82BAE35527A2}" srcOrd="4" destOrd="0" presId="urn:microsoft.com/office/officeart/2005/8/layout/process2"/>
    <dgm:cxn modelId="{CC30D4EE-588B-480A-9250-37BA770782E3}" type="presParOf" srcId="{03124E6C-D64F-42D7-94BA-1D4BD8954E87}" destId="{27DF5F1A-9220-40FD-A49E-04A2AC6948DC}" srcOrd="5" destOrd="0" presId="urn:microsoft.com/office/officeart/2005/8/layout/process2"/>
    <dgm:cxn modelId="{8C4C8DE2-0F04-4727-8222-CFD16688164D}" type="presParOf" srcId="{27DF5F1A-9220-40FD-A49E-04A2AC6948DC}" destId="{484190E6-F1FF-4B8E-9015-AFD637519277}" srcOrd="0" destOrd="0" presId="urn:microsoft.com/office/officeart/2005/8/layout/process2"/>
    <dgm:cxn modelId="{A71820AC-7A86-4ABB-99BC-E2D0759C9EE5}" type="presParOf" srcId="{03124E6C-D64F-42D7-94BA-1D4BD8954E87}" destId="{A302B0E4-C624-465D-8CFE-F893D8EFAF24}" srcOrd="6" destOrd="0" presId="urn:microsoft.com/office/officeart/2005/8/layout/process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A71DEFE5-8324-43CF-975B-816BDA87D2F3}" type="doc">
      <dgm:prSet loTypeId="urn:microsoft.com/office/officeart/2005/8/layout/process2" loCatId="process" qsTypeId="urn:microsoft.com/office/officeart/2005/8/quickstyle/simple2" qsCatId="simple" csTypeId="urn:microsoft.com/office/officeart/2005/8/colors/accent1_1" csCatId="accent1" phldr="1"/>
      <dgm:spPr/>
    </dgm:pt>
    <dgm:pt modelId="{0668B06B-7A53-4BFB-B60E-CB655A772864}">
      <dgm:prSet custT="1"/>
      <dgm:spPr/>
      <dgm:t>
        <a:bodyPr/>
        <a:lstStyle/>
        <a:p>
          <a:r>
            <a:rPr lang="ru-RU" sz="1000" b="1" dirty="0">
              <a:solidFill>
                <a:srgbClr val="002060"/>
              </a:solidFill>
              <a:cs typeface="Arial" panose="020B0604020202020204" pitchFamily="34" charset="0"/>
            </a:rPr>
            <a:t>определение лучших команд общеобразовательных учреждений, сформированных из обучающихся одного класса, добившихся наилучших результатов в физической подготовке и проявивших интеллектуальные и творческие способности </a:t>
          </a:r>
          <a:endParaRPr lang="ru-RU" sz="1000" b="1" dirty="0">
            <a:solidFill>
              <a:srgbClr val="002060"/>
            </a:solidFill>
          </a:endParaRPr>
        </a:p>
      </dgm:t>
    </dgm:pt>
    <dgm:pt modelId="{47A5F2B6-69B2-42C8-BFF2-4A6355EAA180}" type="parTrans" cxnId="{D5C63999-5750-4329-A43B-BE02CFA70C2F}">
      <dgm:prSet/>
      <dgm:spPr/>
      <dgm:t>
        <a:bodyPr/>
        <a:lstStyle/>
        <a:p>
          <a:endParaRPr lang="ru-RU" sz="1050" b="1">
            <a:solidFill>
              <a:schemeClr val="bg1"/>
            </a:solidFill>
          </a:endParaRPr>
        </a:p>
      </dgm:t>
    </dgm:pt>
    <dgm:pt modelId="{88E36F23-A73A-481C-B5E1-4B975B0193F7}" type="sibTrans" cxnId="{D5C63999-5750-4329-A43B-BE02CFA70C2F}">
      <dgm:prSet/>
      <dgm:spPr/>
      <dgm:t>
        <a:bodyPr/>
        <a:lstStyle/>
        <a:p>
          <a:endParaRPr lang="ru-RU" sz="1050" b="1">
            <a:solidFill>
              <a:schemeClr val="bg1"/>
            </a:solidFill>
          </a:endParaRPr>
        </a:p>
      </dgm:t>
    </dgm:pt>
    <dgm:pt modelId="{03124E6C-D64F-42D7-94BA-1D4BD8954E87}" type="pres">
      <dgm:prSet presAssocID="{A71DEFE5-8324-43CF-975B-816BDA87D2F3}" presName="linearFlow" presStyleCnt="0">
        <dgm:presLayoutVars>
          <dgm:resizeHandles val="exact"/>
        </dgm:presLayoutVars>
      </dgm:prSet>
      <dgm:spPr/>
    </dgm:pt>
    <dgm:pt modelId="{A302B0E4-C624-465D-8CFE-F893D8EFAF24}" type="pres">
      <dgm:prSet presAssocID="{0668B06B-7A53-4BFB-B60E-CB655A772864}" presName="node" presStyleLbl="node1" presStyleIdx="0" presStyleCnt="1" custScaleX="43653" custScaleY="64870" custLinFactNeighborX="1358" custLinFactNeighborY="6770">
        <dgm:presLayoutVars>
          <dgm:bulletEnabled val="1"/>
        </dgm:presLayoutVars>
      </dgm:prSet>
      <dgm:spPr/>
    </dgm:pt>
  </dgm:ptLst>
  <dgm:cxnLst>
    <dgm:cxn modelId="{3A7DDD6C-0ADB-4561-8A33-1DB806941E03}" type="presOf" srcId="{A71DEFE5-8324-43CF-975B-816BDA87D2F3}" destId="{03124E6C-D64F-42D7-94BA-1D4BD8954E87}" srcOrd="0" destOrd="0" presId="urn:microsoft.com/office/officeart/2005/8/layout/process2"/>
    <dgm:cxn modelId="{960BF78D-374D-47A8-AF97-9E599ED24DD9}" type="presOf" srcId="{0668B06B-7A53-4BFB-B60E-CB655A772864}" destId="{A302B0E4-C624-465D-8CFE-F893D8EFAF24}" srcOrd="0" destOrd="0" presId="urn:microsoft.com/office/officeart/2005/8/layout/process2"/>
    <dgm:cxn modelId="{D5C63999-5750-4329-A43B-BE02CFA70C2F}" srcId="{A71DEFE5-8324-43CF-975B-816BDA87D2F3}" destId="{0668B06B-7A53-4BFB-B60E-CB655A772864}" srcOrd="0" destOrd="0" parTransId="{47A5F2B6-69B2-42C8-BFF2-4A6355EAA180}" sibTransId="{88E36F23-A73A-481C-B5E1-4B975B0193F7}"/>
    <dgm:cxn modelId="{533B381B-F807-451D-A842-26D0F33785E1}" type="presParOf" srcId="{03124E6C-D64F-42D7-94BA-1D4BD8954E87}" destId="{A302B0E4-C624-465D-8CFE-F893D8EFAF24}" srcOrd="0" destOrd="0" presId="urn:microsoft.com/office/officeart/2005/8/layout/process2"/>
  </dgm:cxnLst>
  <dgm:bg/>
  <dgm:whole/>
  <dgm:extLst>
    <a:ext uri="http://schemas.microsoft.com/office/drawing/2008/diagram">
      <dsp:dataModelExt xmlns:dsp="http://schemas.microsoft.com/office/drawing/2008/diagram" relId="rId11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10DB95AB-1E4A-434E-8938-FD34EC75D8C4}" type="doc">
      <dgm:prSet loTypeId="urn:microsoft.com/office/officeart/2009/3/layout/StepUpProcess" loCatId="process" qsTypeId="urn:microsoft.com/office/officeart/2005/8/quickstyle/simple1" qsCatId="simple" csTypeId="urn:microsoft.com/office/officeart/2005/8/colors/accent0_3" csCatId="mainScheme" phldr="1"/>
      <dgm:spPr/>
      <dgm:t>
        <a:bodyPr/>
        <a:lstStyle/>
        <a:p>
          <a:endParaRPr lang="ru-RU"/>
        </a:p>
      </dgm:t>
    </dgm:pt>
    <dgm:pt modelId="{05FE6853-5135-4072-9631-5A218CA7707A}">
      <dgm:prSet phldrT="[Текст]" custT="1"/>
      <dgm:spPr/>
      <dgm:t>
        <a:bodyPr/>
        <a:lstStyle/>
        <a:p>
          <a:r>
            <a:rPr lang="ru-RU" sz="1000" b="1" dirty="0">
              <a:solidFill>
                <a:srgbClr val="002060"/>
              </a:solidFill>
            </a:rPr>
            <a:t>проходит внутри общеобразовательных организаций </a:t>
          </a:r>
          <a:endParaRPr lang="ru-RU" sz="1000" dirty="0">
            <a:solidFill>
              <a:srgbClr val="002060"/>
            </a:solidFill>
          </a:endParaRPr>
        </a:p>
      </dgm:t>
    </dgm:pt>
    <dgm:pt modelId="{A18D095F-DC3A-4AE2-A957-40E7E08C47DC}" type="parTrans" cxnId="{39F8F6C0-652C-43B8-9A4A-D8C1AB936CA5}">
      <dgm:prSet/>
      <dgm:spPr/>
      <dgm:t>
        <a:bodyPr/>
        <a:lstStyle/>
        <a:p>
          <a:endParaRPr lang="ru-RU" sz="1000"/>
        </a:p>
      </dgm:t>
    </dgm:pt>
    <dgm:pt modelId="{BDCDAE2C-B4CC-4A95-819E-973B68F283A8}" type="sibTrans" cxnId="{39F8F6C0-652C-43B8-9A4A-D8C1AB936CA5}">
      <dgm:prSet/>
      <dgm:spPr/>
      <dgm:t>
        <a:bodyPr/>
        <a:lstStyle/>
        <a:p>
          <a:endParaRPr lang="ru-RU" sz="1000"/>
        </a:p>
      </dgm:t>
    </dgm:pt>
    <dgm:pt modelId="{10389D0E-F457-4D4A-8909-9D2E9DAD9FDE}">
      <dgm:prSet phldrT="[Текст]" custT="1"/>
      <dgm:spPr/>
      <dgm:t>
        <a:bodyPr/>
        <a:lstStyle/>
        <a:p>
          <a:r>
            <a:rPr lang="ru-RU" sz="1000" b="1" dirty="0">
              <a:solidFill>
                <a:srgbClr val="002060"/>
              </a:solidFill>
            </a:rPr>
            <a:t>принимают  участие класс-команды общеобразовательных организаций победители школьного этапа</a:t>
          </a:r>
          <a:endParaRPr lang="ru-RU" sz="1000" dirty="0">
            <a:solidFill>
              <a:srgbClr val="002060"/>
            </a:solidFill>
          </a:endParaRPr>
        </a:p>
      </dgm:t>
    </dgm:pt>
    <dgm:pt modelId="{37B25E8B-0E63-4A26-8E80-C762C73E9A4D}" type="parTrans" cxnId="{6899F2B6-F379-431B-BED7-E26863207E15}">
      <dgm:prSet/>
      <dgm:spPr/>
      <dgm:t>
        <a:bodyPr/>
        <a:lstStyle/>
        <a:p>
          <a:endParaRPr lang="ru-RU" sz="1000"/>
        </a:p>
      </dgm:t>
    </dgm:pt>
    <dgm:pt modelId="{5A3AEDF2-FA48-4777-A2D3-CAF462B08574}" type="sibTrans" cxnId="{6899F2B6-F379-431B-BED7-E26863207E15}">
      <dgm:prSet/>
      <dgm:spPr/>
      <dgm:t>
        <a:bodyPr/>
        <a:lstStyle/>
        <a:p>
          <a:endParaRPr lang="ru-RU" sz="1000"/>
        </a:p>
      </dgm:t>
    </dgm:pt>
    <dgm:pt modelId="{E8E992F3-A22D-4B7F-9AFB-766EBF09A13E}">
      <dgm:prSet custT="1"/>
      <dgm:spPr/>
      <dgm:t>
        <a:bodyPr/>
        <a:lstStyle/>
        <a:p>
          <a:r>
            <a:rPr lang="ru-RU" sz="1000" b="1" dirty="0">
              <a:solidFill>
                <a:srgbClr val="002060"/>
              </a:solidFill>
            </a:rPr>
            <a:t>Участвуют класс-команды победители региональных этапов</a:t>
          </a:r>
          <a:endParaRPr lang="ru-RU" sz="1000" dirty="0">
            <a:solidFill>
              <a:srgbClr val="002060"/>
            </a:solidFill>
          </a:endParaRPr>
        </a:p>
      </dgm:t>
    </dgm:pt>
    <dgm:pt modelId="{81CEB84F-0772-4EB0-B692-39E6829FEEA7}" type="parTrans" cxnId="{6B99EC94-59FC-428C-A522-B553468A4AEC}">
      <dgm:prSet/>
      <dgm:spPr/>
      <dgm:t>
        <a:bodyPr/>
        <a:lstStyle/>
        <a:p>
          <a:endParaRPr lang="ru-RU" sz="1000"/>
        </a:p>
      </dgm:t>
    </dgm:pt>
    <dgm:pt modelId="{142A0CCF-2EAA-4E1C-8E7E-18AFD8FC05D1}" type="sibTrans" cxnId="{6B99EC94-59FC-428C-A522-B553468A4AEC}">
      <dgm:prSet/>
      <dgm:spPr/>
      <dgm:t>
        <a:bodyPr/>
        <a:lstStyle/>
        <a:p>
          <a:endParaRPr lang="ru-RU" sz="1000"/>
        </a:p>
      </dgm:t>
    </dgm:pt>
    <dgm:pt modelId="{CD6AA54E-9998-4071-A92D-3004347EFAEB}">
      <dgm:prSet phldrT="[Текст]" custT="1"/>
      <dgm:spPr/>
      <dgm:t>
        <a:bodyPr/>
        <a:lstStyle/>
        <a:p>
          <a:r>
            <a:rPr lang="ru-RU" sz="1000" b="1" dirty="0">
              <a:solidFill>
                <a:srgbClr val="002060"/>
              </a:solidFill>
            </a:rPr>
            <a:t>принимают  участие  класс-команды победители муниципальных этапов</a:t>
          </a:r>
          <a:endParaRPr lang="ru-RU" sz="1000" dirty="0">
            <a:solidFill>
              <a:srgbClr val="002060"/>
            </a:solidFill>
          </a:endParaRPr>
        </a:p>
      </dgm:t>
    </dgm:pt>
    <dgm:pt modelId="{896B2040-DD44-404D-A0F4-47D64FD91EFD}" type="sibTrans" cxnId="{8E6676D7-7EE3-4D93-9802-82F654F394D6}">
      <dgm:prSet/>
      <dgm:spPr/>
      <dgm:t>
        <a:bodyPr/>
        <a:lstStyle/>
        <a:p>
          <a:endParaRPr lang="ru-RU" sz="1000"/>
        </a:p>
      </dgm:t>
    </dgm:pt>
    <dgm:pt modelId="{0D4E7A41-4104-4C1F-A5C6-07AF63958BEB}" type="parTrans" cxnId="{8E6676D7-7EE3-4D93-9802-82F654F394D6}">
      <dgm:prSet/>
      <dgm:spPr/>
      <dgm:t>
        <a:bodyPr/>
        <a:lstStyle/>
        <a:p>
          <a:endParaRPr lang="ru-RU" sz="1000"/>
        </a:p>
      </dgm:t>
    </dgm:pt>
    <dgm:pt modelId="{3BC66F3A-58EF-425B-B4E1-AA9DC2ECEFC0}" type="pres">
      <dgm:prSet presAssocID="{10DB95AB-1E4A-434E-8938-FD34EC75D8C4}" presName="rootnode" presStyleCnt="0">
        <dgm:presLayoutVars>
          <dgm:chMax/>
          <dgm:chPref/>
          <dgm:dir/>
          <dgm:animLvl val="lvl"/>
        </dgm:presLayoutVars>
      </dgm:prSet>
      <dgm:spPr/>
    </dgm:pt>
    <dgm:pt modelId="{69019BC6-78A7-4C63-B8C9-21C3F88E4A16}" type="pres">
      <dgm:prSet presAssocID="{05FE6853-5135-4072-9631-5A218CA7707A}" presName="composite" presStyleCnt="0"/>
      <dgm:spPr/>
    </dgm:pt>
    <dgm:pt modelId="{840972BA-773E-4534-B9CC-C999220E0C12}" type="pres">
      <dgm:prSet presAssocID="{05FE6853-5135-4072-9631-5A218CA7707A}" presName="LShape" presStyleLbl="alignNode1" presStyleIdx="0" presStyleCnt="7"/>
      <dgm:spPr/>
    </dgm:pt>
    <dgm:pt modelId="{15CF0CF8-1737-406C-9A02-B4DF500F4CCF}" type="pres">
      <dgm:prSet presAssocID="{05FE6853-5135-4072-9631-5A218CA7707A}" presName="ParentText" presStyleLbl="revTx" presStyleIdx="0" presStyleCnt="4">
        <dgm:presLayoutVars>
          <dgm:chMax val="0"/>
          <dgm:chPref val="0"/>
          <dgm:bulletEnabled val="1"/>
        </dgm:presLayoutVars>
      </dgm:prSet>
      <dgm:spPr/>
    </dgm:pt>
    <dgm:pt modelId="{475DCFF1-03E8-4F0C-8665-7086E2C4572A}" type="pres">
      <dgm:prSet presAssocID="{05FE6853-5135-4072-9631-5A218CA7707A}" presName="Triangle" presStyleLbl="alignNode1" presStyleIdx="1" presStyleCnt="7"/>
      <dgm:spPr/>
    </dgm:pt>
    <dgm:pt modelId="{EAE32D48-6C7E-4954-892F-19F0D57C42CF}" type="pres">
      <dgm:prSet presAssocID="{BDCDAE2C-B4CC-4A95-819E-973B68F283A8}" presName="sibTrans" presStyleCnt="0"/>
      <dgm:spPr/>
    </dgm:pt>
    <dgm:pt modelId="{6A2CAF39-CA82-4429-8EEF-E706E1BE5DC2}" type="pres">
      <dgm:prSet presAssocID="{BDCDAE2C-B4CC-4A95-819E-973B68F283A8}" presName="space" presStyleCnt="0"/>
      <dgm:spPr/>
    </dgm:pt>
    <dgm:pt modelId="{20977274-0AED-45EE-B97D-A293A526CE09}" type="pres">
      <dgm:prSet presAssocID="{10389D0E-F457-4D4A-8909-9D2E9DAD9FDE}" presName="composite" presStyleCnt="0"/>
      <dgm:spPr/>
    </dgm:pt>
    <dgm:pt modelId="{09283BF4-20C5-400B-BE89-E73E2EA1D560}" type="pres">
      <dgm:prSet presAssocID="{10389D0E-F457-4D4A-8909-9D2E9DAD9FDE}" presName="LShape" presStyleLbl="alignNode1" presStyleIdx="2" presStyleCnt="7" custLinFactNeighborX="-159" custLinFactNeighborY="4389"/>
      <dgm:spPr/>
    </dgm:pt>
    <dgm:pt modelId="{9BEBFDC7-F214-4133-9EA4-FB0E0E37AE78}" type="pres">
      <dgm:prSet presAssocID="{10389D0E-F457-4D4A-8909-9D2E9DAD9FDE}" presName="ParentText" presStyleLbl="revTx" presStyleIdx="1" presStyleCnt="4" custScaleX="108493" custScaleY="82231" custLinFactNeighborX="4337" custLinFactNeighborY="1651">
        <dgm:presLayoutVars>
          <dgm:chMax val="0"/>
          <dgm:chPref val="0"/>
          <dgm:bulletEnabled val="1"/>
        </dgm:presLayoutVars>
      </dgm:prSet>
      <dgm:spPr/>
    </dgm:pt>
    <dgm:pt modelId="{8C34D261-758A-4186-A7B1-0CB049D61EAE}" type="pres">
      <dgm:prSet presAssocID="{10389D0E-F457-4D4A-8909-9D2E9DAD9FDE}" presName="Triangle" presStyleLbl="alignNode1" presStyleIdx="3" presStyleCnt="7"/>
      <dgm:spPr/>
    </dgm:pt>
    <dgm:pt modelId="{84A5278D-DEB3-49D6-B637-7E66AA570F56}" type="pres">
      <dgm:prSet presAssocID="{5A3AEDF2-FA48-4777-A2D3-CAF462B08574}" presName="sibTrans" presStyleCnt="0"/>
      <dgm:spPr/>
    </dgm:pt>
    <dgm:pt modelId="{462649DA-0629-48B7-A545-2514F9B0662F}" type="pres">
      <dgm:prSet presAssocID="{5A3AEDF2-FA48-4777-A2D3-CAF462B08574}" presName="space" presStyleCnt="0"/>
      <dgm:spPr/>
    </dgm:pt>
    <dgm:pt modelId="{0BED10FA-D01E-4233-936C-84260A4F9491}" type="pres">
      <dgm:prSet presAssocID="{CD6AA54E-9998-4071-A92D-3004347EFAEB}" presName="composite" presStyleCnt="0"/>
      <dgm:spPr/>
    </dgm:pt>
    <dgm:pt modelId="{D45F1AFD-6770-406C-A396-F6CA02B58D43}" type="pres">
      <dgm:prSet presAssocID="{CD6AA54E-9998-4071-A92D-3004347EFAEB}" presName="LShape" presStyleLbl="alignNode1" presStyleIdx="4" presStyleCnt="7"/>
      <dgm:spPr/>
    </dgm:pt>
    <dgm:pt modelId="{6726AC3E-06ED-4D67-B6F0-1A53818C78FD}" type="pres">
      <dgm:prSet presAssocID="{CD6AA54E-9998-4071-A92D-3004347EFAEB}" presName="ParentText" presStyleLbl="revTx" presStyleIdx="2" presStyleCnt="4" custLinFactNeighborX="407" custLinFactNeighborY="233">
        <dgm:presLayoutVars>
          <dgm:chMax val="0"/>
          <dgm:chPref val="0"/>
          <dgm:bulletEnabled val="1"/>
        </dgm:presLayoutVars>
      </dgm:prSet>
      <dgm:spPr/>
    </dgm:pt>
    <dgm:pt modelId="{60042435-D124-4951-B609-75C02216EB43}" type="pres">
      <dgm:prSet presAssocID="{CD6AA54E-9998-4071-A92D-3004347EFAEB}" presName="Triangle" presStyleLbl="alignNode1" presStyleIdx="5" presStyleCnt="7"/>
      <dgm:spPr/>
    </dgm:pt>
    <dgm:pt modelId="{AC3C54A3-79D5-4FE6-9E30-01A7748E49B2}" type="pres">
      <dgm:prSet presAssocID="{896B2040-DD44-404D-A0F4-47D64FD91EFD}" presName="sibTrans" presStyleCnt="0"/>
      <dgm:spPr/>
    </dgm:pt>
    <dgm:pt modelId="{82C31919-C2E9-4305-BE03-01F6A2FC558B}" type="pres">
      <dgm:prSet presAssocID="{896B2040-DD44-404D-A0F4-47D64FD91EFD}" presName="space" presStyleCnt="0"/>
      <dgm:spPr/>
    </dgm:pt>
    <dgm:pt modelId="{280F5E79-D69D-4507-A245-D852A5205044}" type="pres">
      <dgm:prSet presAssocID="{E8E992F3-A22D-4B7F-9AFB-766EBF09A13E}" presName="composite" presStyleCnt="0"/>
      <dgm:spPr/>
    </dgm:pt>
    <dgm:pt modelId="{44907D2B-E345-4ED9-A788-306325491CA1}" type="pres">
      <dgm:prSet presAssocID="{E8E992F3-A22D-4B7F-9AFB-766EBF09A13E}" presName="LShape" presStyleLbl="alignNode1" presStyleIdx="6" presStyleCnt="7"/>
      <dgm:spPr/>
    </dgm:pt>
    <dgm:pt modelId="{CE3A5C2A-7C90-4A1E-BD72-878F1DADCCE8}" type="pres">
      <dgm:prSet presAssocID="{E8E992F3-A22D-4B7F-9AFB-766EBF09A13E}" presName="ParentText" presStyleLbl="revTx" presStyleIdx="3" presStyleCnt="4">
        <dgm:presLayoutVars>
          <dgm:chMax val="0"/>
          <dgm:chPref val="0"/>
          <dgm:bulletEnabled val="1"/>
        </dgm:presLayoutVars>
      </dgm:prSet>
      <dgm:spPr/>
    </dgm:pt>
  </dgm:ptLst>
  <dgm:cxnLst>
    <dgm:cxn modelId="{D7192454-D984-4394-87A4-6135FB9192FE}" type="presOf" srcId="{CD6AA54E-9998-4071-A92D-3004347EFAEB}" destId="{6726AC3E-06ED-4D67-B6F0-1A53818C78FD}" srcOrd="0" destOrd="0" presId="urn:microsoft.com/office/officeart/2009/3/layout/StepUpProcess"/>
    <dgm:cxn modelId="{588AD47D-932C-4A35-9DFF-A74B82530DAB}" type="presOf" srcId="{10389D0E-F457-4D4A-8909-9D2E9DAD9FDE}" destId="{9BEBFDC7-F214-4133-9EA4-FB0E0E37AE78}" srcOrd="0" destOrd="0" presId="urn:microsoft.com/office/officeart/2009/3/layout/StepUpProcess"/>
    <dgm:cxn modelId="{6B99EC94-59FC-428C-A522-B553468A4AEC}" srcId="{10DB95AB-1E4A-434E-8938-FD34EC75D8C4}" destId="{E8E992F3-A22D-4B7F-9AFB-766EBF09A13E}" srcOrd="3" destOrd="0" parTransId="{81CEB84F-0772-4EB0-B692-39E6829FEEA7}" sibTransId="{142A0CCF-2EAA-4E1C-8E7E-18AFD8FC05D1}"/>
    <dgm:cxn modelId="{2E35EB9D-2606-4E0B-A6F7-5D8940FF6DF6}" type="presOf" srcId="{E8E992F3-A22D-4B7F-9AFB-766EBF09A13E}" destId="{CE3A5C2A-7C90-4A1E-BD72-878F1DADCCE8}" srcOrd="0" destOrd="0" presId="urn:microsoft.com/office/officeart/2009/3/layout/StepUpProcess"/>
    <dgm:cxn modelId="{0023E1A6-F215-4C50-B381-17975B9B6837}" type="presOf" srcId="{05FE6853-5135-4072-9631-5A218CA7707A}" destId="{15CF0CF8-1737-406C-9A02-B4DF500F4CCF}" srcOrd="0" destOrd="0" presId="urn:microsoft.com/office/officeart/2009/3/layout/StepUpProcess"/>
    <dgm:cxn modelId="{6899F2B6-F379-431B-BED7-E26863207E15}" srcId="{10DB95AB-1E4A-434E-8938-FD34EC75D8C4}" destId="{10389D0E-F457-4D4A-8909-9D2E9DAD9FDE}" srcOrd="1" destOrd="0" parTransId="{37B25E8B-0E63-4A26-8E80-C762C73E9A4D}" sibTransId="{5A3AEDF2-FA48-4777-A2D3-CAF462B08574}"/>
    <dgm:cxn modelId="{39F8F6C0-652C-43B8-9A4A-D8C1AB936CA5}" srcId="{10DB95AB-1E4A-434E-8938-FD34EC75D8C4}" destId="{05FE6853-5135-4072-9631-5A218CA7707A}" srcOrd="0" destOrd="0" parTransId="{A18D095F-DC3A-4AE2-A957-40E7E08C47DC}" sibTransId="{BDCDAE2C-B4CC-4A95-819E-973B68F283A8}"/>
    <dgm:cxn modelId="{8E6676D7-7EE3-4D93-9802-82F654F394D6}" srcId="{10DB95AB-1E4A-434E-8938-FD34EC75D8C4}" destId="{CD6AA54E-9998-4071-A92D-3004347EFAEB}" srcOrd="2" destOrd="0" parTransId="{0D4E7A41-4104-4C1F-A5C6-07AF63958BEB}" sibTransId="{896B2040-DD44-404D-A0F4-47D64FD91EFD}"/>
    <dgm:cxn modelId="{8E284EF0-17CD-478E-A5FE-4F63975EA3A5}" type="presOf" srcId="{10DB95AB-1E4A-434E-8938-FD34EC75D8C4}" destId="{3BC66F3A-58EF-425B-B4E1-AA9DC2ECEFC0}" srcOrd="0" destOrd="0" presId="urn:microsoft.com/office/officeart/2009/3/layout/StepUpProcess"/>
    <dgm:cxn modelId="{F6508396-0D94-402B-9F52-77BE8E9DAF31}" type="presParOf" srcId="{3BC66F3A-58EF-425B-B4E1-AA9DC2ECEFC0}" destId="{69019BC6-78A7-4C63-B8C9-21C3F88E4A16}" srcOrd="0" destOrd="0" presId="urn:microsoft.com/office/officeart/2009/3/layout/StepUpProcess"/>
    <dgm:cxn modelId="{7A671F60-2E0F-4D39-8CC6-A7C6FB48E92A}" type="presParOf" srcId="{69019BC6-78A7-4C63-B8C9-21C3F88E4A16}" destId="{840972BA-773E-4534-B9CC-C999220E0C12}" srcOrd="0" destOrd="0" presId="urn:microsoft.com/office/officeart/2009/3/layout/StepUpProcess"/>
    <dgm:cxn modelId="{00645B6B-1CAC-49A6-B0B2-F7167E26F19D}" type="presParOf" srcId="{69019BC6-78A7-4C63-B8C9-21C3F88E4A16}" destId="{15CF0CF8-1737-406C-9A02-B4DF500F4CCF}" srcOrd="1" destOrd="0" presId="urn:microsoft.com/office/officeart/2009/3/layout/StepUpProcess"/>
    <dgm:cxn modelId="{E7386C6D-A65F-48DA-B1DD-622387B5E4B1}" type="presParOf" srcId="{69019BC6-78A7-4C63-B8C9-21C3F88E4A16}" destId="{475DCFF1-03E8-4F0C-8665-7086E2C4572A}" srcOrd="2" destOrd="0" presId="urn:microsoft.com/office/officeart/2009/3/layout/StepUpProcess"/>
    <dgm:cxn modelId="{33FD0F1D-8233-434E-8B01-5569577E54C3}" type="presParOf" srcId="{3BC66F3A-58EF-425B-B4E1-AA9DC2ECEFC0}" destId="{EAE32D48-6C7E-4954-892F-19F0D57C42CF}" srcOrd="1" destOrd="0" presId="urn:microsoft.com/office/officeart/2009/3/layout/StepUpProcess"/>
    <dgm:cxn modelId="{617C9E7F-3A69-4F04-AA8D-761D61D18A22}" type="presParOf" srcId="{EAE32D48-6C7E-4954-892F-19F0D57C42CF}" destId="{6A2CAF39-CA82-4429-8EEF-E706E1BE5DC2}" srcOrd="0" destOrd="0" presId="urn:microsoft.com/office/officeart/2009/3/layout/StepUpProcess"/>
    <dgm:cxn modelId="{AE2FD067-12DA-48AC-A86A-37005C28386D}" type="presParOf" srcId="{3BC66F3A-58EF-425B-B4E1-AA9DC2ECEFC0}" destId="{20977274-0AED-45EE-B97D-A293A526CE09}" srcOrd="2" destOrd="0" presId="urn:microsoft.com/office/officeart/2009/3/layout/StepUpProcess"/>
    <dgm:cxn modelId="{F9BFF8CA-8D23-4049-A3C0-10F2255BAE53}" type="presParOf" srcId="{20977274-0AED-45EE-B97D-A293A526CE09}" destId="{09283BF4-20C5-400B-BE89-E73E2EA1D560}" srcOrd="0" destOrd="0" presId="urn:microsoft.com/office/officeart/2009/3/layout/StepUpProcess"/>
    <dgm:cxn modelId="{70827DB1-CA4A-46F3-A075-8E06062796A8}" type="presParOf" srcId="{20977274-0AED-45EE-B97D-A293A526CE09}" destId="{9BEBFDC7-F214-4133-9EA4-FB0E0E37AE78}" srcOrd="1" destOrd="0" presId="urn:microsoft.com/office/officeart/2009/3/layout/StepUpProcess"/>
    <dgm:cxn modelId="{456FEA2A-7D1D-4DAA-86F1-6173967A674E}" type="presParOf" srcId="{20977274-0AED-45EE-B97D-A293A526CE09}" destId="{8C34D261-758A-4186-A7B1-0CB049D61EAE}" srcOrd="2" destOrd="0" presId="urn:microsoft.com/office/officeart/2009/3/layout/StepUpProcess"/>
    <dgm:cxn modelId="{72CC45F5-8889-4DC4-8A05-282E55554B46}" type="presParOf" srcId="{3BC66F3A-58EF-425B-B4E1-AA9DC2ECEFC0}" destId="{84A5278D-DEB3-49D6-B637-7E66AA570F56}" srcOrd="3" destOrd="0" presId="urn:microsoft.com/office/officeart/2009/3/layout/StepUpProcess"/>
    <dgm:cxn modelId="{B72E06EF-9154-4882-86E7-F7BDBB34E9A9}" type="presParOf" srcId="{84A5278D-DEB3-49D6-B637-7E66AA570F56}" destId="{462649DA-0629-48B7-A545-2514F9B0662F}" srcOrd="0" destOrd="0" presId="urn:microsoft.com/office/officeart/2009/3/layout/StepUpProcess"/>
    <dgm:cxn modelId="{8FC404F6-5081-40A0-9B15-9CF4B7EB8847}" type="presParOf" srcId="{3BC66F3A-58EF-425B-B4E1-AA9DC2ECEFC0}" destId="{0BED10FA-D01E-4233-936C-84260A4F9491}" srcOrd="4" destOrd="0" presId="urn:microsoft.com/office/officeart/2009/3/layout/StepUpProcess"/>
    <dgm:cxn modelId="{24E333CE-FE3C-42B4-8ADE-114FAC951A9C}" type="presParOf" srcId="{0BED10FA-D01E-4233-936C-84260A4F9491}" destId="{D45F1AFD-6770-406C-A396-F6CA02B58D43}" srcOrd="0" destOrd="0" presId="urn:microsoft.com/office/officeart/2009/3/layout/StepUpProcess"/>
    <dgm:cxn modelId="{DED23EAC-38DD-42B4-B04D-CB2D6413C088}" type="presParOf" srcId="{0BED10FA-D01E-4233-936C-84260A4F9491}" destId="{6726AC3E-06ED-4D67-B6F0-1A53818C78FD}" srcOrd="1" destOrd="0" presId="urn:microsoft.com/office/officeart/2009/3/layout/StepUpProcess"/>
    <dgm:cxn modelId="{52B61F41-53D5-4D21-8E1B-CDCA83AAE1BA}" type="presParOf" srcId="{0BED10FA-D01E-4233-936C-84260A4F9491}" destId="{60042435-D124-4951-B609-75C02216EB43}" srcOrd="2" destOrd="0" presId="urn:microsoft.com/office/officeart/2009/3/layout/StepUpProcess"/>
    <dgm:cxn modelId="{575EC77B-F1FC-4C9B-9728-FE992E8491C3}" type="presParOf" srcId="{3BC66F3A-58EF-425B-B4E1-AA9DC2ECEFC0}" destId="{AC3C54A3-79D5-4FE6-9E30-01A7748E49B2}" srcOrd="5" destOrd="0" presId="urn:microsoft.com/office/officeart/2009/3/layout/StepUpProcess"/>
    <dgm:cxn modelId="{D10957C8-176B-4C98-A5B8-BD4E1EDE34BE}" type="presParOf" srcId="{AC3C54A3-79D5-4FE6-9E30-01A7748E49B2}" destId="{82C31919-C2E9-4305-BE03-01F6A2FC558B}" srcOrd="0" destOrd="0" presId="urn:microsoft.com/office/officeart/2009/3/layout/StepUpProcess"/>
    <dgm:cxn modelId="{9C2BB1E7-D116-41DD-BA2C-DD22E75D96A3}" type="presParOf" srcId="{3BC66F3A-58EF-425B-B4E1-AA9DC2ECEFC0}" destId="{280F5E79-D69D-4507-A245-D852A5205044}" srcOrd="6" destOrd="0" presId="urn:microsoft.com/office/officeart/2009/3/layout/StepUpProcess"/>
    <dgm:cxn modelId="{1EAB27ED-BB30-45CA-A6BE-C2D1C47FB6B6}" type="presParOf" srcId="{280F5E79-D69D-4507-A245-D852A5205044}" destId="{44907D2B-E345-4ED9-A788-306325491CA1}" srcOrd="0" destOrd="0" presId="urn:microsoft.com/office/officeart/2009/3/layout/StepUpProcess"/>
    <dgm:cxn modelId="{A3D42342-A359-4C81-A94E-511D063BBA03}" type="presParOf" srcId="{280F5E79-D69D-4507-A245-D852A5205044}" destId="{CE3A5C2A-7C90-4A1E-BD72-878F1DADCCE8}" srcOrd="1" destOrd="0" presId="urn:microsoft.com/office/officeart/2009/3/layout/StepUpProcess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E61A0FD0-A71C-4326-AF46-B8039FC81672}" type="doc">
      <dgm:prSet loTypeId="urn:microsoft.com/office/officeart/2008/layout/AlternatingHexagons" loCatId="list" qsTypeId="urn:microsoft.com/office/officeart/2005/8/quickstyle/simple1" qsCatId="simple" csTypeId="urn:microsoft.com/office/officeart/2005/8/colors/accent2_1" csCatId="accent2" phldr="1"/>
      <dgm:spPr/>
      <dgm:t>
        <a:bodyPr/>
        <a:lstStyle/>
        <a:p>
          <a:endParaRPr lang="ru-RU"/>
        </a:p>
      </dgm:t>
    </dgm:pt>
    <dgm:pt modelId="{F870A6BC-1B50-4B1D-A6B8-B120974B6E28}">
      <dgm:prSet phldrT="[Текст]" custT="1"/>
      <dgm:spPr/>
      <dgm:t>
        <a:bodyPr lIns="0" rIns="0"/>
        <a:lstStyle/>
        <a:p>
          <a:pPr>
            <a:spcAft>
              <a:spcPts val="0"/>
            </a:spcAft>
          </a:pPr>
          <a:r>
            <a:rPr lang="ru-RU" sz="10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Обучающиеся </a:t>
          </a:r>
        </a:p>
        <a:p>
          <a:pPr>
            <a:spcAft>
              <a:spcPts val="0"/>
            </a:spcAft>
          </a:pPr>
          <a:r>
            <a:rPr lang="ru-RU" sz="8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общеобразовательных </a:t>
          </a:r>
        </a:p>
        <a:p>
          <a:pPr>
            <a:spcAft>
              <a:spcPts val="0"/>
            </a:spcAft>
          </a:pPr>
          <a:r>
            <a:rPr lang="ru-RU" sz="10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организаций </a:t>
          </a:r>
        </a:p>
        <a:p>
          <a:pPr>
            <a:spcAft>
              <a:spcPts val="0"/>
            </a:spcAft>
          </a:pPr>
          <a:r>
            <a:rPr lang="ru-RU" sz="10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с 1 по 11 класс</a:t>
          </a:r>
        </a:p>
      </dgm:t>
    </dgm:pt>
    <dgm:pt modelId="{D18C95F3-B350-429E-8679-6036410D5144}" type="parTrans" cxnId="{984E9C23-0A5C-472F-A446-DF5181F7F641}">
      <dgm:prSet/>
      <dgm:spPr/>
      <dgm:t>
        <a:bodyPr/>
        <a:lstStyle/>
        <a:p>
          <a:endParaRPr lang="ru-RU" sz="1000">
            <a:latin typeface="+mn-lt"/>
          </a:endParaRPr>
        </a:p>
      </dgm:t>
    </dgm:pt>
    <dgm:pt modelId="{A371D11F-AC27-44FB-B893-F9E1BB1BDD71}" type="sibTrans" cxnId="{984E9C23-0A5C-472F-A446-DF5181F7F641}">
      <dgm:prSet custT="1"/>
      <dgm:spPr/>
      <dgm:t>
        <a:bodyPr/>
        <a:lstStyle/>
        <a:p>
          <a:endParaRPr lang="ru-RU" sz="1000" dirty="0">
            <a:latin typeface="+mn-lt"/>
          </a:endParaRPr>
        </a:p>
      </dgm:t>
    </dgm:pt>
    <dgm:pt modelId="{F6F1FBD2-16BC-4823-8665-E5987D75DAD5}">
      <dgm:prSet phldrT="[Текст]" custT="1"/>
      <dgm:spPr/>
      <dgm:t>
        <a:bodyPr/>
        <a:lstStyle/>
        <a:p>
          <a:endParaRPr lang="ru-RU" sz="1000" dirty="0">
            <a:latin typeface="+mn-lt"/>
          </a:endParaRPr>
        </a:p>
      </dgm:t>
    </dgm:pt>
    <dgm:pt modelId="{560EE249-0B34-44E2-8D34-BD4E6B0A4F26}" type="parTrans" cxnId="{6AD0BD08-E904-4527-8449-3D67C2E05AF0}">
      <dgm:prSet/>
      <dgm:spPr/>
      <dgm:t>
        <a:bodyPr/>
        <a:lstStyle/>
        <a:p>
          <a:endParaRPr lang="ru-RU" sz="1000">
            <a:latin typeface="+mn-lt"/>
          </a:endParaRPr>
        </a:p>
      </dgm:t>
    </dgm:pt>
    <dgm:pt modelId="{0FB61A70-9F6D-4523-9071-38BFE0835FAE}" type="sibTrans" cxnId="{6AD0BD08-E904-4527-8449-3D67C2E05AF0}">
      <dgm:prSet custT="1"/>
      <dgm:spPr/>
      <dgm:t>
        <a:bodyPr/>
        <a:lstStyle/>
        <a:p>
          <a:endParaRPr lang="ru-RU" sz="1000" dirty="0">
            <a:latin typeface="+mn-lt"/>
          </a:endParaRPr>
        </a:p>
      </dgm:t>
    </dgm:pt>
    <dgm:pt modelId="{CCF9980E-7048-46D2-B885-913985E95D03}">
      <dgm:prSet phldrT="[Текст]" custT="1"/>
      <dgm:spPr/>
      <dgm:t>
        <a:bodyPr/>
        <a:lstStyle/>
        <a:p>
          <a:endParaRPr lang="ru-RU" sz="1000" dirty="0">
            <a:solidFill>
              <a:srgbClr val="002060"/>
            </a:solidFill>
            <a:latin typeface="+mn-lt"/>
          </a:endParaRPr>
        </a:p>
      </dgm:t>
    </dgm:pt>
    <dgm:pt modelId="{20E975BE-A7C7-434B-BB73-B3C180344B8B}" type="parTrans" cxnId="{81A5BE50-7D1D-4848-8939-EB001FE1428A}">
      <dgm:prSet/>
      <dgm:spPr/>
      <dgm:t>
        <a:bodyPr/>
        <a:lstStyle/>
        <a:p>
          <a:endParaRPr lang="ru-RU" sz="1000">
            <a:latin typeface="+mn-lt"/>
          </a:endParaRPr>
        </a:p>
      </dgm:t>
    </dgm:pt>
    <dgm:pt modelId="{7B277F88-AE20-4C58-9F05-24B6C2BFE2BE}" type="sibTrans" cxnId="{81A5BE50-7D1D-4848-8939-EB001FE1428A}">
      <dgm:prSet custT="1"/>
      <dgm:spPr/>
      <dgm:t>
        <a:bodyPr/>
        <a:lstStyle/>
        <a:p>
          <a:endParaRPr lang="ru-RU" sz="1000" dirty="0">
            <a:latin typeface="+mn-lt"/>
          </a:endParaRPr>
        </a:p>
      </dgm:t>
    </dgm:pt>
    <dgm:pt modelId="{4DDBEB80-BA98-41E8-9842-CFFFFD5AAD77}">
      <dgm:prSet phldrT="[Текст]" custT="1"/>
      <dgm:spPr/>
      <dgm:t>
        <a:bodyPr/>
        <a:lstStyle/>
        <a:p>
          <a:endParaRPr lang="ru-RU" sz="1000" b="1" dirty="0">
            <a:solidFill>
              <a:srgbClr val="C00000"/>
            </a:solidFill>
            <a:latin typeface="+mn-lt"/>
          </a:endParaRPr>
        </a:p>
      </dgm:t>
    </dgm:pt>
    <dgm:pt modelId="{401ADAC4-60D6-4BCF-9EF1-04F782E87B43}" type="parTrans" cxnId="{3FE712E4-0EC8-4A01-BFF1-31BA4DD91179}">
      <dgm:prSet/>
      <dgm:spPr/>
      <dgm:t>
        <a:bodyPr/>
        <a:lstStyle/>
        <a:p>
          <a:endParaRPr lang="ru-RU" sz="1000">
            <a:latin typeface="+mn-lt"/>
          </a:endParaRPr>
        </a:p>
      </dgm:t>
    </dgm:pt>
    <dgm:pt modelId="{D6D24AEF-DBBC-4523-A522-B06CA8170DD0}" type="sibTrans" cxnId="{3FE712E4-0EC8-4A01-BFF1-31BA4DD91179}">
      <dgm:prSet/>
      <dgm:spPr/>
      <dgm:t>
        <a:bodyPr/>
        <a:lstStyle/>
        <a:p>
          <a:endParaRPr lang="ru-RU" sz="1000">
            <a:latin typeface="+mn-lt"/>
          </a:endParaRPr>
        </a:p>
      </dgm:t>
    </dgm:pt>
    <dgm:pt modelId="{42F915E8-D906-4705-8EA4-63446FB87374}" type="pres">
      <dgm:prSet presAssocID="{E61A0FD0-A71C-4326-AF46-B8039FC81672}" presName="Name0" presStyleCnt="0">
        <dgm:presLayoutVars>
          <dgm:chMax/>
          <dgm:chPref/>
          <dgm:dir/>
          <dgm:animLvl val="lvl"/>
        </dgm:presLayoutVars>
      </dgm:prSet>
      <dgm:spPr/>
    </dgm:pt>
    <dgm:pt modelId="{511853C1-726B-4E80-9402-DBDB313F5EE3}" type="pres">
      <dgm:prSet presAssocID="{F870A6BC-1B50-4B1D-A6B8-B120974B6E28}" presName="composite" presStyleCnt="0"/>
      <dgm:spPr/>
    </dgm:pt>
    <dgm:pt modelId="{CD26003F-280C-4A25-BB60-7DB1433C87E4}" type="pres">
      <dgm:prSet presAssocID="{F870A6BC-1B50-4B1D-A6B8-B120974B6E28}" presName="Parent1" presStyleLbl="node1" presStyleIdx="0" presStyleCnt="6" custScaleX="99173" custLinFactNeighborX="6039" custLinFactNeighborY="472">
        <dgm:presLayoutVars>
          <dgm:chMax val="1"/>
          <dgm:chPref val="1"/>
          <dgm:bulletEnabled val="1"/>
        </dgm:presLayoutVars>
      </dgm:prSet>
      <dgm:spPr/>
    </dgm:pt>
    <dgm:pt modelId="{FA127DD4-B283-4AA5-8761-27A2C024E3F8}" type="pres">
      <dgm:prSet presAssocID="{F870A6BC-1B50-4B1D-A6B8-B120974B6E28}" presName="Childtext1" presStyleLbl="revTx" presStyleIdx="0" presStyleCnt="3">
        <dgm:presLayoutVars>
          <dgm:chMax val="0"/>
          <dgm:chPref val="0"/>
          <dgm:bulletEnabled val="1"/>
        </dgm:presLayoutVars>
      </dgm:prSet>
      <dgm:spPr/>
    </dgm:pt>
    <dgm:pt modelId="{46317207-92BE-415B-BFEA-AF364A0CAD5A}" type="pres">
      <dgm:prSet presAssocID="{F870A6BC-1B50-4B1D-A6B8-B120974B6E28}" presName="BalanceSpacing" presStyleCnt="0"/>
      <dgm:spPr/>
    </dgm:pt>
    <dgm:pt modelId="{EE7411F6-CBF7-4CAE-92E3-17C3AC654B18}" type="pres">
      <dgm:prSet presAssocID="{F870A6BC-1B50-4B1D-A6B8-B120974B6E28}" presName="BalanceSpacing1" presStyleCnt="0"/>
      <dgm:spPr/>
    </dgm:pt>
    <dgm:pt modelId="{0959EDD7-3EC6-4A0C-BC72-DCF174BCAC34}" type="pres">
      <dgm:prSet presAssocID="{A371D11F-AC27-44FB-B893-F9E1BB1BDD71}" presName="Accent1Text" presStyleLbl="node1" presStyleIdx="1" presStyleCnt="6"/>
      <dgm:spPr/>
    </dgm:pt>
    <dgm:pt modelId="{1E9540D1-73AB-4DAC-8765-8F41B17E67E5}" type="pres">
      <dgm:prSet presAssocID="{A371D11F-AC27-44FB-B893-F9E1BB1BDD71}" presName="spaceBetweenRectangles" presStyleCnt="0"/>
      <dgm:spPr/>
    </dgm:pt>
    <dgm:pt modelId="{6409F0E8-BB7F-4365-A171-367764D414E3}" type="pres">
      <dgm:prSet presAssocID="{F6F1FBD2-16BC-4823-8665-E5987D75DAD5}" presName="composite" presStyleCnt="0"/>
      <dgm:spPr/>
    </dgm:pt>
    <dgm:pt modelId="{3D91D95E-F217-4ACB-AE57-813503E6588F}" type="pres">
      <dgm:prSet presAssocID="{F6F1FBD2-16BC-4823-8665-E5987D75DAD5}" presName="Parent1" presStyleLbl="node1" presStyleIdx="2" presStyleCnt="6">
        <dgm:presLayoutVars>
          <dgm:chMax val="1"/>
          <dgm:chPref val="1"/>
          <dgm:bulletEnabled val="1"/>
        </dgm:presLayoutVars>
      </dgm:prSet>
      <dgm:spPr/>
    </dgm:pt>
    <dgm:pt modelId="{A6406DAF-802D-4EB9-828E-68F2F620E33A}" type="pres">
      <dgm:prSet presAssocID="{F6F1FBD2-16BC-4823-8665-E5987D75DAD5}" presName="Childtext1" presStyleLbl="revTx" presStyleIdx="1" presStyleCnt="3">
        <dgm:presLayoutVars>
          <dgm:chMax val="0"/>
          <dgm:chPref val="0"/>
          <dgm:bulletEnabled val="1"/>
        </dgm:presLayoutVars>
      </dgm:prSet>
      <dgm:spPr/>
    </dgm:pt>
    <dgm:pt modelId="{8EE1F1E6-4E8D-416D-828A-0352DD53B625}" type="pres">
      <dgm:prSet presAssocID="{F6F1FBD2-16BC-4823-8665-E5987D75DAD5}" presName="BalanceSpacing" presStyleCnt="0"/>
      <dgm:spPr/>
    </dgm:pt>
    <dgm:pt modelId="{1731265B-017E-4817-9DCF-FE8ED417E7D6}" type="pres">
      <dgm:prSet presAssocID="{F6F1FBD2-16BC-4823-8665-E5987D75DAD5}" presName="BalanceSpacing1" presStyleCnt="0"/>
      <dgm:spPr/>
    </dgm:pt>
    <dgm:pt modelId="{06B039B3-DFF6-4F51-8C09-0729D6EA99DC}" type="pres">
      <dgm:prSet presAssocID="{0FB61A70-9F6D-4523-9071-38BFE0835FAE}" presName="Accent1Text" presStyleLbl="node1" presStyleIdx="3" presStyleCnt="6" custLinFactX="-8434" custLinFactNeighborX="-100000" custLinFactNeighborY="-1133"/>
      <dgm:spPr/>
    </dgm:pt>
    <dgm:pt modelId="{8642FF77-569E-4508-A156-D324754ABAC8}" type="pres">
      <dgm:prSet presAssocID="{0FB61A70-9F6D-4523-9071-38BFE0835FAE}" presName="spaceBetweenRectangles" presStyleCnt="0"/>
      <dgm:spPr/>
    </dgm:pt>
    <dgm:pt modelId="{6B61E941-1C06-476B-A068-B243C101D9A3}" type="pres">
      <dgm:prSet presAssocID="{CCF9980E-7048-46D2-B885-913985E95D03}" presName="composite" presStyleCnt="0"/>
      <dgm:spPr/>
    </dgm:pt>
    <dgm:pt modelId="{1899019B-4B5F-4CF5-80F6-456E7FCB2404}" type="pres">
      <dgm:prSet presAssocID="{CCF9980E-7048-46D2-B885-913985E95D03}" presName="Parent1" presStyleLbl="node1" presStyleIdx="4" presStyleCnt="6">
        <dgm:presLayoutVars>
          <dgm:chMax val="1"/>
          <dgm:chPref val="1"/>
          <dgm:bulletEnabled val="1"/>
        </dgm:presLayoutVars>
      </dgm:prSet>
      <dgm:spPr/>
    </dgm:pt>
    <dgm:pt modelId="{057E17ED-5BDA-4556-8A4C-5D14734DAC0F}" type="pres">
      <dgm:prSet presAssocID="{CCF9980E-7048-46D2-B885-913985E95D03}" presName="Childtext1" presStyleLbl="revTx" presStyleIdx="2" presStyleCnt="3">
        <dgm:presLayoutVars>
          <dgm:chMax val="0"/>
          <dgm:chPref val="0"/>
          <dgm:bulletEnabled val="1"/>
        </dgm:presLayoutVars>
      </dgm:prSet>
      <dgm:spPr/>
    </dgm:pt>
    <dgm:pt modelId="{F6CDE650-F59B-472C-91B3-59CA954C67E1}" type="pres">
      <dgm:prSet presAssocID="{CCF9980E-7048-46D2-B885-913985E95D03}" presName="BalanceSpacing" presStyleCnt="0"/>
      <dgm:spPr/>
    </dgm:pt>
    <dgm:pt modelId="{6DD72A73-FF66-4C6A-AAF8-B1E4B622C47A}" type="pres">
      <dgm:prSet presAssocID="{CCF9980E-7048-46D2-B885-913985E95D03}" presName="BalanceSpacing1" presStyleCnt="0"/>
      <dgm:spPr/>
    </dgm:pt>
    <dgm:pt modelId="{E2954282-FD26-4E00-BDD1-56BEFE44493C}" type="pres">
      <dgm:prSet presAssocID="{7B277F88-AE20-4C58-9F05-24B6C2BFE2BE}" presName="Accent1Text" presStyleLbl="node1" presStyleIdx="5" presStyleCnt="6"/>
      <dgm:spPr/>
    </dgm:pt>
  </dgm:ptLst>
  <dgm:cxnLst>
    <dgm:cxn modelId="{6AD0BD08-E904-4527-8449-3D67C2E05AF0}" srcId="{E61A0FD0-A71C-4326-AF46-B8039FC81672}" destId="{F6F1FBD2-16BC-4823-8665-E5987D75DAD5}" srcOrd="1" destOrd="0" parTransId="{560EE249-0B34-44E2-8D34-BD4E6B0A4F26}" sibTransId="{0FB61A70-9F6D-4523-9071-38BFE0835FAE}"/>
    <dgm:cxn modelId="{46C75916-CFD5-4CFB-BDB9-2AC34B52438C}" type="presOf" srcId="{CCF9980E-7048-46D2-B885-913985E95D03}" destId="{1899019B-4B5F-4CF5-80F6-456E7FCB2404}" srcOrd="0" destOrd="0" presId="urn:microsoft.com/office/officeart/2008/layout/AlternatingHexagons"/>
    <dgm:cxn modelId="{984E9C23-0A5C-472F-A446-DF5181F7F641}" srcId="{E61A0FD0-A71C-4326-AF46-B8039FC81672}" destId="{F870A6BC-1B50-4B1D-A6B8-B120974B6E28}" srcOrd="0" destOrd="0" parTransId="{D18C95F3-B350-429E-8679-6036410D5144}" sibTransId="{A371D11F-AC27-44FB-B893-F9E1BB1BDD71}"/>
    <dgm:cxn modelId="{F3E2CA3D-5BEE-4ED9-84FD-8841E2B39852}" type="presOf" srcId="{7B277F88-AE20-4C58-9F05-24B6C2BFE2BE}" destId="{E2954282-FD26-4E00-BDD1-56BEFE44493C}" srcOrd="0" destOrd="0" presId="urn:microsoft.com/office/officeart/2008/layout/AlternatingHexagons"/>
    <dgm:cxn modelId="{7F3C535D-DEDE-4CFB-84AD-64532AB3B60F}" type="presOf" srcId="{F870A6BC-1B50-4B1D-A6B8-B120974B6E28}" destId="{CD26003F-280C-4A25-BB60-7DB1433C87E4}" srcOrd="0" destOrd="0" presId="urn:microsoft.com/office/officeart/2008/layout/AlternatingHexagons"/>
    <dgm:cxn modelId="{B97EDA61-837C-420F-9718-93566FC2257C}" type="presOf" srcId="{F6F1FBD2-16BC-4823-8665-E5987D75DAD5}" destId="{3D91D95E-F217-4ACB-AE57-813503E6588F}" srcOrd="0" destOrd="0" presId="urn:microsoft.com/office/officeart/2008/layout/AlternatingHexagons"/>
    <dgm:cxn modelId="{7D1EAC42-95D6-47D5-8263-4FEF0ADA02E1}" type="presOf" srcId="{E61A0FD0-A71C-4326-AF46-B8039FC81672}" destId="{42F915E8-D906-4705-8EA4-63446FB87374}" srcOrd="0" destOrd="0" presId="urn:microsoft.com/office/officeart/2008/layout/AlternatingHexagons"/>
    <dgm:cxn modelId="{81A5BE50-7D1D-4848-8939-EB001FE1428A}" srcId="{E61A0FD0-A71C-4326-AF46-B8039FC81672}" destId="{CCF9980E-7048-46D2-B885-913985E95D03}" srcOrd="2" destOrd="0" parTransId="{20E975BE-A7C7-434B-BB73-B3C180344B8B}" sibTransId="{7B277F88-AE20-4C58-9F05-24B6C2BFE2BE}"/>
    <dgm:cxn modelId="{A330EA81-1AE2-46D1-BD93-A31DDEA0986A}" type="presOf" srcId="{0FB61A70-9F6D-4523-9071-38BFE0835FAE}" destId="{06B039B3-DFF6-4F51-8C09-0729D6EA99DC}" srcOrd="0" destOrd="0" presId="urn:microsoft.com/office/officeart/2008/layout/AlternatingHexagons"/>
    <dgm:cxn modelId="{56BEEEA1-9688-4029-9C31-C24DEADA269A}" type="presOf" srcId="{4DDBEB80-BA98-41E8-9842-CFFFFD5AAD77}" destId="{057E17ED-5BDA-4556-8A4C-5D14734DAC0F}" srcOrd="0" destOrd="0" presId="urn:microsoft.com/office/officeart/2008/layout/AlternatingHexagons"/>
    <dgm:cxn modelId="{EE7847CF-96EA-4E7B-B8F0-094FD5AE1524}" type="presOf" srcId="{A371D11F-AC27-44FB-B893-F9E1BB1BDD71}" destId="{0959EDD7-3EC6-4A0C-BC72-DCF174BCAC34}" srcOrd="0" destOrd="0" presId="urn:microsoft.com/office/officeart/2008/layout/AlternatingHexagons"/>
    <dgm:cxn modelId="{3FE712E4-0EC8-4A01-BFF1-31BA4DD91179}" srcId="{CCF9980E-7048-46D2-B885-913985E95D03}" destId="{4DDBEB80-BA98-41E8-9842-CFFFFD5AAD77}" srcOrd="0" destOrd="0" parTransId="{401ADAC4-60D6-4BCF-9EF1-04F782E87B43}" sibTransId="{D6D24AEF-DBBC-4523-A522-B06CA8170DD0}"/>
    <dgm:cxn modelId="{3A02D3C1-990F-44F6-A150-DB8ACF24842D}" type="presParOf" srcId="{42F915E8-D906-4705-8EA4-63446FB87374}" destId="{511853C1-726B-4E80-9402-DBDB313F5EE3}" srcOrd="0" destOrd="0" presId="urn:microsoft.com/office/officeart/2008/layout/AlternatingHexagons"/>
    <dgm:cxn modelId="{4901612B-DDC6-40C8-B93A-742CF1E0AB60}" type="presParOf" srcId="{511853C1-726B-4E80-9402-DBDB313F5EE3}" destId="{CD26003F-280C-4A25-BB60-7DB1433C87E4}" srcOrd="0" destOrd="0" presId="urn:microsoft.com/office/officeart/2008/layout/AlternatingHexagons"/>
    <dgm:cxn modelId="{13488A99-B783-44FD-821A-1D48722021DB}" type="presParOf" srcId="{511853C1-726B-4E80-9402-DBDB313F5EE3}" destId="{FA127DD4-B283-4AA5-8761-27A2C024E3F8}" srcOrd="1" destOrd="0" presId="urn:microsoft.com/office/officeart/2008/layout/AlternatingHexagons"/>
    <dgm:cxn modelId="{A10FFE1B-4D29-4A9D-B343-4694B887410D}" type="presParOf" srcId="{511853C1-726B-4E80-9402-DBDB313F5EE3}" destId="{46317207-92BE-415B-BFEA-AF364A0CAD5A}" srcOrd="2" destOrd="0" presId="urn:microsoft.com/office/officeart/2008/layout/AlternatingHexagons"/>
    <dgm:cxn modelId="{3064EEF3-1DDE-427E-A393-1750A1082246}" type="presParOf" srcId="{511853C1-726B-4E80-9402-DBDB313F5EE3}" destId="{EE7411F6-CBF7-4CAE-92E3-17C3AC654B18}" srcOrd="3" destOrd="0" presId="urn:microsoft.com/office/officeart/2008/layout/AlternatingHexagons"/>
    <dgm:cxn modelId="{8A50BB61-E833-437C-9F19-E4EC60F25D1A}" type="presParOf" srcId="{511853C1-726B-4E80-9402-DBDB313F5EE3}" destId="{0959EDD7-3EC6-4A0C-BC72-DCF174BCAC34}" srcOrd="4" destOrd="0" presId="urn:microsoft.com/office/officeart/2008/layout/AlternatingHexagons"/>
    <dgm:cxn modelId="{240B8F11-FB9C-4AC3-BD51-FCE45C2C48BD}" type="presParOf" srcId="{42F915E8-D906-4705-8EA4-63446FB87374}" destId="{1E9540D1-73AB-4DAC-8765-8F41B17E67E5}" srcOrd="1" destOrd="0" presId="urn:microsoft.com/office/officeart/2008/layout/AlternatingHexagons"/>
    <dgm:cxn modelId="{97B5134A-6C92-4B55-8E76-F99E120EBB03}" type="presParOf" srcId="{42F915E8-D906-4705-8EA4-63446FB87374}" destId="{6409F0E8-BB7F-4365-A171-367764D414E3}" srcOrd="2" destOrd="0" presId="urn:microsoft.com/office/officeart/2008/layout/AlternatingHexagons"/>
    <dgm:cxn modelId="{FC719909-9C40-4F22-B9DB-0075C645B9F0}" type="presParOf" srcId="{6409F0E8-BB7F-4365-A171-367764D414E3}" destId="{3D91D95E-F217-4ACB-AE57-813503E6588F}" srcOrd="0" destOrd="0" presId="urn:microsoft.com/office/officeart/2008/layout/AlternatingHexagons"/>
    <dgm:cxn modelId="{B5F75BC6-79A9-4438-8A0B-9D5ED321BF32}" type="presParOf" srcId="{6409F0E8-BB7F-4365-A171-367764D414E3}" destId="{A6406DAF-802D-4EB9-828E-68F2F620E33A}" srcOrd="1" destOrd="0" presId="urn:microsoft.com/office/officeart/2008/layout/AlternatingHexagons"/>
    <dgm:cxn modelId="{FF58BBF6-4F46-46CE-9AD6-82935F4F8C31}" type="presParOf" srcId="{6409F0E8-BB7F-4365-A171-367764D414E3}" destId="{8EE1F1E6-4E8D-416D-828A-0352DD53B625}" srcOrd="2" destOrd="0" presId="urn:microsoft.com/office/officeart/2008/layout/AlternatingHexagons"/>
    <dgm:cxn modelId="{6431B563-3513-44FA-83BE-BF0C3629F2FB}" type="presParOf" srcId="{6409F0E8-BB7F-4365-A171-367764D414E3}" destId="{1731265B-017E-4817-9DCF-FE8ED417E7D6}" srcOrd="3" destOrd="0" presId="urn:microsoft.com/office/officeart/2008/layout/AlternatingHexagons"/>
    <dgm:cxn modelId="{A4BF8BD6-0BC8-480E-AC62-DD57EBF0A095}" type="presParOf" srcId="{6409F0E8-BB7F-4365-A171-367764D414E3}" destId="{06B039B3-DFF6-4F51-8C09-0729D6EA99DC}" srcOrd="4" destOrd="0" presId="urn:microsoft.com/office/officeart/2008/layout/AlternatingHexagons"/>
    <dgm:cxn modelId="{7540917C-12AA-4084-BB09-767AAE67E5BB}" type="presParOf" srcId="{42F915E8-D906-4705-8EA4-63446FB87374}" destId="{8642FF77-569E-4508-A156-D324754ABAC8}" srcOrd="3" destOrd="0" presId="urn:microsoft.com/office/officeart/2008/layout/AlternatingHexagons"/>
    <dgm:cxn modelId="{8EAD496C-E3BE-463B-8171-B3F3A381FEE0}" type="presParOf" srcId="{42F915E8-D906-4705-8EA4-63446FB87374}" destId="{6B61E941-1C06-476B-A068-B243C101D9A3}" srcOrd="4" destOrd="0" presId="urn:microsoft.com/office/officeart/2008/layout/AlternatingHexagons"/>
    <dgm:cxn modelId="{2B7E16D6-D614-426B-BE1D-B5C838D0FEE2}" type="presParOf" srcId="{6B61E941-1C06-476B-A068-B243C101D9A3}" destId="{1899019B-4B5F-4CF5-80F6-456E7FCB2404}" srcOrd="0" destOrd="0" presId="urn:microsoft.com/office/officeart/2008/layout/AlternatingHexagons"/>
    <dgm:cxn modelId="{B807E665-ECE0-46A1-AC81-F93BC11FF3D2}" type="presParOf" srcId="{6B61E941-1C06-476B-A068-B243C101D9A3}" destId="{057E17ED-5BDA-4556-8A4C-5D14734DAC0F}" srcOrd="1" destOrd="0" presId="urn:microsoft.com/office/officeart/2008/layout/AlternatingHexagons"/>
    <dgm:cxn modelId="{D72A3656-3C81-44B7-9AB3-98FE4F5E727A}" type="presParOf" srcId="{6B61E941-1C06-476B-A068-B243C101D9A3}" destId="{F6CDE650-F59B-472C-91B3-59CA954C67E1}" srcOrd="2" destOrd="0" presId="urn:microsoft.com/office/officeart/2008/layout/AlternatingHexagons"/>
    <dgm:cxn modelId="{9057A218-BAC6-4A77-8687-3609786F49F3}" type="presParOf" srcId="{6B61E941-1C06-476B-A068-B243C101D9A3}" destId="{6DD72A73-FF66-4C6A-AAF8-B1E4B622C47A}" srcOrd="3" destOrd="0" presId="urn:microsoft.com/office/officeart/2008/layout/AlternatingHexagons"/>
    <dgm:cxn modelId="{233FDD32-137A-45CA-847A-1311369CFA36}" type="presParOf" srcId="{6B61E941-1C06-476B-A068-B243C101D9A3}" destId="{E2954282-FD26-4E00-BDD1-56BEFE44493C}" srcOrd="4" destOrd="0" presId="urn:microsoft.com/office/officeart/2008/layout/AlternatingHexagons"/>
  </dgm:cxnLst>
  <dgm:bg/>
  <dgm:whole/>
  <dgm:extLst>
    <a:ext uri="http://schemas.microsoft.com/office/drawing/2008/diagram">
      <dsp:dataModelExt xmlns:dsp="http://schemas.microsoft.com/office/drawing/2008/diagram" relId="rId11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A7656CF7-E98E-4B50-B59A-FB8EDA9A2551}" type="doc">
      <dgm:prSet loTypeId="urn:microsoft.com/office/officeart/2008/layout/AlternatingPictureBlocks" loCatId="list" qsTypeId="urn:microsoft.com/office/officeart/2005/8/quickstyle/simple1" qsCatId="simple" csTypeId="urn:microsoft.com/office/officeart/2005/8/colors/accent0_3" csCatId="mainScheme" phldr="1"/>
      <dgm:spPr/>
    </dgm:pt>
    <dgm:pt modelId="{31FE63DC-76B0-4CDA-9944-1A38DB10EF3E}">
      <dgm:prSet phldrT="[Текст]" custT="1"/>
      <dgm:spPr/>
      <dgm:t>
        <a:bodyPr/>
        <a:lstStyle/>
        <a:p>
          <a:r>
            <a:rPr lang="ru-RU" sz="800" b="1" u="sng" dirty="0"/>
            <a:t>Дополнительные виды программы</a:t>
          </a:r>
          <a:r>
            <a:rPr lang="ru-RU" sz="800" u="sng" dirty="0"/>
            <a:t>:</a:t>
          </a:r>
        </a:p>
        <a:p>
          <a:r>
            <a:rPr lang="ru-RU" sz="800" dirty="0"/>
            <a:t> бадминтон, баскетбол 3х3, волейбол, самбо, плавание, мини-футбол, шахматы</a:t>
          </a:r>
        </a:p>
      </dgm:t>
    </dgm:pt>
    <dgm:pt modelId="{5A99E51D-0C3A-4E85-A317-11FA2675C07A}" type="sibTrans" cxnId="{59404307-3466-48AD-8435-A9EA29BF525B}">
      <dgm:prSet/>
      <dgm:spPr/>
      <dgm:t>
        <a:bodyPr/>
        <a:lstStyle/>
        <a:p>
          <a:endParaRPr lang="ru-RU" sz="1400"/>
        </a:p>
      </dgm:t>
    </dgm:pt>
    <dgm:pt modelId="{D2B97E70-9E86-41B9-8C11-5868F3457F90}" type="parTrans" cxnId="{59404307-3466-48AD-8435-A9EA29BF525B}">
      <dgm:prSet/>
      <dgm:spPr/>
      <dgm:t>
        <a:bodyPr/>
        <a:lstStyle/>
        <a:p>
          <a:endParaRPr lang="ru-RU" sz="1400"/>
        </a:p>
      </dgm:t>
    </dgm:pt>
    <dgm:pt modelId="{45829FC6-7EFA-4784-8B61-AC3CF7375153}">
      <dgm:prSet phldrT="[Текст]" custT="1"/>
      <dgm:spPr/>
      <dgm:t>
        <a:bodyPr/>
        <a:lstStyle/>
        <a:p>
          <a:r>
            <a:rPr lang="ru-RU" sz="800" b="1" u="sng" dirty="0"/>
            <a:t>Основные виды программы </a:t>
          </a:r>
          <a:r>
            <a:rPr lang="ru-RU" sz="800" u="sng" dirty="0"/>
            <a:t>:</a:t>
          </a:r>
        </a:p>
        <a:p>
          <a:r>
            <a:rPr lang="ru-RU" sz="800" dirty="0"/>
            <a:t>спортивное многоборье (тесты), эстафетный бег</a:t>
          </a:r>
        </a:p>
        <a:p>
          <a:r>
            <a:rPr lang="ru-RU" sz="800" dirty="0"/>
            <a:t>творческий конкурс </a:t>
          </a:r>
        </a:p>
        <a:p>
          <a:r>
            <a:rPr lang="ru-RU" sz="800" dirty="0"/>
            <a:t>теоретические конкурсы</a:t>
          </a:r>
        </a:p>
      </dgm:t>
    </dgm:pt>
    <dgm:pt modelId="{60532BDB-1969-4436-B8A0-F41E055C3725}" type="sibTrans" cxnId="{D6B4F49F-74CD-450B-B84C-28371ECCF279}">
      <dgm:prSet/>
      <dgm:spPr/>
      <dgm:t>
        <a:bodyPr/>
        <a:lstStyle/>
        <a:p>
          <a:endParaRPr lang="ru-RU" sz="1400"/>
        </a:p>
      </dgm:t>
    </dgm:pt>
    <dgm:pt modelId="{1DB27E8D-DCFE-484D-8143-01D848E5E188}" type="parTrans" cxnId="{D6B4F49F-74CD-450B-B84C-28371ECCF279}">
      <dgm:prSet/>
      <dgm:spPr/>
      <dgm:t>
        <a:bodyPr/>
        <a:lstStyle/>
        <a:p>
          <a:endParaRPr lang="ru-RU" sz="1400"/>
        </a:p>
      </dgm:t>
    </dgm:pt>
    <dgm:pt modelId="{E53B2F2E-C0EB-4DE5-A99E-846253A05C5E}" type="pres">
      <dgm:prSet presAssocID="{A7656CF7-E98E-4B50-B59A-FB8EDA9A2551}" presName="linearFlow" presStyleCnt="0">
        <dgm:presLayoutVars>
          <dgm:dir/>
          <dgm:resizeHandles val="exact"/>
        </dgm:presLayoutVars>
      </dgm:prSet>
      <dgm:spPr/>
    </dgm:pt>
    <dgm:pt modelId="{352DC088-94AC-4DE7-AA24-376979FEA77F}" type="pres">
      <dgm:prSet presAssocID="{45829FC6-7EFA-4784-8B61-AC3CF7375153}" presName="comp" presStyleCnt="0"/>
      <dgm:spPr/>
    </dgm:pt>
    <dgm:pt modelId="{B6E5F682-9779-40F4-ACA6-7E9E5422422D}" type="pres">
      <dgm:prSet presAssocID="{45829FC6-7EFA-4784-8B61-AC3CF7375153}" presName="rect2" presStyleLbl="node1" presStyleIdx="0" presStyleCnt="2">
        <dgm:presLayoutVars>
          <dgm:bulletEnabled val="1"/>
        </dgm:presLayoutVars>
      </dgm:prSet>
      <dgm:spPr/>
    </dgm:pt>
    <dgm:pt modelId="{E19CC82A-0521-45CB-959E-35F3B79C4657}" type="pres">
      <dgm:prSet presAssocID="{45829FC6-7EFA-4784-8B61-AC3CF7375153}" presName="rect1" presStyleLbl="lnNode1" presStyleIdx="0" presStyleCnt="2" custLinFactNeighborX="3461" custLinFactNeighborY="6546"/>
      <dgm:spPr>
        <a:blipFill rotWithShape="1">
          <a:blip xmlns:r="http://schemas.openxmlformats.org/officeDocument/2006/relationships" r:embed="rId1"/>
          <a:stretch>
            <a:fillRect/>
          </a:stretch>
        </a:blipFill>
      </dgm:spPr>
    </dgm:pt>
    <dgm:pt modelId="{BFDD9727-025C-44E7-88C8-BC21EE7E361E}" type="pres">
      <dgm:prSet presAssocID="{60532BDB-1969-4436-B8A0-F41E055C3725}" presName="sibTrans" presStyleCnt="0"/>
      <dgm:spPr/>
    </dgm:pt>
    <dgm:pt modelId="{EA4CDC13-7901-4947-AD77-35E8D4681CB3}" type="pres">
      <dgm:prSet presAssocID="{31FE63DC-76B0-4CDA-9944-1A38DB10EF3E}" presName="comp" presStyleCnt="0"/>
      <dgm:spPr/>
    </dgm:pt>
    <dgm:pt modelId="{F25E2754-9F14-478E-99DB-2E9272B85BD2}" type="pres">
      <dgm:prSet presAssocID="{31FE63DC-76B0-4CDA-9944-1A38DB10EF3E}" presName="rect2" presStyleLbl="node1" presStyleIdx="1" presStyleCnt="2">
        <dgm:presLayoutVars>
          <dgm:bulletEnabled val="1"/>
        </dgm:presLayoutVars>
      </dgm:prSet>
      <dgm:spPr/>
    </dgm:pt>
    <dgm:pt modelId="{172E965C-B431-423F-91F0-65DDACC25015}" type="pres">
      <dgm:prSet presAssocID="{31FE63DC-76B0-4CDA-9944-1A38DB10EF3E}" presName="rect1" presStyleLbl="lnNode1" presStyleIdx="1" presStyleCnt="2"/>
      <dgm:spPr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17000" b="-17000"/>
          </a:stretch>
        </a:blipFill>
      </dgm:spPr>
    </dgm:pt>
  </dgm:ptLst>
  <dgm:cxnLst>
    <dgm:cxn modelId="{59404307-3466-48AD-8435-A9EA29BF525B}" srcId="{A7656CF7-E98E-4B50-B59A-FB8EDA9A2551}" destId="{31FE63DC-76B0-4CDA-9944-1A38DB10EF3E}" srcOrd="1" destOrd="0" parTransId="{D2B97E70-9E86-41B9-8C11-5868F3457F90}" sibTransId="{5A99E51D-0C3A-4E85-A317-11FA2675C07A}"/>
    <dgm:cxn modelId="{168CD27F-7344-4F74-B273-AB06CE90310B}" type="presOf" srcId="{45829FC6-7EFA-4784-8B61-AC3CF7375153}" destId="{B6E5F682-9779-40F4-ACA6-7E9E5422422D}" srcOrd="0" destOrd="0" presId="urn:microsoft.com/office/officeart/2008/layout/AlternatingPictureBlocks"/>
    <dgm:cxn modelId="{3973A98D-6DB1-422E-A9EB-2A1D0B4EED2E}" type="presOf" srcId="{A7656CF7-E98E-4B50-B59A-FB8EDA9A2551}" destId="{E53B2F2E-C0EB-4DE5-A99E-846253A05C5E}" srcOrd="0" destOrd="0" presId="urn:microsoft.com/office/officeart/2008/layout/AlternatingPictureBlocks"/>
    <dgm:cxn modelId="{D6B4F49F-74CD-450B-B84C-28371ECCF279}" srcId="{A7656CF7-E98E-4B50-B59A-FB8EDA9A2551}" destId="{45829FC6-7EFA-4784-8B61-AC3CF7375153}" srcOrd="0" destOrd="0" parTransId="{1DB27E8D-DCFE-484D-8143-01D848E5E188}" sibTransId="{60532BDB-1969-4436-B8A0-F41E055C3725}"/>
    <dgm:cxn modelId="{3168A7D8-1623-4316-B3A6-71465ECF7F70}" type="presOf" srcId="{31FE63DC-76B0-4CDA-9944-1A38DB10EF3E}" destId="{F25E2754-9F14-478E-99DB-2E9272B85BD2}" srcOrd="0" destOrd="0" presId="urn:microsoft.com/office/officeart/2008/layout/AlternatingPictureBlocks"/>
    <dgm:cxn modelId="{ABAFAAC8-848A-4113-8476-3570304AFCD9}" type="presParOf" srcId="{E53B2F2E-C0EB-4DE5-A99E-846253A05C5E}" destId="{352DC088-94AC-4DE7-AA24-376979FEA77F}" srcOrd="0" destOrd="0" presId="urn:microsoft.com/office/officeart/2008/layout/AlternatingPictureBlocks"/>
    <dgm:cxn modelId="{29F26057-B9A1-4C83-A578-D2B546604652}" type="presParOf" srcId="{352DC088-94AC-4DE7-AA24-376979FEA77F}" destId="{B6E5F682-9779-40F4-ACA6-7E9E5422422D}" srcOrd="0" destOrd="0" presId="urn:microsoft.com/office/officeart/2008/layout/AlternatingPictureBlocks"/>
    <dgm:cxn modelId="{DAB8729B-58EF-43AB-827E-D85F8554F8E3}" type="presParOf" srcId="{352DC088-94AC-4DE7-AA24-376979FEA77F}" destId="{E19CC82A-0521-45CB-959E-35F3B79C4657}" srcOrd="1" destOrd="0" presId="urn:microsoft.com/office/officeart/2008/layout/AlternatingPictureBlocks"/>
    <dgm:cxn modelId="{9D076B86-CE01-455E-8BF9-32E83C65F9A8}" type="presParOf" srcId="{E53B2F2E-C0EB-4DE5-A99E-846253A05C5E}" destId="{BFDD9727-025C-44E7-88C8-BC21EE7E361E}" srcOrd="1" destOrd="0" presId="urn:microsoft.com/office/officeart/2008/layout/AlternatingPictureBlocks"/>
    <dgm:cxn modelId="{539DA866-F637-438A-9F99-0627C5350595}" type="presParOf" srcId="{E53B2F2E-C0EB-4DE5-A99E-846253A05C5E}" destId="{EA4CDC13-7901-4947-AD77-35E8D4681CB3}" srcOrd="2" destOrd="0" presId="urn:microsoft.com/office/officeart/2008/layout/AlternatingPictureBlocks"/>
    <dgm:cxn modelId="{6AFE09F5-8285-40F5-8404-92360C00C00B}" type="presParOf" srcId="{EA4CDC13-7901-4947-AD77-35E8D4681CB3}" destId="{F25E2754-9F14-478E-99DB-2E9272B85BD2}" srcOrd="0" destOrd="0" presId="urn:microsoft.com/office/officeart/2008/layout/AlternatingPictureBlocks"/>
    <dgm:cxn modelId="{9EE41D21-6442-48D0-960F-B147EBE86D45}" type="presParOf" srcId="{EA4CDC13-7901-4947-AD77-35E8D4681CB3}" destId="{172E965C-B431-423F-91F0-65DDACC25015}" srcOrd="1" destOrd="0" presId="urn:microsoft.com/office/officeart/2008/layout/AlternatingPictureBlocks"/>
  </dgm:cxnLst>
  <dgm:bg/>
  <dgm:whole/>
  <dgm:extLst>
    <a:ext uri="http://schemas.microsoft.com/office/drawing/2008/diagram">
      <dsp:dataModelExt xmlns:dsp="http://schemas.microsoft.com/office/drawing/2008/diagram" relId="rId19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182F4AE-7347-4AC7-A3D3-1F3D8EC44F0A}">
      <dsp:nvSpPr>
        <dsp:cNvPr id="0" name=""/>
        <dsp:cNvSpPr/>
      </dsp:nvSpPr>
      <dsp:spPr>
        <a:xfrm>
          <a:off x="285824" y="95537"/>
          <a:ext cx="3688003" cy="775096"/>
        </a:xfrm>
        <a:prstGeom prst="roundRect">
          <a:avLst>
            <a:gd name="adj" fmla="val 10000"/>
          </a:avLst>
        </a:prstGeom>
        <a:solidFill>
          <a:schemeClr val="dk2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400" b="1" kern="1200" dirty="0"/>
            <a:t>Формирование здорового образа жизни и мотивации  занятием физической культурой и спортом</a:t>
          </a:r>
        </a:p>
      </dsp:txBody>
      <dsp:txXfrm>
        <a:off x="308526" y="118239"/>
        <a:ext cx="3642599" cy="729692"/>
      </dsp:txXfrm>
    </dsp:sp>
    <dsp:sp modelId="{4DD1B822-ACC4-4D96-ADEA-A1AA448815DC}">
      <dsp:nvSpPr>
        <dsp:cNvPr id="0" name=""/>
        <dsp:cNvSpPr/>
      </dsp:nvSpPr>
      <dsp:spPr>
        <a:xfrm rot="5400000">
          <a:off x="1984495" y="890011"/>
          <a:ext cx="290661" cy="348793"/>
        </a:xfrm>
        <a:prstGeom prst="rightArrow">
          <a:avLst>
            <a:gd name="adj1" fmla="val 60000"/>
            <a:gd name="adj2" fmla="val 50000"/>
          </a:avLst>
        </a:prstGeom>
        <a:solidFill>
          <a:schemeClr val="dk2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466725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ru-RU" sz="1050" b="1" kern="1200" dirty="0">
            <a:solidFill>
              <a:schemeClr val="bg1"/>
            </a:solidFill>
          </a:endParaRPr>
        </a:p>
      </dsp:txBody>
      <dsp:txXfrm rot="-5400000">
        <a:off x="2025188" y="919077"/>
        <a:ext cx="209275" cy="203463"/>
      </dsp:txXfrm>
    </dsp:sp>
    <dsp:sp modelId="{BA995EDC-8DC6-41C2-840C-E0C138088CF5}">
      <dsp:nvSpPr>
        <dsp:cNvPr id="0" name=""/>
        <dsp:cNvSpPr/>
      </dsp:nvSpPr>
      <dsp:spPr>
        <a:xfrm>
          <a:off x="285824" y="1258182"/>
          <a:ext cx="3688003" cy="775096"/>
        </a:xfrm>
        <a:prstGeom prst="roundRect">
          <a:avLst>
            <a:gd name="adj" fmla="val 10000"/>
          </a:avLst>
        </a:prstGeom>
        <a:solidFill>
          <a:schemeClr val="dk2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400" b="1" kern="1200" dirty="0"/>
            <a:t>Развитие соревновательной деятельности обучающихся по различным видам спорта</a:t>
          </a:r>
        </a:p>
      </dsp:txBody>
      <dsp:txXfrm>
        <a:off x="308526" y="1280884"/>
        <a:ext cx="3642599" cy="729692"/>
      </dsp:txXfrm>
    </dsp:sp>
    <dsp:sp modelId="{25AC2717-778A-4A0D-8786-C8824F60B868}">
      <dsp:nvSpPr>
        <dsp:cNvPr id="0" name=""/>
        <dsp:cNvSpPr/>
      </dsp:nvSpPr>
      <dsp:spPr>
        <a:xfrm rot="5400000">
          <a:off x="1984495" y="2052656"/>
          <a:ext cx="290661" cy="348793"/>
        </a:xfrm>
        <a:prstGeom prst="rightArrow">
          <a:avLst>
            <a:gd name="adj1" fmla="val 60000"/>
            <a:gd name="adj2" fmla="val 50000"/>
          </a:avLst>
        </a:prstGeom>
        <a:solidFill>
          <a:schemeClr val="dk2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466725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ru-RU" sz="1050" b="1" kern="1200" dirty="0">
            <a:solidFill>
              <a:schemeClr val="bg1"/>
            </a:solidFill>
          </a:endParaRPr>
        </a:p>
      </dsp:txBody>
      <dsp:txXfrm rot="-5400000">
        <a:off x="2025188" y="2081722"/>
        <a:ext cx="209275" cy="203463"/>
      </dsp:txXfrm>
    </dsp:sp>
    <dsp:sp modelId="{C776D3BD-464E-46BA-B234-82BAE35527A2}">
      <dsp:nvSpPr>
        <dsp:cNvPr id="0" name=""/>
        <dsp:cNvSpPr/>
      </dsp:nvSpPr>
      <dsp:spPr>
        <a:xfrm>
          <a:off x="285824" y="2420827"/>
          <a:ext cx="3688003" cy="775096"/>
        </a:xfrm>
        <a:prstGeom prst="roundRect">
          <a:avLst>
            <a:gd name="adj" fmla="val 10000"/>
          </a:avLst>
        </a:prstGeom>
        <a:solidFill>
          <a:schemeClr val="dk2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400" b="1" kern="1200" dirty="0"/>
            <a:t>Выявление одаренных детей и их сопровождение</a:t>
          </a:r>
        </a:p>
      </dsp:txBody>
      <dsp:txXfrm>
        <a:off x="308526" y="2443529"/>
        <a:ext cx="3642599" cy="729692"/>
      </dsp:txXfrm>
    </dsp:sp>
    <dsp:sp modelId="{27DF5F1A-9220-40FD-A49E-04A2AC6948DC}">
      <dsp:nvSpPr>
        <dsp:cNvPr id="0" name=""/>
        <dsp:cNvSpPr/>
      </dsp:nvSpPr>
      <dsp:spPr>
        <a:xfrm rot="5400000">
          <a:off x="2018759" y="3169617"/>
          <a:ext cx="222133" cy="348793"/>
        </a:xfrm>
        <a:prstGeom prst="rightArrow">
          <a:avLst>
            <a:gd name="adj1" fmla="val 60000"/>
            <a:gd name="adj2" fmla="val 50000"/>
          </a:avLst>
        </a:prstGeom>
        <a:solidFill>
          <a:schemeClr val="dk2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466725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ru-RU" sz="1050" b="1" kern="1200" dirty="0">
            <a:solidFill>
              <a:schemeClr val="bg1"/>
            </a:solidFill>
          </a:endParaRPr>
        </a:p>
      </dsp:txBody>
      <dsp:txXfrm rot="-5400000">
        <a:off x="2025188" y="3232947"/>
        <a:ext cx="209275" cy="155493"/>
      </dsp:txXfrm>
    </dsp:sp>
    <dsp:sp modelId="{A302B0E4-C624-465D-8CFE-F893D8EFAF24}">
      <dsp:nvSpPr>
        <dsp:cNvPr id="0" name=""/>
        <dsp:cNvSpPr/>
      </dsp:nvSpPr>
      <dsp:spPr>
        <a:xfrm>
          <a:off x="285824" y="3492103"/>
          <a:ext cx="3688003" cy="775096"/>
        </a:xfrm>
        <a:prstGeom prst="roundRect">
          <a:avLst>
            <a:gd name="adj" fmla="val 10000"/>
          </a:avLst>
        </a:prstGeom>
        <a:solidFill>
          <a:schemeClr val="dk2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400" b="1" kern="1200" dirty="0"/>
            <a:t>Становление гражданской и патриотической позиции подрастающего поколения</a:t>
          </a:r>
        </a:p>
      </dsp:txBody>
      <dsp:txXfrm>
        <a:off x="308526" y="3514805"/>
        <a:ext cx="3642599" cy="729692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302B0E4-C624-465D-8CFE-F893D8EFAF24}">
      <dsp:nvSpPr>
        <dsp:cNvPr id="0" name=""/>
        <dsp:cNvSpPr/>
      </dsp:nvSpPr>
      <dsp:spPr>
        <a:xfrm>
          <a:off x="0" y="525776"/>
          <a:ext cx="2045977" cy="1395956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63500" dist="50800" dir="5400000" sx="98000" sy="98000" rotWithShape="0">
            <a:srgbClr val="000000">
              <a:alpha val="20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38100" tIns="38100" rIns="38100" bIns="3810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000" b="1" kern="1200" dirty="0">
              <a:solidFill>
                <a:srgbClr val="002060"/>
              </a:solidFill>
              <a:cs typeface="Arial" panose="020B0604020202020204" pitchFamily="34" charset="0"/>
            </a:rPr>
            <a:t>определение лучших команд общеобразовательных учреждений, сформированных из обучающихся одного класса, добившихся наилучших результатов в физической подготовке и проявивших интеллектуальные и творческие способности </a:t>
          </a:r>
          <a:endParaRPr lang="ru-RU" sz="1000" b="1" kern="1200" dirty="0">
            <a:solidFill>
              <a:srgbClr val="002060"/>
            </a:solidFill>
          </a:endParaRPr>
        </a:p>
      </dsp:txBody>
      <dsp:txXfrm>
        <a:off x="40886" y="566662"/>
        <a:ext cx="1964205" cy="1314184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40972BA-773E-4534-B9CC-C999220E0C12}">
      <dsp:nvSpPr>
        <dsp:cNvPr id="0" name=""/>
        <dsp:cNvSpPr/>
      </dsp:nvSpPr>
      <dsp:spPr>
        <a:xfrm rot="5400000">
          <a:off x="299966" y="1278839"/>
          <a:ext cx="899421" cy="1496617"/>
        </a:xfrm>
        <a:prstGeom prst="corner">
          <a:avLst>
            <a:gd name="adj1" fmla="val 16120"/>
            <a:gd name="adj2" fmla="val 16110"/>
          </a:avLst>
        </a:prstGeom>
        <a:solidFill>
          <a:schemeClr val="dk2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5CF0CF8-1737-406C-9A02-B4DF500F4CCF}">
      <dsp:nvSpPr>
        <dsp:cNvPr id="0" name=""/>
        <dsp:cNvSpPr/>
      </dsp:nvSpPr>
      <dsp:spPr>
        <a:xfrm>
          <a:off x="149830" y="1726005"/>
          <a:ext cx="1351154" cy="118436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8100" tIns="38100" rIns="38100" bIns="38100" numCol="1" spcCol="1270" anchor="t" anchorCtr="0">
          <a:noAutofit/>
        </a:bodyPr>
        <a:lstStyle/>
        <a:p>
          <a:pPr marL="0" lvl="0" indent="0" algn="l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000" b="1" kern="1200" dirty="0">
              <a:solidFill>
                <a:srgbClr val="002060"/>
              </a:solidFill>
            </a:rPr>
            <a:t>проходит внутри общеобразовательных организаций </a:t>
          </a:r>
          <a:endParaRPr lang="ru-RU" sz="1000" kern="1200" dirty="0">
            <a:solidFill>
              <a:srgbClr val="002060"/>
            </a:solidFill>
          </a:endParaRPr>
        </a:p>
      </dsp:txBody>
      <dsp:txXfrm>
        <a:off x="149830" y="1726005"/>
        <a:ext cx="1351154" cy="1184365"/>
      </dsp:txXfrm>
    </dsp:sp>
    <dsp:sp modelId="{475DCFF1-03E8-4F0C-8665-7086E2C4572A}">
      <dsp:nvSpPr>
        <dsp:cNvPr id="0" name=""/>
        <dsp:cNvSpPr/>
      </dsp:nvSpPr>
      <dsp:spPr>
        <a:xfrm>
          <a:off x="1246049" y="1168656"/>
          <a:ext cx="254934" cy="254934"/>
        </a:xfrm>
        <a:prstGeom prst="triangle">
          <a:avLst>
            <a:gd name="adj" fmla="val 100000"/>
          </a:avLst>
        </a:prstGeom>
        <a:solidFill>
          <a:schemeClr val="dk2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9283BF4-20C5-400B-BE89-E73E2EA1D560}">
      <dsp:nvSpPr>
        <dsp:cNvPr id="0" name=""/>
        <dsp:cNvSpPr/>
      </dsp:nvSpPr>
      <dsp:spPr>
        <a:xfrm rot="5400000">
          <a:off x="1951663" y="1014236"/>
          <a:ext cx="899421" cy="1496617"/>
        </a:xfrm>
        <a:prstGeom prst="corner">
          <a:avLst>
            <a:gd name="adj1" fmla="val 16120"/>
            <a:gd name="adj2" fmla="val 16110"/>
          </a:avLst>
        </a:prstGeom>
        <a:solidFill>
          <a:schemeClr val="dk2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BEBFDC7-F214-4133-9EA4-FB0E0E37AE78}">
      <dsp:nvSpPr>
        <dsp:cNvPr id="0" name=""/>
        <dsp:cNvSpPr/>
      </dsp:nvSpPr>
      <dsp:spPr>
        <a:xfrm>
          <a:off x="1805129" y="1546705"/>
          <a:ext cx="1465907" cy="97391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8100" tIns="38100" rIns="38100" bIns="38100" numCol="1" spcCol="1270" anchor="t" anchorCtr="0">
          <a:noAutofit/>
        </a:bodyPr>
        <a:lstStyle/>
        <a:p>
          <a:pPr marL="0" lvl="0" indent="0" algn="l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000" b="1" kern="1200" dirty="0">
              <a:solidFill>
                <a:srgbClr val="002060"/>
              </a:solidFill>
            </a:rPr>
            <a:t>принимают  участие класс-команды общеобразовательных организаций победители школьного этапа</a:t>
          </a:r>
          <a:endParaRPr lang="ru-RU" sz="1000" kern="1200" dirty="0">
            <a:solidFill>
              <a:srgbClr val="002060"/>
            </a:solidFill>
          </a:endParaRPr>
        </a:p>
      </dsp:txBody>
      <dsp:txXfrm>
        <a:off x="1805129" y="1546705"/>
        <a:ext cx="1465907" cy="973915"/>
      </dsp:txXfrm>
    </dsp:sp>
    <dsp:sp modelId="{8C34D261-758A-4186-A7B1-0CB049D61EAE}">
      <dsp:nvSpPr>
        <dsp:cNvPr id="0" name=""/>
        <dsp:cNvSpPr/>
      </dsp:nvSpPr>
      <dsp:spPr>
        <a:xfrm>
          <a:off x="2900126" y="864578"/>
          <a:ext cx="254934" cy="254934"/>
        </a:xfrm>
        <a:prstGeom prst="triangle">
          <a:avLst>
            <a:gd name="adj" fmla="val 100000"/>
          </a:avLst>
        </a:prstGeom>
        <a:solidFill>
          <a:schemeClr val="dk2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45F1AFD-6770-406C-A396-F6CA02B58D43}">
      <dsp:nvSpPr>
        <dsp:cNvPr id="0" name=""/>
        <dsp:cNvSpPr/>
      </dsp:nvSpPr>
      <dsp:spPr>
        <a:xfrm rot="5400000">
          <a:off x="3608119" y="565458"/>
          <a:ext cx="899421" cy="1496617"/>
        </a:xfrm>
        <a:prstGeom prst="corner">
          <a:avLst>
            <a:gd name="adj1" fmla="val 16120"/>
            <a:gd name="adj2" fmla="val 16110"/>
          </a:avLst>
        </a:prstGeom>
        <a:solidFill>
          <a:schemeClr val="dk2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726AC3E-06ED-4D67-B6F0-1A53818C78FD}">
      <dsp:nvSpPr>
        <dsp:cNvPr id="0" name=""/>
        <dsp:cNvSpPr/>
      </dsp:nvSpPr>
      <dsp:spPr>
        <a:xfrm>
          <a:off x="3463482" y="1015383"/>
          <a:ext cx="1351154" cy="118436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8100" tIns="38100" rIns="38100" bIns="38100" numCol="1" spcCol="1270" anchor="t" anchorCtr="0">
          <a:noAutofit/>
        </a:bodyPr>
        <a:lstStyle/>
        <a:p>
          <a:pPr marL="0" lvl="0" indent="0" algn="l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000" b="1" kern="1200" dirty="0">
              <a:solidFill>
                <a:srgbClr val="002060"/>
              </a:solidFill>
            </a:rPr>
            <a:t>принимают  участие  класс-команды победители муниципальных этапов</a:t>
          </a:r>
          <a:endParaRPr lang="ru-RU" sz="1000" kern="1200" dirty="0">
            <a:solidFill>
              <a:srgbClr val="002060"/>
            </a:solidFill>
          </a:endParaRPr>
        </a:p>
      </dsp:txBody>
      <dsp:txXfrm>
        <a:off x="3463482" y="1015383"/>
        <a:ext cx="1351154" cy="1184365"/>
      </dsp:txXfrm>
    </dsp:sp>
    <dsp:sp modelId="{60042435-D124-4951-B609-75C02216EB43}">
      <dsp:nvSpPr>
        <dsp:cNvPr id="0" name=""/>
        <dsp:cNvSpPr/>
      </dsp:nvSpPr>
      <dsp:spPr>
        <a:xfrm>
          <a:off x="4554203" y="455275"/>
          <a:ext cx="254934" cy="254934"/>
        </a:xfrm>
        <a:prstGeom prst="triangle">
          <a:avLst>
            <a:gd name="adj" fmla="val 100000"/>
          </a:avLst>
        </a:prstGeom>
        <a:solidFill>
          <a:schemeClr val="dk2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4907D2B-E345-4ED9-A788-306325491CA1}">
      <dsp:nvSpPr>
        <dsp:cNvPr id="0" name=""/>
        <dsp:cNvSpPr/>
      </dsp:nvSpPr>
      <dsp:spPr>
        <a:xfrm rot="5400000">
          <a:off x="5262196" y="156155"/>
          <a:ext cx="899421" cy="1496617"/>
        </a:xfrm>
        <a:prstGeom prst="corner">
          <a:avLst>
            <a:gd name="adj1" fmla="val 16120"/>
            <a:gd name="adj2" fmla="val 16110"/>
          </a:avLst>
        </a:prstGeom>
        <a:solidFill>
          <a:schemeClr val="dk2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E3A5C2A-7C90-4A1E-BD72-878F1DADCCE8}">
      <dsp:nvSpPr>
        <dsp:cNvPr id="0" name=""/>
        <dsp:cNvSpPr/>
      </dsp:nvSpPr>
      <dsp:spPr>
        <a:xfrm>
          <a:off x="5112060" y="603321"/>
          <a:ext cx="1351154" cy="118436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8100" tIns="38100" rIns="38100" bIns="38100" numCol="1" spcCol="1270" anchor="t" anchorCtr="0">
          <a:noAutofit/>
        </a:bodyPr>
        <a:lstStyle/>
        <a:p>
          <a:pPr marL="0" lvl="0" indent="0" algn="l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000" b="1" kern="1200" dirty="0">
              <a:solidFill>
                <a:srgbClr val="002060"/>
              </a:solidFill>
            </a:rPr>
            <a:t>Участвуют класс-команды победители региональных этапов</a:t>
          </a:r>
          <a:endParaRPr lang="ru-RU" sz="1000" kern="1200" dirty="0">
            <a:solidFill>
              <a:srgbClr val="002060"/>
            </a:solidFill>
          </a:endParaRPr>
        </a:p>
      </dsp:txBody>
      <dsp:txXfrm>
        <a:off x="5112060" y="603321"/>
        <a:ext cx="1351154" cy="1184365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D26003F-280C-4A25-BB60-7DB1433C87E4}">
      <dsp:nvSpPr>
        <dsp:cNvPr id="0" name=""/>
        <dsp:cNvSpPr/>
      </dsp:nvSpPr>
      <dsp:spPr>
        <a:xfrm rot="5400000">
          <a:off x="2954933" y="126486"/>
          <a:ext cx="1693983" cy="1461577"/>
        </a:xfrm>
        <a:prstGeom prst="hexagon">
          <a:avLst>
            <a:gd name="adj" fmla="val 25000"/>
            <a:gd name="vf" fmla="val 11547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38100" rIns="0" bIns="3810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ts val="0"/>
            </a:spcAft>
            <a:buNone/>
          </a:pPr>
          <a:r>
            <a:rPr lang="ru-RU" sz="1000" kern="12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Обучающиеся </a:t>
          </a:r>
        </a:p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ts val="0"/>
            </a:spcAft>
            <a:buNone/>
          </a:pPr>
          <a:r>
            <a:rPr lang="ru-RU" sz="800" kern="12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общеобразовательных </a:t>
          </a:r>
        </a:p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ts val="0"/>
            </a:spcAft>
            <a:buNone/>
          </a:pPr>
          <a:r>
            <a:rPr lang="ru-RU" sz="1000" kern="12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организаций </a:t>
          </a:r>
        </a:p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ts val="0"/>
            </a:spcAft>
            <a:buNone/>
          </a:pPr>
          <a:r>
            <a:rPr lang="ru-RU" sz="1000" kern="12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с 1 по 11 класс</a:t>
          </a:r>
        </a:p>
      </dsp:txBody>
      <dsp:txXfrm rot="-5400000">
        <a:off x="3298022" y="273246"/>
        <a:ext cx="1007805" cy="1168057"/>
      </dsp:txXfrm>
    </dsp:sp>
    <dsp:sp modelId="{FA127DD4-B283-4AA5-8761-27A2C024E3F8}">
      <dsp:nvSpPr>
        <dsp:cNvPr id="0" name=""/>
        <dsp:cNvSpPr/>
      </dsp:nvSpPr>
      <dsp:spPr>
        <a:xfrm>
          <a:off x="4494528" y="341084"/>
          <a:ext cx="1890485" cy="101638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0959EDD7-3EC6-4A0C-BC72-DCF174BCAC34}">
      <dsp:nvSpPr>
        <dsp:cNvPr id="0" name=""/>
        <dsp:cNvSpPr/>
      </dsp:nvSpPr>
      <dsp:spPr>
        <a:xfrm rot="5400000">
          <a:off x="1274266" y="112396"/>
          <a:ext cx="1693983" cy="1473765"/>
        </a:xfrm>
        <a:prstGeom prst="hexagon">
          <a:avLst>
            <a:gd name="adj" fmla="val 25000"/>
            <a:gd name="vf" fmla="val 11547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ru-RU" sz="1000" kern="1200" dirty="0">
            <a:latin typeface="+mn-lt"/>
          </a:endParaRPr>
        </a:p>
      </dsp:txBody>
      <dsp:txXfrm rot="-5400000">
        <a:off x="1614037" y="266266"/>
        <a:ext cx="1014441" cy="1166025"/>
      </dsp:txXfrm>
    </dsp:sp>
    <dsp:sp modelId="{3D91D95E-F217-4ACB-AE57-813503E6588F}">
      <dsp:nvSpPr>
        <dsp:cNvPr id="0" name=""/>
        <dsp:cNvSpPr/>
      </dsp:nvSpPr>
      <dsp:spPr>
        <a:xfrm rot="5400000">
          <a:off x="2067050" y="1550249"/>
          <a:ext cx="1693983" cy="1473765"/>
        </a:xfrm>
        <a:prstGeom prst="hexagon">
          <a:avLst>
            <a:gd name="adj" fmla="val 25000"/>
            <a:gd name="vf" fmla="val 11547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8100" tIns="38100" rIns="38100" bIns="3810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ru-RU" sz="1000" kern="1200" dirty="0">
            <a:latin typeface="+mn-lt"/>
          </a:endParaRPr>
        </a:p>
      </dsp:txBody>
      <dsp:txXfrm rot="-5400000">
        <a:off x="2406821" y="1704119"/>
        <a:ext cx="1014441" cy="1166025"/>
      </dsp:txXfrm>
    </dsp:sp>
    <dsp:sp modelId="{A6406DAF-802D-4EB9-828E-68F2F620E33A}">
      <dsp:nvSpPr>
        <dsp:cNvPr id="0" name=""/>
        <dsp:cNvSpPr/>
      </dsp:nvSpPr>
      <dsp:spPr>
        <a:xfrm>
          <a:off x="286674" y="1778937"/>
          <a:ext cx="1829501" cy="101638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06B039B3-DFF6-4F51-8C09-0729D6EA99DC}">
      <dsp:nvSpPr>
        <dsp:cNvPr id="0" name=""/>
        <dsp:cNvSpPr/>
      </dsp:nvSpPr>
      <dsp:spPr>
        <a:xfrm rot="5400000">
          <a:off x="2060654" y="1531056"/>
          <a:ext cx="1693983" cy="1473765"/>
        </a:xfrm>
        <a:prstGeom prst="hexagon">
          <a:avLst>
            <a:gd name="adj" fmla="val 25000"/>
            <a:gd name="vf" fmla="val 11547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ru-RU" sz="1000" kern="1200" dirty="0">
            <a:latin typeface="+mn-lt"/>
          </a:endParaRPr>
        </a:p>
      </dsp:txBody>
      <dsp:txXfrm rot="-5400000">
        <a:off x="2400425" y="1684926"/>
        <a:ext cx="1014441" cy="1166025"/>
      </dsp:txXfrm>
    </dsp:sp>
    <dsp:sp modelId="{1899019B-4B5F-4CF5-80F6-456E7FCB2404}">
      <dsp:nvSpPr>
        <dsp:cNvPr id="0" name=""/>
        <dsp:cNvSpPr/>
      </dsp:nvSpPr>
      <dsp:spPr>
        <a:xfrm rot="5400000">
          <a:off x="2865933" y="2988102"/>
          <a:ext cx="1693983" cy="1473765"/>
        </a:xfrm>
        <a:prstGeom prst="hexagon">
          <a:avLst>
            <a:gd name="adj" fmla="val 25000"/>
            <a:gd name="vf" fmla="val 11547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8100" tIns="38100" rIns="38100" bIns="3810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ru-RU" sz="1000" kern="1200" dirty="0">
            <a:solidFill>
              <a:srgbClr val="002060"/>
            </a:solidFill>
            <a:latin typeface="+mn-lt"/>
          </a:endParaRPr>
        </a:p>
      </dsp:txBody>
      <dsp:txXfrm rot="-5400000">
        <a:off x="3205704" y="3141972"/>
        <a:ext cx="1014441" cy="1166025"/>
      </dsp:txXfrm>
    </dsp:sp>
    <dsp:sp modelId="{057E17ED-5BDA-4556-8A4C-5D14734DAC0F}">
      <dsp:nvSpPr>
        <dsp:cNvPr id="0" name=""/>
        <dsp:cNvSpPr/>
      </dsp:nvSpPr>
      <dsp:spPr>
        <a:xfrm>
          <a:off x="4494528" y="3216790"/>
          <a:ext cx="1890485" cy="101638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8100" tIns="38100" rIns="38100" bIns="38100" numCol="1" spcCol="1270" anchor="ctr" anchorCtr="0">
          <a:noAutofit/>
        </a:bodyPr>
        <a:lstStyle/>
        <a:p>
          <a:pPr marL="0" lvl="0" indent="0" algn="l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ru-RU" sz="1000" b="1" kern="1200" dirty="0">
            <a:solidFill>
              <a:srgbClr val="C00000"/>
            </a:solidFill>
            <a:latin typeface="+mn-lt"/>
          </a:endParaRPr>
        </a:p>
      </dsp:txBody>
      <dsp:txXfrm>
        <a:off x="4494528" y="3216790"/>
        <a:ext cx="1890485" cy="1016389"/>
      </dsp:txXfrm>
    </dsp:sp>
    <dsp:sp modelId="{E2954282-FD26-4E00-BDD1-56BEFE44493C}">
      <dsp:nvSpPr>
        <dsp:cNvPr id="0" name=""/>
        <dsp:cNvSpPr/>
      </dsp:nvSpPr>
      <dsp:spPr>
        <a:xfrm rot="5400000">
          <a:off x="1274266" y="2988102"/>
          <a:ext cx="1693983" cy="1473765"/>
        </a:xfrm>
        <a:prstGeom prst="hexagon">
          <a:avLst>
            <a:gd name="adj" fmla="val 25000"/>
            <a:gd name="vf" fmla="val 11547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ru-RU" sz="1000" kern="1200" dirty="0">
            <a:latin typeface="+mn-lt"/>
          </a:endParaRPr>
        </a:p>
      </dsp:txBody>
      <dsp:txXfrm rot="-5400000">
        <a:off x="1614037" y="3141972"/>
        <a:ext cx="1014441" cy="1166025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6E5F682-9779-40F4-ACA6-7E9E5422422D}">
      <dsp:nvSpPr>
        <dsp:cNvPr id="0" name=""/>
        <dsp:cNvSpPr/>
      </dsp:nvSpPr>
      <dsp:spPr>
        <a:xfrm>
          <a:off x="1239887" y="66"/>
          <a:ext cx="2189826" cy="990423"/>
        </a:xfrm>
        <a:prstGeom prst="rect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800" b="1" u="sng" kern="1200" dirty="0"/>
            <a:t>Основные виды программы </a:t>
          </a:r>
          <a:r>
            <a:rPr lang="ru-RU" sz="800" u="sng" kern="1200" dirty="0"/>
            <a:t>:</a:t>
          </a:r>
        </a:p>
        <a:p>
          <a:pPr marL="0" lvl="0" indent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800" kern="1200" dirty="0"/>
            <a:t>спортивное многоборье (тесты), эстафетный бег</a:t>
          </a:r>
        </a:p>
        <a:p>
          <a:pPr marL="0" lvl="0" indent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800" kern="1200" dirty="0"/>
            <a:t>творческий конкурс </a:t>
          </a:r>
        </a:p>
        <a:p>
          <a:pPr marL="0" lvl="0" indent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800" kern="1200" dirty="0"/>
            <a:t>теоретические конкурсы</a:t>
          </a:r>
        </a:p>
      </dsp:txBody>
      <dsp:txXfrm>
        <a:off x="1239887" y="66"/>
        <a:ext cx="2189826" cy="990423"/>
      </dsp:txXfrm>
    </dsp:sp>
    <dsp:sp modelId="{E19CC82A-0521-45CB-959E-35F3B79C4657}">
      <dsp:nvSpPr>
        <dsp:cNvPr id="0" name=""/>
        <dsp:cNvSpPr/>
      </dsp:nvSpPr>
      <dsp:spPr>
        <a:xfrm>
          <a:off x="195251" y="64899"/>
          <a:ext cx="980519" cy="990423"/>
        </a:xfrm>
        <a:prstGeom prst="rect">
          <a:avLst/>
        </a:prstGeom>
        <a:blipFill rotWithShape="1">
          <a:blip xmlns:r="http://schemas.openxmlformats.org/officeDocument/2006/relationships" r:embed="rId1"/>
          <a:stretch>
            <a:fillRect/>
          </a:stretch>
        </a:blipFill>
        <a:ln w="15875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25E2754-9F14-478E-99DB-2E9272B85BD2}">
      <dsp:nvSpPr>
        <dsp:cNvPr id="0" name=""/>
        <dsp:cNvSpPr/>
      </dsp:nvSpPr>
      <dsp:spPr>
        <a:xfrm>
          <a:off x="161315" y="1153910"/>
          <a:ext cx="2189826" cy="990423"/>
        </a:xfrm>
        <a:prstGeom prst="rect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800" b="1" u="sng" kern="1200" dirty="0"/>
            <a:t>Дополнительные виды программы</a:t>
          </a:r>
          <a:r>
            <a:rPr lang="ru-RU" sz="800" u="sng" kern="1200" dirty="0"/>
            <a:t>:</a:t>
          </a:r>
        </a:p>
        <a:p>
          <a:pPr marL="0" lvl="0" indent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800" kern="1200" dirty="0"/>
            <a:t> бадминтон, баскетбол 3х3, волейбол, самбо, плавание, мини-футбол, шахматы</a:t>
          </a:r>
        </a:p>
      </dsp:txBody>
      <dsp:txXfrm>
        <a:off x="161315" y="1153910"/>
        <a:ext cx="2189826" cy="990423"/>
      </dsp:txXfrm>
    </dsp:sp>
    <dsp:sp modelId="{172E965C-B431-423F-91F0-65DDACC25015}">
      <dsp:nvSpPr>
        <dsp:cNvPr id="0" name=""/>
        <dsp:cNvSpPr/>
      </dsp:nvSpPr>
      <dsp:spPr>
        <a:xfrm>
          <a:off x="2449194" y="1153910"/>
          <a:ext cx="980519" cy="990423"/>
        </a:xfrm>
        <a:prstGeom prst="rect">
          <a:avLst/>
        </a:prstGeom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17000" b="-17000"/>
          </a:stretch>
        </a:blipFill>
        <a:ln w="15875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process2">
  <dgm:title val=""/>
  <dgm:desc val=""/>
  <dgm:catLst>
    <dgm:cat type="process" pri="1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resizeHandles val="exact"/>
    </dgm:varLst>
    <dgm:alg type="lin">
      <dgm:param type="linDir" val="fromT"/>
    </dgm:alg>
    <dgm:shape xmlns:r="http://schemas.openxmlformats.org/officeDocument/2006/relationships" r:blip="">
      <dgm:adjLst/>
    </dgm:shape>
    <dgm:presOf/>
    <dgm:constrLst>
      <dgm:constr type="h" for="ch" ptType="node" refType="h"/>
      <dgm:constr type="h" for="ch" ptType="sibTrans" refType="h" refFor="ch" refPtType="node" fact="0.5"/>
      <dgm:constr type="w" for="ch" ptType="node" op="equ"/>
      <dgm:constr type="primFontSz" for="ch" ptType="node" op="equ" val="65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choose name="Name0">
          <dgm:if name="Name1" axis="root des" ptType="all node" func="maxDepth" op="gt" val="1">
            <dgm:alg type="tx">
              <dgm:param type="parTxLTRAlign" val="l"/>
              <dgm:param type="parTxRTLAlign" val="r"/>
              <dgm:param type="txAnchorVertCh" val="mid"/>
            </dgm:alg>
          </dgm:if>
          <dgm:else name="Name2">
            <dgm:alg type="tx"/>
          </dgm:else>
        </dgm:choose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w" refType="h" fact="1.8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18" fact="NaN" max="NaN"/>
          <dgm:rule type="w" val="NaN" fact="4" max="NaN"/>
          <dgm:rule type="primFontSz" val="5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w" refType="h" fact="0.9"/>
            <dgm:constr type="connDist"/>
            <dgm:constr type="wArH" refType="w" fact="0.5"/>
            <dgm:constr type="hArH" refType="w"/>
            <dgm:constr type="stemThick" refType="w" fact="0.6"/>
            <dgm:constr type="begPad" refType="connDist" fact="0.125"/>
            <dgm:constr type="endPad" refType="connDist" fact="0.125"/>
          </dgm:constrLst>
          <dgm:ruleLst/>
          <dgm:layoutNode name="connectorText">
            <dgm:alg type="tx">
              <dgm:param type="autoTxRot" val="upr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process2">
  <dgm:title val=""/>
  <dgm:desc val=""/>
  <dgm:catLst>
    <dgm:cat type="process" pri="1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resizeHandles val="exact"/>
    </dgm:varLst>
    <dgm:alg type="lin">
      <dgm:param type="linDir" val="fromT"/>
    </dgm:alg>
    <dgm:shape xmlns:r="http://schemas.openxmlformats.org/officeDocument/2006/relationships" r:blip="">
      <dgm:adjLst/>
    </dgm:shape>
    <dgm:presOf/>
    <dgm:constrLst>
      <dgm:constr type="h" for="ch" ptType="node" refType="h"/>
      <dgm:constr type="h" for="ch" ptType="sibTrans" refType="h" refFor="ch" refPtType="node" fact="0.5"/>
      <dgm:constr type="w" for="ch" ptType="node" op="equ"/>
      <dgm:constr type="primFontSz" for="ch" ptType="node" op="equ" val="65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choose name="Name0">
          <dgm:if name="Name1" axis="root des" ptType="all node" func="maxDepth" op="gt" val="1">
            <dgm:alg type="tx">
              <dgm:param type="parTxLTRAlign" val="l"/>
              <dgm:param type="parTxRTLAlign" val="r"/>
              <dgm:param type="txAnchorVertCh" val="mid"/>
            </dgm:alg>
          </dgm:if>
          <dgm:else name="Name2">
            <dgm:alg type="tx"/>
          </dgm:else>
        </dgm:choose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w" refType="h" fact="1.8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18" fact="NaN" max="NaN"/>
          <dgm:rule type="w" val="NaN" fact="4" max="NaN"/>
          <dgm:rule type="primFontSz" val="5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w" refType="h" fact="0.9"/>
            <dgm:constr type="connDist"/>
            <dgm:constr type="wArH" refType="w" fact="0.5"/>
            <dgm:constr type="hArH" refType="w"/>
            <dgm:constr type="stemThick" refType="w" fact="0.6"/>
            <dgm:constr type="begPad" refType="connDist" fact="0.125"/>
            <dgm:constr type="endPad" refType="connDist" fact="0.125"/>
          </dgm:constrLst>
          <dgm:ruleLst/>
          <dgm:layoutNode name="connectorText">
            <dgm:alg type="tx">
              <dgm:param type="autoTxRot" val="upr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9/3/layout/StepUpProcess">
  <dgm:title val=""/>
  <dgm:desc val=""/>
  <dgm:catLst>
    <dgm:cat type="process" pri="13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60" srcId="0" destId="10" srcOrd="0" destOrd="0"/>
        <dgm:cxn modelId="7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  <dgm:cxn modelId="90" srcId="0" destId="40" srcOrd="3" destOrd="0"/>
      </dgm:cxnLst>
      <dgm:bg/>
      <dgm:whole/>
    </dgm:dataModel>
  </dgm:clrData>
  <dgm:layoutNode name="rootnode">
    <dgm:varLst>
      <dgm:chMax/>
      <dgm:chPref/>
      <dgm:dir/>
      <dgm:animLvl val="lvl"/>
    </dgm:varLst>
    <dgm:choose name="Name0">
      <dgm:if name="Name1" func="var" arg="dir" op="equ" val="norm">
        <dgm:alg type="snake">
          <dgm:param type="grDir" val="bL"/>
          <dgm:param type="flowDir" val="row"/>
          <dgm:param type="off" val="off"/>
          <dgm:param type="bkpt" val="fixed"/>
          <dgm:param type="bkPtFixedVal" val="1"/>
        </dgm:alg>
      </dgm:if>
      <dgm:else name="Name2">
        <dgm:alg type="snake">
          <dgm:param type="grDir" val="bR"/>
          <dgm:param type="flowDir" val="row"/>
          <dgm:param type="off" val="off"/>
          <dgm:param type="bkpt" val="fixed"/>
          <dgm:param type="bkPtFixedVal" val="1"/>
        </dgm:alg>
      </dgm:else>
    </dgm:choose>
    <dgm:shape xmlns:r="http://schemas.openxmlformats.org/officeDocument/2006/relationships" r:blip="">
      <dgm:adjLst/>
    </dgm:shape>
    <dgm:constrLst>
      <dgm:constr type="alignOff" forName="rootnode" val="1"/>
      <dgm:constr type="primFontSz" for="des" ptType="node" op="equ" val="65"/>
      <dgm:constr type="w" for="ch" forName="composite" refType="w"/>
      <dgm:constr type="h" for="ch" forName="composite" refType="h"/>
      <dgm:constr type="sp" refType="h" refFor="ch" refForName="composite" op="equ" fact="-0.765"/>
      <dgm:constr type="w" for="ch" forName="sibTrans" refType="w" fact="0.103"/>
      <dgm:constr type="h" for="ch" forName="sibTrans" refType="h" fact="0.103"/>
    </dgm:constrLst>
    <dgm:forEach name="nodesForEach" axis="ch" ptType="node">
      <dgm:layoutNode name="composite">
        <dgm:alg type="composite">
          <dgm:param type="ar" val="0.861"/>
        </dgm:alg>
        <dgm:shape xmlns:r="http://schemas.openxmlformats.org/officeDocument/2006/relationships" r:blip="">
          <dgm:adjLst/>
        </dgm:shape>
        <dgm:choose name="Name3">
          <dgm:if name="Name4" func="var" arg="dir" op="equ" val="norm">
            <dgm:constrLst>
              <dgm:constr type="l" for="ch" forName="LShape" refType="w" fact="0"/>
              <dgm:constr type="t" for="ch" forName="LShape" refType="h" fact="0.2347"/>
              <dgm:constr type="w" for="ch" forName="LShape" refType="w" fact="0.998"/>
              <dgm:constr type="h" for="ch" forName="LShape" refType="h" fact="0.5164"/>
              <dgm:constr type="r" for="ch" forName="ParentText" refType="w"/>
              <dgm:constr type="t" for="ch" forName="ParentText" refType="h" fact="0.32"/>
              <dgm:constr type="w" for="ch" forName="ParentText" refType="w" fact="0.901"/>
              <dgm:constr type="h" for="ch" forName="ParentText" refType="h" fact="0.68"/>
              <dgm:constr type="l" for="ch" forName="Triangle" refType="w" fact="0.83"/>
              <dgm:constr type="t" for="ch" forName="Triangle" refType="h" fact="0"/>
              <dgm:constr type="w" for="ch" forName="Triangle" refType="w" fact="0.17"/>
              <dgm:constr type="h" for="ch" forName="Triangle" refType="w" refFor="ch" refForName="Triangle"/>
            </dgm:constrLst>
          </dgm:if>
          <dgm:else name="Name5">
            <dgm:constrLst>
              <dgm:constr type="l" for="ch" forName="LShape" refType="w" fact="0.002"/>
              <dgm:constr type="t" for="ch" forName="LShape" refType="h" fact="0.2347"/>
              <dgm:constr type="w" for="ch" forName="LShape" refType="w"/>
              <dgm:constr type="h" for="ch" forName="LShape" refType="h" fact="0.5164"/>
              <dgm:constr type="l" for="ch" forName="ParentText" refType="w" fact="0"/>
              <dgm:constr type="t" for="ch" forName="ParentText" refType="h" fact="0.32"/>
              <dgm:constr type="w" for="ch" forName="ParentText" refType="w" fact="0.902"/>
              <dgm:constr type="h" for="ch" forName="ParentText" refType="h" fact="0.68"/>
              <dgm:constr type="l" for="ch" forName="Triangle" refType="w" fact="0"/>
              <dgm:constr type="t" for="ch" forName="Triangle" refType="h" fact="0"/>
              <dgm:constr type="w" for="ch" forName="Triangle" refType="w" fact="0.17"/>
              <dgm:constr type="h" for="ch" forName="Triangle" refType="w" refFor="ch" refForName="Triangle"/>
            </dgm:constrLst>
          </dgm:else>
        </dgm:choose>
        <dgm:layoutNode name="LShape" styleLbl="alignNode1">
          <dgm:alg type="sp"/>
          <dgm:choose name="Name6">
            <dgm:if name="Name7" func="var" arg="dir" op="equ" val="norm">
              <dgm:shape xmlns:r="http://schemas.openxmlformats.org/officeDocument/2006/relationships" rot="90" type="corner" r:blip="">
                <dgm:adjLst>
                  <dgm:adj idx="1" val="0.1612"/>
                  <dgm:adj idx="2" val="0.1611"/>
                </dgm:adjLst>
              </dgm:shape>
            </dgm:if>
            <dgm:else name="Name8">
              <dgm:shape xmlns:r="http://schemas.openxmlformats.org/officeDocument/2006/relationships" rot="180" type="corner" r:blip="">
                <dgm:adjLst>
                  <dgm:adj idx="1" val="0.1612"/>
                  <dgm:adj idx="2" val="0.1611"/>
                </dgm:adjLst>
              </dgm:shape>
            </dgm:else>
          </dgm:choose>
          <dgm:presOf/>
        </dgm:layoutNode>
        <dgm:layoutNode name="ParentText" styleLbl="revTx">
          <dgm:varLst>
            <dgm:chMax val="0"/>
            <dgm:chPref val="0"/>
            <dgm:bulletEnabled val="1"/>
          </dgm:varLst>
          <dgm:alg type="tx">
            <dgm:param type="parTxLTRAlign" val="l"/>
            <dgm:param type="txAnchorVert" val="t"/>
          </dgm:alg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choose name="Name9">
          <dgm:if name="Name10" axis="followSib" ptType="node" func="cnt" op="gte" val="1">
            <dgm:layoutNode name="Triangle" styleLbl="alignNode1">
              <dgm:alg type="sp"/>
              <dgm:choose name="Name11">
                <dgm:if name="Name12" func="var" arg="dir" op="equ" val="norm">
                  <dgm:shape xmlns:r="http://schemas.openxmlformats.org/officeDocument/2006/relationships" type="triangle" r:blip="">
                    <dgm:adjLst>
                      <dgm:adj idx="1" val="1"/>
                    </dgm:adjLst>
                  </dgm:shape>
                </dgm:if>
                <dgm:else name="Name13">
                  <dgm:shape xmlns:r="http://schemas.openxmlformats.org/officeDocument/2006/relationships" rot="90" type="triangle" r:blip="">
                    <dgm:adjLst>
                      <dgm:adj idx="1" val="1"/>
                    </dgm:adjLst>
                  </dgm:shape>
                </dgm:else>
              </dgm:choose>
              <dgm:presOf/>
            </dgm:layoutNode>
          </dgm:if>
          <dgm:else name="Name14"/>
        </dgm:choose>
      </dgm:layoutNode>
      <dgm:forEach name="sibTransForEach" axis="followSib" ptType="sibTrans" cnt="1">
        <dgm:layoutNode name="sibTrans">
          <dgm:alg type="composite">
            <dgm:param type="ar" val="0.861"/>
          </dgm:alg>
          <dgm:constrLst>
            <dgm:constr type="w" for="ch" forName="space" refType="w"/>
            <dgm:constr type="h" for="ch" forName="space" refType="w"/>
          </dgm:constrLst>
          <dgm:layoutNode name="space" styleLbl="alignNode1">
            <dgm:alg type="sp"/>
            <dgm:shape xmlns:r="http://schemas.openxmlformats.org/officeDocument/2006/relationships" r:blip="">
              <dgm:adjLst/>
            </dgm:shape>
            <dgm:presOf/>
          </dgm:layoutNode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8/layout/AlternatingHexagons">
  <dgm:title val=""/>
  <dgm:desc val=""/>
  <dgm:catLst>
    <dgm:cat type="list" pri="1500"/>
  </dgm:catLst>
  <dgm:samp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</dgm:ptLst>
      <dgm:cxnLst>
        <dgm:cxn modelId="40" srcId="0" destId="10" srcOrd="0" destOrd="0"/>
        <dgm:cxn modelId="12" srcId="10" destId="11" srcOrd="0" destOrd="0"/>
        <dgm:cxn modelId="50" srcId="0" destId="20" srcOrd="1" destOrd="0"/>
        <dgm:cxn modelId="22" srcId="20" destId="21" srcOrd="0" destOrd="0"/>
        <dgm:cxn modelId="60" srcId="0" destId="30" srcOrd="1" destOrd="0"/>
        <dgm:cxn modelId="32" srcId="30" destId="31" srcOrd="0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60" srcId="0" destId="10" srcOrd="0" destOrd="0"/>
        <dgm:cxn modelId="7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  <dgm:cxn modelId="90" srcId="0" destId="40" srcOrd="3" destOrd="0"/>
      </dgm:cxnLst>
      <dgm:bg/>
      <dgm:whole/>
    </dgm:dataModel>
  </dgm:clrData>
  <dgm:layoutNode name="Name0">
    <dgm:varLst>
      <dgm:chMax/>
      <dgm:chPref/>
      <dgm:dir/>
      <dgm:animLvl val="lvl"/>
    </dgm:varLst>
    <dgm:alg type="lin">
      <dgm:param type="linDir" val="fromT"/>
    </dgm:alg>
    <dgm:shape xmlns:r="http://schemas.openxmlformats.org/officeDocument/2006/relationships" r:blip="">
      <dgm:adjLst/>
    </dgm:shape>
    <dgm:constrLst>
      <dgm:constr type="primFontSz" for="des" forName="Parent1" val="65"/>
      <dgm:constr type="primFontSz" for="des" forName="Childtext1" refType="primFontSz" refFor="des" refForName="Parent1" op="lte"/>
      <dgm:constr type="w" for="ch" forName="composite" refType="w"/>
      <dgm:constr type="h" for="ch" forName="composite" refType="h"/>
      <dgm:constr type="h" for="ch" forName="spaceBetweenRectangles" refType="w" refFor="ch" refForName="composite" fact="-0.042"/>
      <dgm:constr type="sp" refType="h" refFor="ch" refForName="composite" op="equ" fact="0.1"/>
    </dgm:constrLst>
    <dgm:forEach name="nodesForEach" axis="ch" ptType="node">
      <dgm:layoutNode name="composite">
        <dgm:alg type="composite">
          <dgm:param type="ar" val="3.6"/>
        </dgm:alg>
        <dgm:shape xmlns:r="http://schemas.openxmlformats.org/officeDocument/2006/relationships" r:blip="">
          <dgm:adjLst/>
        </dgm:shape>
        <dgm:choose name="Name1">
          <dgm:if name="Name2" func="var" arg="dir" op="equ" val="norm">
            <dgm:choose name="Name3">
              <dgm:if name="Name4" axis="self" ptType="node" func="posOdd" op="equ" val="1">
                <dgm:constrLst>
                  <dgm:constr type="l" for="ch" forName="Accent1" refType="w" fact="0.18"/>
                  <dgm:constr type="t" for="ch" forName="Accent1" refType="h" fact="0"/>
                  <dgm:constr type="h" for="ch" forName="Accent1" refType="h"/>
                  <dgm:constr type="w" for="ch" forName="Accent1" refType="h" fact="0.87"/>
                  <dgm:constr type="l" for="ch" forName="Accent1Text" refType="w" fact="0.18"/>
                  <dgm:constr type="t" for="ch" forName="Accent1Text" refType="h" fact="0"/>
                  <dgm:constr type="h" for="ch" forName="Accent1Text" refType="h"/>
                  <dgm:constr type="w" for="ch" forName="Accent1Text" refType="h" fact="0.87"/>
                  <dgm:constr type="l" for="ch" forName="Parent1" refType="w" fact="0.441"/>
                  <dgm:constr type="t" for="ch" forName="Parent1" refType="h" fact="0"/>
                  <dgm:constr type="h" for="ch" forName="Parent1" refType="h"/>
                  <dgm:constr type="w" for="ch" forName="Parent1" refType="h" fact="0.87"/>
                  <dgm:constr type="l" for="ch" forName="Childtext1" refType="w" fact="0.69"/>
                  <dgm:constr type="t" for="ch" forName="Childtext1" refType="h" fact="0.2"/>
                  <dgm:constr type="w" for="ch" forName="Childtext1" refType="w" fact="0.31"/>
                  <dgm:constr type="h" for="ch" forName="Childtext1" refType="h" fact="0.6"/>
                  <dgm:constr type="l" for="ch" forName="BalanceSpacing" refType="w" fact="0"/>
                  <dgm:constr type="t" for="ch" forName="BalanceSpacing" refType="h" fact="0"/>
                  <dgm:constr type="w" for="ch" forName="BalanceSpacing" refType="w"/>
                  <dgm:constr type="h" for="ch" forName="BalanceSpacing" refType="h" fact="0.1"/>
                  <dgm:constr type="l" for="ch" forName="BalanceSpacing1" refType="w" fact="0.69"/>
                  <dgm:constr type="t" for="ch" forName="BalanceSpacing1" refType="h" fact="0.2"/>
                  <dgm:constr type="w" for="ch" forName="BalanceSpacing1" refType="w" fact="0.31"/>
                  <dgm:constr type="h" for="ch" forName="BalanceSpacing1" refType="h" fact="0.6"/>
                </dgm:constrLst>
              </dgm:if>
              <dgm:else name="Name5">
                <dgm:constrLst>
                  <dgm:constr type="l" for="ch" forName="Accent1" refType="w" fact="0.571"/>
                  <dgm:constr type="t" for="ch" forName="Accent1" refType="h" fact="0"/>
                  <dgm:constr type="h" for="ch" forName="Accent1" refType="h"/>
                  <dgm:constr type="w" for="ch" forName="Accent1" refType="h" fact="0.87"/>
                  <dgm:constr type="l" for="ch" forName="Accent1Text" refType="w" fact="0.571"/>
                  <dgm:constr type="t" for="ch" forName="Accent1Text" refType="h" fact="0"/>
                  <dgm:constr type="h" for="ch" forName="Accent1Text" refType="h"/>
                  <dgm:constr type="w" for="ch" forName="Accent1Text" refType="h" fact="0.87"/>
                  <dgm:constr type="l" for="ch" forName="Parent1" refType="w" fact="0.31"/>
                  <dgm:constr type="t" for="ch" forName="Parent1" refType="h" fact="0"/>
                  <dgm:constr type="h" for="ch" forName="Parent1" refType="h"/>
                  <dgm:constr type="w" for="ch" forName="Parent1" refType="h" fact="0.87"/>
                  <dgm:constr type="l" for="ch" forName="Childtext1" refType="w" fact="0"/>
                  <dgm:constr type="t" for="ch" forName="Childtext1" refType="h" fact="0.2"/>
                  <dgm:constr type="w" for="ch" forName="Childtext1" refType="w" fact="0.3"/>
                  <dgm:constr type="h" for="ch" forName="Childtext1" refType="h" fact="0.6"/>
                  <dgm:constr type="l" for="ch" forName="BalanceSpacing" refType="w" fact="0.82"/>
                  <dgm:constr type="t" for="ch" forName="BalanceSpacing" refType="h" fact="0"/>
                  <dgm:constr type="w" for="ch" forName="BalanceSpacing" refType="w" fact="0.18"/>
                  <dgm:constr type="h" for="ch" forName="BalanceSpacing" refType="h"/>
                  <dgm:constr type="l" for="ch" forName="BalanceSpacing1" refType="w" fact="0"/>
                  <dgm:constr type="t" for="ch" forName="BalanceSpacing1" refType="h" fact="0.2"/>
                  <dgm:constr type="w" for="ch" forName="BalanceSpacing1" refType="w" fact="0.3"/>
                  <dgm:constr type="h" for="ch" forName="BalanceSpacing1" refType="h" fact="0.6"/>
                </dgm:constrLst>
              </dgm:else>
            </dgm:choose>
          </dgm:if>
          <dgm:else name="Name6">
            <dgm:choose name="Name7">
              <dgm:if name="Name8" axis="self" ptType="node" func="posOdd" op="equ" val="1">
                <dgm:constrLst>
                  <dgm:constr type="l" for="ch" forName="Accent1" refType="w" fact="0.571"/>
                  <dgm:constr type="t" for="ch" forName="Accent1" refType="h" fact="0"/>
                  <dgm:constr type="h" for="ch" forName="Accent1" refType="h"/>
                  <dgm:constr type="w" for="ch" forName="Accent1" refType="h" fact="0.87"/>
                  <dgm:constr type="l" for="ch" forName="Accent1Text" refType="w" fact="0.571"/>
                  <dgm:constr type="t" for="ch" forName="Accent1Text" refType="h" fact="0"/>
                  <dgm:constr type="h" for="ch" forName="Accent1Text" refType="h"/>
                  <dgm:constr type="w" for="ch" forName="Accent1Text" refType="h" fact="0.87"/>
                  <dgm:constr type="l" for="ch" forName="Parent1" refType="w" fact="0.31"/>
                  <dgm:constr type="t" for="ch" forName="Parent1" refType="h" fact="0"/>
                  <dgm:constr type="h" for="ch" forName="Parent1" refType="h"/>
                  <dgm:constr type="w" for="ch" forName="Parent1" refType="h" fact="0.87"/>
                  <dgm:constr type="l" for="ch" forName="Childtext1" refType="w" fact="0"/>
                  <dgm:constr type="t" for="ch" forName="Childtext1" refType="h" fact="0.2"/>
                  <dgm:constr type="w" for="ch" forName="Childtext1" refType="w" fact="0.3"/>
                  <dgm:constr type="h" for="ch" forName="Childtext1" refType="h" fact="0.6"/>
                  <dgm:constr type="l" for="ch" forName="BalanceSpacing" refType="w" fact="0.82"/>
                  <dgm:constr type="t" for="ch" forName="BalanceSpacing" refType="h" fact="0"/>
                  <dgm:constr type="w" for="ch" forName="BalanceSpacing" refType="w" fact="0.18"/>
                  <dgm:constr type="h" for="ch" forName="BalanceSpacing" refType="h"/>
                </dgm:constrLst>
              </dgm:if>
              <dgm:else name="Name9">
                <dgm:constrLst>
                  <dgm:constr type="l" for="ch" forName="Accent1" refType="w" fact="0.18"/>
                  <dgm:constr type="t" for="ch" forName="Accent1" refType="h" fact="0"/>
                  <dgm:constr type="h" for="ch" forName="Accent1" refType="h"/>
                  <dgm:constr type="w" for="ch" forName="Accent1" refType="h" fact="0.87"/>
                  <dgm:constr type="l" for="ch" forName="Accent1Text" refType="w" fact="0.18"/>
                  <dgm:constr type="t" for="ch" forName="Accent1Text" refType="h" fact="0"/>
                  <dgm:constr type="h" for="ch" forName="Accent1Text" refType="h"/>
                  <dgm:constr type="w" for="ch" forName="Accent1Text" refType="h" fact="0.87"/>
                  <dgm:constr type="l" for="ch" forName="Parent1" refType="w" fact="0.441"/>
                  <dgm:constr type="t" for="ch" forName="Parent1" refType="h" fact="0"/>
                  <dgm:constr type="h" for="ch" forName="Parent1" refType="h"/>
                  <dgm:constr type="w" for="ch" forName="Parent1" refType="h" fact="0.87"/>
                  <dgm:constr type="l" for="ch" forName="Childtext1" refType="w" fact="0.69"/>
                  <dgm:constr type="t" for="ch" forName="Childtext1" refType="h" fact="0.2"/>
                  <dgm:constr type="w" for="ch" forName="Childtext1" refType="w" fact="0.31"/>
                  <dgm:constr type="h" for="ch" forName="Childtext1" refType="h" fact="0.6"/>
                  <dgm:constr type="l" for="ch" forName="BalanceSpacing" refType="w" fact="0"/>
                  <dgm:constr type="t" for="ch" forName="BalanceSpacing" refType="h" fact="0"/>
                  <dgm:constr type="w" for="ch" forName="BalanceSpacing" refType="w" fact="0.18"/>
                  <dgm:constr type="h" for="ch" forName="BalanceSpacing" refType="h"/>
                </dgm:constrLst>
              </dgm:else>
            </dgm:choose>
          </dgm:else>
        </dgm:choose>
        <dgm:layoutNode name="Parent1" styleLbl="node1">
          <dgm:varLst>
            <dgm:chMax val="1"/>
            <dgm:chPref val="1"/>
            <dgm:bulletEnabled val="1"/>
          </dgm:varLst>
          <dgm:alg type="tx"/>
          <dgm:shape xmlns:r="http://schemas.openxmlformats.org/officeDocument/2006/relationships" rot="90" type="hexagon" r:blip="">
            <dgm:adjLst>
              <dgm:adj idx="1" val="0.25"/>
              <dgm:adj idx="2" val="1.1547"/>
            </dgm:adjLst>
          </dgm:shape>
          <dgm:presOf axis="self" ptType="node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layoutNode name="Childtext1" styleLbl="revTx">
          <dgm:varLst>
            <dgm:chMax val="0"/>
            <dgm:chPref val="0"/>
            <dgm:bulletEnabled val="1"/>
          </dgm:varLst>
          <dgm:choose name="Name10">
            <dgm:if name="Name11" func="var" arg="dir" op="equ" val="norm">
              <dgm:choose name="Name12">
                <dgm:if name="Name13" axis="self" ptType="node" func="posOdd" op="equ" val="1">
                  <dgm:alg type="tx">
                    <dgm:param type="parTxLTRAlign" val="l"/>
                  </dgm:alg>
                </dgm:if>
                <dgm:else name="Name14">
                  <dgm:alg type="tx">
                    <dgm:param type="parTxLTRAlign" val="r"/>
                  </dgm:alg>
                </dgm:else>
              </dgm:choose>
            </dgm:if>
            <dgm:else name="Name15">
              <dgm:choose name="Name16">
                <dgm:if name="Name17" axis="self" ptType="node" func="posOdd" op="equ" val="1">
                  <dgm:alg type="tx">
                    <dgm:param type="parTxLTRAlign" val="r"/>
                  </dgm:alg>
                </dgm:if>
                <dgm:else name="Name18">
                  <dgm:alg type="tx">
                    <dgm:param type="parTxLTRAlign" val="l"/>
                  </dgm:alg>
                </dgm:else>
              </dgm:choose>
            </dgm:else>
          </dgm:choose>
          <dgm:shape xmlns:r="http://schemas.openxmlformats.org/officeDocument/2006/relationships" type="rect" r:blip="">
            <dgm:adjLst/>
          </dgm:shape>
          <dgm:presOf axis="des" ptType="node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layoutNode name="BalanceSpacing">
          <dgm:alg type="sp"/>
          <dgm:shape xmlns:r="http://schemas.openxmlformats.org/officeDocument/2006/relationships" r:blip="">
            <dgm:adjLst/>
          </dgm:shape>
        </dgm:layoutNode>
        <dgm:layoutNode name="BalanceSpacing1">
          <dgm:alg type="sp"/>
          <dgm:shape xmlns:r="http://schemas.openxmlformats.org/officeDocument/2006/relationships" r:blip="">
            <dgm:adjLst/>
          </dgm:shape>
        </dgm:layoutNode>
        <dgm:forEach name="Name19" axis="followSib" ptType="sibTrans" hideLastTrans="0" cnt="1">
          <dgm:layoutNode name="Accent1Text" styleLbl="node1">
            <dgm:alg type="tx"/>
            <dgm:shape xmlns:r="http://schemas.openxmlformats.org/officeDocument/2006/relationships" rot="90" type="hexagon" r:blip="">
              <dgm:adjLst>
                <dgm:adj idx="1" val="0.25"/>
                <dgm:adj idx="2" val="1.1547"/>
              </dgm:adjLst>
            </dgm:shape>
            <dgm:presOf axis="self" ptType="sibTrans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forEach>
      </dgm:layoutNode>
      <dgm:forEach name="Name2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8/layout/AlternatingPictureBlocks">
  <dgm:title val=""/>
  <dgm:desc val=""/>
  <dgm:catLst>
    <dgm:cat type="picture" pri="15000"/>
    <dgm:cat type="pictureconvert" pri="15000"/>
    <dgm:cat type="list" pri="135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dir/>
      <dgm:resizeHandles val="exact"/>
    </dgm:varLst>
    <dgm:alg type="lin">
      <dgm:param type="linDir" val="fromT"/>
      <dgm:param type="vertAlign" val="mid"/>
      <dgm:param type="horzAlign" val="ctr"/>
    </dgm:alg>
    <dgm:shape xmlns:r="http://schemas.openxmlformats.org/officeDocument/2006/relationships" r:blip="">
      <dgm:adjLst/>
    </dgm:shape>
    <dgm:presOf/>
    <dgm:constrLst>
      <dgm:constr type="primFontSz" for="des" ptType="node" op="equ" val="65"/>
      <dgm:constr type="w" for="ch" forName="comp" refType="w"/>
      <dgm:constr type="h" for="ch" forName="comp" refType="h"/>
      <dgm:constr type="h" for="ch" forName="sibTrans" refType="w" refFor="ch" refForName="comp" op="equ" fact="0.05"/>
    </dgm:constrLst>
    <dgm:ruleLst/>
    <dgm:forEach name="Name0" axis="ch" ptType="node">
      <dgm:layoutNode name="comp" styleLbl="node1">
        <dgm:alg type="composite">
          <dgm:param type="ar" val="3.30"/>
        </dgm:alg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hoose name="Name4">
              <dgm:if name="Name5" axis="desOrSelf" ptType="node" func="posOdd" op="equ" val="1">
                <dgm:constrLst>
                  <dgm:constr type="l" for="ch" forName="rect1" refType="w" fact="0"/>
                  <dgm:constr type="t" for="ch" forName="rect1" refType="h" fact="0"/>
                  <dgm:constr type="w" for="ch" forName="rect1" refType="w" fact="0.3"/>
                  <dgm:constr type="h" for="ch" forName="rect1" refType="h"/>
                  <dgm:constr type="l" for="ch" forName="rect2" refType="w" fact="0.33"/>
                  <dgm:constr type="t" for="ch" forName="rect2" refType="h" fact="0"/>
                  <dgm:constr type="w" for="ch" forName="rect2" refType="w" fact="0.67"/>
                  <dgm:constr type="h" for="ch" forName="rect2" refType="h"/>
                </dgm:constrLst>
              </dgm:if>
              <dgm:else name="Name6">
                <dgm:constrLst>
                  <dgm:constr type="l" for="ch" forName="rect1" refType="w" fact="0.7"/>
                  <dgm:constr type="t" for="ch" forName="rect1" refType="h" fact="0"/>
                  <dgm:constr type="w" for="ch" forName="rect1" refType="w" fact="0.3"/>
                  <dgm:constr type="h" for="ch" forName="rect1" refType="h"/>
                  <dgm:constr type="l" for="ch" forName="rect2" refType="w" fact="0"/>
                  <dgm:constr type="t" for="ch" forName="rect2" refType="h" fact="0"/>
                  <dgm:constr type="w" for="ch" forName="rect2" refType="w" fact="0.67"/>
                  <dgm:constr type="h" for="ch" forName="rect2" refType="h"/>
                </dgm:constrLst>
              </dgm:else>
            </dgm:choose>
          </dgm:if>
          <dgm:else name="Name3">
            <dgm:choose name="Name7">
              <dgm:if name="Name8" axis="desOrSelf" ptType="node" func="posOdd" op="equ" val="1">
                <dgm:constrLst>
                  <dgm:constr type="l" for="ch" forName="rect1" refType="w" fact="0.7"/>
                  <dgm:constr type="t" for="ch" forName="rect1" refType="h" fact="0"/>
                  <dgm:constr type="w" for="ch" forName="rect1" refType="w" fact="0.3"/>
                  <dgm:constr type="h" for="ch" forName="rect1" refType="h"/>
                  <dgm:constr type="l" for="ch" forName="rect2" refType="w" fact="0"/>
                  <dgm:constr type="t" for="ch" forName="rect2" refType="h" fact="0"/>
                  <dgm:constr type="w" for="ch" forName="rect2" refType="w" fact="0.67"/>
                  <dgm:constr type="h" for="ch" forName="rect2" refType="h"/>
                </dgm:constrLst>
              </dgm:if>
              <dgm:else name="Name9">
                <dgm:constrLst>
                  <dgm:constr type="l" for="ch" forName="rect1" refType="w" fact="0"/>
                  <dgm:constr type="t" for="ch" forName="rect1" refType="h" fact="0"/>
                  <dgm:constr type="w" for="ch" forName="rect1" refType="w" fact="0.3"/>
                  <dgm:constr type="h" for="ch" forName="rect1" refType="h"/>
                  <dgm:constr type="l" for="ch" forName="rect2" refType="w" fact="0.33"/>
                  <dgm:constr type="t" for="ch" forName="rect2" refType="h" fact="0"/>
                  <dgm:constr type="w" for="ch" forName="rect2" refType="w" fact="0.67"/>
                  <dgm:constr type="h" for="ch" forName="rect2" refType="h"/>
                </dgm:constrLst>
              </dgm:else>
            </dgm:choose>
          </dgm:else>
        </dgm:choose>
        <dgm:ruleLst/>
        <dgm:layoutNode name="rect2" styleLbl="node1">
          <dgm:varLst>
            <dgm:bulletEnabled val="1"/>
          </dgm:varLst>
          <dgm:alg type="tx"/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layoutNode name="rect1" styleLbl="lnNode1">
          <dgm:alg type="sp"/>
          <dgm:shape xmlns:r="http://schemas.openxmlformats.org/officeDocument/2006/relationships" type="rect" r:blip="" blipPhldr="1">
            <dgm:adjLst/>
          </dgm:shape>
          <dgm:presOf/>
        </dgm:layoutNod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4302125" cy="3444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5622925" y="0"/>
            <a:ext cx="4302125" cy="3444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895154B-30D9-415E-8D49-05CDA227221B}" type="datetimeFigureOut">
              <a:rPr lang="ru-RU" smtClean="0"/>
              <a:t>22.12.2020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3290888" y="857250"/>
            <a:ext cx="3344862" cy="23145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992188" y="3300413"/>
            <a:ext cx="7942262" cy="2700337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6513513"/>
            <a:ext cx="4302125" cy="3444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5622925" y="6513513"/>
            <a:ext cx="4302125" cy="3444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70DBDDE-4967-410F-8C79-8A8BCD224D1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2829679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0" y="3866920"/>
            <a:ext cx="9906000" cy="299108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0" y="0"/>
            <a:ext cx="9906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Rectangle 12"/>
          <p:cNvSpPr/>
          <p:nvPr/>
        </p:nvSpPr>
        <p:spPr>
          <a:xfrm>
            <a:off x="0" y="2652311"/>
            <a:ext cx="9906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/>
          <p:cNvSpPr/>
          <p:nvPr/>
        </p:nvSpPr>
        <p:spPr>
          <a:xfrm>
            <a:off x="0" y="1600200"/>
            <a:ext cx="9906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96611" y="5052546"/>
            <a:ext cx="6106761" cy="882119"/>
          </a:xfrm>
        </p:spPr>
        <p:txBody>
          <a:bodyPr>
            <a:normAutofit/>
          </a:bodyPr>
          <a:lstStyle>
            <a:lvl1pPr marL="0" indent="0" algn="l">
              <a:buNone/>
              <a:defRPr sz="2200"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02AB5A-5F4A-4B4C-B74A-32BCC0FFE8A8}" type="datetime1">
              <a:rPr lang="en-US" smtClean="0"/>
              <a:t>12/22/2020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766878-3199-4EAB-94E7-2D6D11070E14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85713" y="3132290"/>
            <a:ext cx="7773297" cy="1793167"/>
          </a:xfrm>
          <a:effectLst/>
        </p:spPr>
        <p:txBody>
          <a:bodyPr>
            <a:noAutofit/>
          </a:bodyPr>
          <a:lstStyle>
            <a:lvl1pPr marL="640080" indent="-457200" algn="l">
              <a:defRPr sz="54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063750" y="731519"/>
            <a:ext cx="6934200" cy="3474720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631BB4-9A8C-40F5-9CE0-AC2B37920540}" type="datetime1">
              <a:rPr lang="en-US" smtClean="0"/>
              <a:t>12/22/2020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766878-3199-4EAB-94E7-2D6D11070E14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249905" y="376518"/>
            <a:ext cx="2228850" cy="5238339"/>
          </a:xfrm>
          <a:effectLst/>
        </p:spPr>
        <p:txBody>
          <a:bodyPr vert="eaVert"/>
          <a:lstStyle>
            <a:lvl1pPr algn="l">
              <a:defRPr/>
            </a:lvl1pPr>
          </a:lstStyle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601123" y="731520"/>
            <a:ext cx="5231728" cy="4894729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FCAEEE-EDDB-49E9-B280-263E8DFB35CB}" type="datetime1">
              <a:rPr lang="en-US" smtClean="0"/>
              <a:t>12/22/2020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766878-3199-4EAB-94E7-2D6D11070E14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C9BB1D-9AE1-4130-84E1-0F51F2F102A7}" type="datetime1">
              <a:rPr lang="en-US" smtClean="0"/>
              <a:t>12/22/2020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766878-3199-4EAB-94E7-2D6D11070E14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10" name="Content Placeholder 9"/>
          <p:cNvSpPr>
            <a:spLocks noGrp="1"/>
          </p:cNvSpPr>
          <p:nvPr>
            <p:ph sz="quarter" idx="13"/>
          </p:nvPr>
        </p:nvSpPr>
        <p:spPr>
          <a:xfrm>
            <a:off x="1238250" y="731520"/>
            <a:ext cx="6934200" cy="3474720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3866920"/>
            <a:ext cx="9906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906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0" y="2652311"/>
            <a:ext cx="9906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9906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02628" y="2172648"/>
            <a:ext cx="6463888" cy="2423346"/>
          </a:xfrm>
          <a:effectLst/>
        </p:spPr>
        <p:txBody>
          <a:bodyPr anchor="b"/>
          <a:lstStyle>
            <a:lvl1pPr algn="r">
              <a:defRPr sz="4600" b="1" cap="none" baseline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190975" y="4607511"/>
            <a:ext cx="6468035" cy="835460"/>
          </a:xfrm>
        </p:spPr>
        <p:txBody>
          <a:bodyPr anchor="t"/>
          <a:lstStyle>
            <a:lvl1pPr marL="0" indent="0" algn="r">
              <a:buNone/>
              <a:defRPr sz="20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E35AAE-10D3-4CC0-8886-F52026C125EB}" type="datetime1">
              <a:rPr lang="en-US" smtClean="0"/>
              <a:t>12/22/2020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766878-3199-4EAB-94E7-2D6D11070E14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E38B7A-819B-4408-A6EB-D9FF1D5C89B4}" type="datetime1">
              <a:rPr lang="en-US" smtClean="0"/>
              <a:t>12/22/2020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766878-3199-4EAB-94E7-2D6D11070E14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1238249" y="731519"/>
            <a:ext cx="3625596" cy="3474720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5032248" y="731520"/>
            <a:ext cx="3625596" cy="3474720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38250" y="731520"/>
            <a:ext cx="3625596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52818" y="1400327"/>
            <a:ext cx="3625596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34577" y="731520"/>
            <a:ext cx="3625596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</a:pPr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32110" y="1399032"/>
            <a:ext cx="3625596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D29AE0-6AB0-4BAF-829D-4C0D8E126084}" type="datetime1">
              <a:rPr lang="en-US" smtClean="0"/>
              <a:t>12/22/2020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766878-3199-4EAB-94E7-2D6D11070E14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87C340-DCA5-472C-91C7-1ED351038132}" type="datetime1">
              <a:rPr lang="en-US" smtClean="0"/>
              <a:t>12/22/2020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766878-3199-4EAB-94E7-2D6D11070E14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ECADAA-19D1-48A4-AD6D-9E5DB83677B2}" type="datetime1">
              <a:rPr lang="en-US" smtClean="0"/>
              <a:t>12/22/2020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766878-3199-4EAB-94E7-2D6D11070E14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09020" y="2209801"/>
            <a:ext cx="3939092" cy="1258493"/>
          </a:xfrm>
          <a:effectLst/>
        </p:spPr>
        <p:txBody>
          <a:bodyPr anchor="b">
            <a:noAutofit/>
          </a:bodyPr>
          <a:lstStyle>
            <a:lvl1pPr marL="228600" indent="-228600" algn="l">
              <a:defRPr sz="2800" b="1">
                <a:effectLst/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976309" y="731520"/>
            <a:ext cx="4351842" cy="4894730"/>
          </a:xfrm>
        </p:spPr>
        <p:txBody>
          <a:bodyPr anchor="ctr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65412" y="3497802"/>
            <a:ext cx="3671048" cy="2139518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C1B57B-E2BF-40AB-A12A-73CA6F1DC74F}" type="datetime1">
              <a:rPr lang="en-US" smtClean="0"/>
              <a:t>12/22/2020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766878-3199-4EAB-94E7-2D6D11070E14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3866920"/>
            <a:ext cx="9906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0" y="0"/>
            <a:ext cx="9906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0" y="2652311"/>
            <a:ext cx="9906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/>
          <p:cNvSpPr/>
          <p:nvPr/>
        </p:nvSpPr>
        <p:spPr>
          <a:xfrm>
            <a:off x="0" y="1600200"/>
            <a:ext cx="9906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848106" y="1143000"/>
            <a:ext cx="4457700" cy="3127806"/>
          </a:xfrm>
          <a:prstGeom prst="roundRect">
            <a:avLst>
              <a:gd name="adj" fmla="val 4230"/>
            </a:avLst>
          </a:prstGeom>
          <a:solidFill>
            <a:schemeClr val="bg2">
              <a:lumMod val="90000"/>
            </a:schemeClr>
          </a:solidFill>
          <a:effectLst>
            <a:reflection blurRad="4350" stA="23000" endA="300" endPos="28000" dir="5400000" sy="-100000" algn="bl" rotWithShape="0"/>
          </a:effectLst>
          <a:scene3d>
            <a:camera prst="perspectiveContrastingLeftFacing" fov="1800000">
              <a:rot lat="300000" lon="2100000" rev="0"/>
            </a:camera>
            <a:lightRig rig="balanced" dir="t"/>
          </a:scene3d>
          <a:sp3d>
            <a:bevelT w="50800" h="50800"/>
          </a:sp3d>
        </p:spPr>
        <p:txBody>
          <a:bodyPr>
            <a:normAutofit/>
            <a:flatTx/>
          </a:bodyPr>
          <a:lstStyle>
            <a:lvl1pPr marL="0" indent="0" algn="ctr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51044" y="1010486"/>
            <a:ext cx="4001957" cy="2163020"/>
          </a:xfrm>
        </p:spPr>
        <p:txBody>
          <a:bodyPr anchor="b"/>
          <a:lstStyle>
            <a:lvl1pPr marL="182880" indent="-182880">
              <a:buFont typeface="Georgia" pitchFamily="18" charset="0"/>
              <a:buChar char="*"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5FA612-0D63-4FE5-8EFB-C7F798979C55}" type="datetime1">
              <a:rPr lang="en-US" smtClean="0"/>
              <a:t>12/22/2020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766878-3199-4EAB-94E7-2D6D11070E14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87873" y="4464421"/>
            <a:ext cx="6915500" cy="1143000"/>
          </a:xfrm>
        </p:spPr>
        <p:txBody>
          <a:bodyPr anchor="b">
            <a:noAutofit/>
          </a:bodyPr>
          <a:lstStyle>
            <a:lvl1pPr algn="l">
              <a:defRPr sz="4600" b="1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5105400"/>
            <a:ext cx="9906000" cy="175260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906000" cy="51054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0" y="3768304"/>
            <a:ext cx="9906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9906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6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942730" y="4372168"/>
            <a:ext cx="7055220" cy="1143000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38250" y="732260"/>
            <a:ext cx="6934200" cy="34747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686550" y="6172201"/>
            <a:ext cx="272415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CEEF6549-2079-45B6-8A17-3917F80BD3F7}" type="datetime1">
              <a:rPr lang="en-US" smtClean="0"/>
              <a:t>12/22/2020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95300" y="6172201"/>
            <a:ext cx="363220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127500" y="6172201"/>
            <a:ext cx="1981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71766878-3199-4EAB-94E7-2D6D11070E14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92" r:id="rId1"/>
    <p:sldLayoutId id="2147483793" r:id="rId2"/>
    <p:sldLayoutId id="2147483794" r:id="rId3"/>
    <p:sldLayoutId id="2147483795" r:id="rId4"/>
    <p:sldLayoutId id="2147483796" r:id="rId5"/>
    <p:sldLayoutId id="2147483797" r:id="rId6"/>
    <p:sldLayoutId id="2147483798" r:id="rId7"/>
    <p:sldLayoutId id="2147483799" r:id="rId8"/>
    <p:sldLayoutId id="2147483800" r:id="rId9"/>
    <p:sldLayoutId id="2147483801" r:id="rId10"/>
    <p:sldLayoutId id="2147483802" r:id="rId11"/>
  </p:sldLayoutIdLst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hf hdr="0" ftr="0" dt="0"/>
  <p:txStyles>
    <p:titleStyle>
      <a:lvl1pPr marL="320040" indent="-320040" algn="r" defTabSz="914400" rtl="0" eaLnBrk="1" latinLnBrk="0" hangingPunct="1">
        <a:spcBef>
          <a:spcPct val="0"/>
        </a:spcBef>
        <a:buClr>
          <a:schemeClr val="accent6">
            <a:lumMod val="75000"/>
          </a:schemeClr>
        </a:buClr>
        <a:buSzPct val="128000"/>
        <a:buFont typeface="Georgia" pitchFamily="18" charset="0"/>
        <a:buChar char="*"/>
        <a:defRPr sz="4600" b="1" i="0" kern="1200">
          <a:gradFill>
            <a:gsLst>
              <a:gs pos="0">
                <a:schemeClr val="tx1"/>
              </a:gs>
              <a:gs pos="40000">
                <a:schemeClr val="tx1">
                  <a:lumMod val="75000"/>
                  <a:lumOff val="25000"/>
                </a:schemeClr>
              </a:gs>
              <a:gs pos="100000">
                <a:schemeClr val="tx2">
                  <a:alpha val="65000"/>
                </a:schemeClr>
              </a:gs>
            </a:gsLst>
            <a:lin ang="5400000" scaled="0"/>
          </a:gradFill>
          <a:effectLst>
            <a:reflection blurRad="6350" stA="55000" endA="300" endPos="45500" dir="5400000" sy="-100000" algn="bl" rotWithShape="0"/>
          </a:effectLst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286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54864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822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09728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138988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66420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965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22860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2587752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jpeg"/><Relationship Id="rId7" Type="http://schemas.openxmlformats.org/officeDocument/2006/relationships/image" Target="../media/image6.jpeg"/><Relationship Id="rId12" Type="http://schemas.openxmlformats.org/officeDocument/2006/relationships/image" Target="../media/image10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11" Type="http://schemas.openxmlformats.org/officeDocument/2006/relationships/image" Target="../media/image9.png"/><Relationship Id="rId5" Type="http://schemas.openxmlformats.org/officeDocument/2006/relationships/image" Target="../media/image4.jpeg"/><Relationship Id="rId10" Type="http://schemas.microsoft.com/office/2007/relationships/hdphoto" Target="../media/hdphoto1.wdp"/><Relationship Id="rId4" Type="http://schemas.openxmlformats.org/officeDocument/2006/relationships/image" Target="../media/image3.jpeg"/><Relationship Id="rId9" Type="http://schemas.openxmlformats.org/officeDocument/2006/relationships/image" Target="../media/image8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33.jpeg"/><Relationship Id="rId7" Type="http://schemas.openxmlformats.org/officeDocument/2006/relationships/image" Target="../media/image12.pn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6.jpeg"/><Relationship Id="rId5" Type="http://schemas.openxmlformats.org/officeDocument/2006/relationships/image" Target="../media/image35.jpeg"/><Relationship Id="rId10" Type="http://schemas.microsoft.com/office/2007/relationships/hdphoto" Target="../media/hdphoto1.wdp"/><Relationship Id="rId4" Type="http://schemas.openxmlformats.org/officeDocument/2006/relationships/image" Target="../media/image34.jpeg"/><Relationship Id="rId9" Type="http://schemas.openxmlformats.org/officeDocument/2006/relationships/image" Target="../media/image8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3" Type="http://schemas.openxmlformats.org/officeDocument/2006/relationships/image" Target="../media/image9.png"/><Relationship Id="rId7" Type="http://schemas.microsoft.com/office/2007/relationships/hdphoto" Target="../media/hdphoto4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8.png"/><Relationship Id="rId5" Type="http://schemas.openxmlformats.org/officeDocument/2006/relationships/hyperlink" Target="mailto:fcomofv@mail.ru" TargetMode="External"/><Relationship Id="rId4" Type="http://schemas.openxmlformats.org/officeDocument/2006/relationships/image" Target="../media/image37.png"/><Relationship Id="rId9" Type="http://schemas.openxmlformats.org/officeDocument/2006/relationships/image" Target="../media/image7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.jpeg"/><Relationship Id="rId4" Type="http://schemas.openxmlformats.org/officeDocument/2006/relationships/image" Target="../media/image13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2.xml"/><Relationship Id="rId13" Type="http://schemas.openxmlformats.org/officeDocument/2006/relationships/image" Target="../media/image12.png"/><Relationship Id="rId3" Type="http://schemas.openxmlformats.org/officeDocument/2006/relationships/diagramLayout" Target="../diagrams/layout1.xml"/><Relationship Id="rId7" Type="http://schemas.openxmlformats.org/officeDocument/2006/relationships/diagramData" Target="../diagrams/data2.xml"/><Relationship Id="rId12" Type="http://schemas.openxmlformats.org/officeDocument/2006/relationships/image" Target="../media/image15.png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11" Type="http://schemas.microsoft.com/office/2007/relationships/diagramDrawing" Target="../diagrams/drawing2.xml"/><Relationship Id="rId5" Type="http://schemas.openxmlformats.org/officeDocument/2006/relationships/diagramColors" Target="../diagrams/colors1.xml"/><Relationship Id="rId10" Type="http://schemas.openxmlformats.org/officeDocument/2006/relationships/diagramColors" Target="../diagrams/colors2.xml"/><Relationship Id="rId4" Type="http://schemas.openxmlformats.org/officeDocument/2006/relationships/diagramQuickStyle" Target="../diagrams/quickStyle1.xml"/><Relationship Id="rId9" Type="http://schemas.openxmlformats.org/officeDocument/2006/relationships/diagramQuickStyle" Target="../diagrams/quickStyle2.xml"/><Relationship Id="rId14" Type="http://schemas.openxmlformats.org/officeDocument/2006/relationships/image" Target="../media/image16.jpe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4.xml"/><Relationship Id="rId13" Type="http://schemas.openxmlformats.org/officeDocument/2006/relationships/image" Target="../media/image10.jpg"/><Relationship Id="rId18" Type="http://schemas.openxmlformats.org/officeDocument/2006/relationships/diagramColors" Target="../diagrams/colors5.xml"/><Relationship Id="rId3" Type="http://schemas.openxmlformats.org/officeDocument/2006/relationships/diagramLayout" Target="../diagrams/layout3.xml"/><Relationship Id="rId21" Type="http://schemas.openxmlformats.org/officeDocument/2006/relationships/image" Target="../media/image8.png"/><Relationship Id="rId7" Type="http://schemas.openxmlformats.org/officeDocument/2006/relationships/diagramData" Target="../diagrams/data4.xml"/><Relationship Id="rId12" Type="http://schemas.openxmlformats.org/officeDocument/2006/relationships/image" Target="../media/image17.png"/><Relationship Id="rId17" Type="http://schemas.openxmlformats.org/officeDocument/2006/relationships/diagramQuickStyle" Target="../diagrams/quickStyle5.xml"/><Relationship Id="rId2" Type="http://schemas.openxmlformats.org/officeDocument/2006/relationships/diagramData" Target="../diagrams/data3.xml"/><Relationship Id="rId16" Type="http://schemas.openxmlformats.org/officeDocument/2006/relationships/diagramLayout" Target="../diagrams/layout5.xml"/><Relationship Id="rId20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3.xml"/><Relationship Id="rId11" Type="http://schemas.microsoft.com/office/2007/relationships/diagramDrawing" Target="../diagrams/drawing4.xml"/><Relationship Id="rId5" Type="http://schemas.openxmlformats.org/officeDocument/2006/relationships/diagramColors" Target="../diagrams/colors3.xml"/><Relationship Id="rId15" Type="http://schemas.openxmlformats.org/officeDocument/2006/relationships/diagramData" Target="../diagrams/data5.xml"/><Relationship Id="rId23" Type="http://schemas.openxmlformats.org/officeDocument/2006/relationships/image" Target="../media/image11.jpeg"/><Relationship Id="rId10" Type="http://schemas.openxmlformats.org/officeDocument/2006/relationships/diagramColors" Target="../diagrams/colors4.xml"/><Relationship Id="rId19" Type="http://schemas.microsoft.com/office/2007/relationships/diagramDrawing" Target="../diagrams/drawing5.xml"/><Relationship Id="rId4" Type="http://schemas.openxmlformats.org/officeDocument/2006/relationships/diagramQuickStyle" Target="../diagrams/quickStyle3.xml"/><Relationship Id="rId9" Type="http://schemas.openxmlformats.org/officeDocument/2006/relationships/diagramQuickStyle" Target="../diagrams/quickStyle4.xml"/><Relationship Id="rId14" Type="http://schemas.openxmlformats.org/officeDocument/2006/relationships/image" Target="../media/image18.jpeg"/><Relationship Id="rId22" Type="http://schemas.microsoft.com/office/2007/relationships/hdphoto" Target="../media/hdphoto1.wdp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7" Type="http://schemas.openxmlformats.org/officeDocument/2006/relationships/image" Target="../media/image11.jpe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4.jpeg"/><Relationship Id="rId5" Type="http://schemas.openxmlformats.org/officeDocument/2006/relationships/image" Target="../media/image23.jpeg"/><Relationship Id="rId4" Type="http://schemas.openxmlformats.org/officeDocument/2006/relationships/image" Target="../media/image22.jpe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jpeg"/><Relationship Id="rId3" Type="http://schemas.openxmlformats.org/officeDocument/2006/relationships/image" Target="../media/image26.jpeg"/><Relationship Id="rId7" Type="http://schemas.microsoft.com/office/2007/relationships/hdphoto" Target="../media/hdphoto3.wdp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9.png"/><Relationship Id="rId5" Type="http://schemas.openxmlformats.org/officeDocument/2006/relationships/image" Target="../media/image28.jpeg"/><Relationship Id="rId4" Type="http://schemas.openxmlformats.org/officeDocument/2006/relationships/image" Target="../media/image27.jpe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1.jpeg"/><Relationship Id="rId4" Type="http://schemas.openxmlformats.org/officeDocument/2006/relationships/image" Target="../media/image32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684" t="67434" r="-641" b="-151"/>
          <a:stretch/>
        </p:blipFill>
        <p:spPr>
          <a:xfrm>
            <a:off x="5975404" y="3672594"/>
            <a:ext cx="4009094" cy="32004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184818" y="2272471"/>
            <a:ext cx="7846913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b="1" cap="all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Всероссийские спортивные Соревнования школьников</a:t>
            </a:r>
          </a:p>
          <a:p>
            <a:pPr algn="ctr"/>
            <a:r>
              <a:rPr lang="ru-RU" sz="1600" b="1" cap="all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«Президентские состязания»</a:t>
            </a:r>
            <a:r>
              <a:rPr lang="ru-RU" sz="16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ctr"/>
            <a:r>
              <a:rPr lang="ru-RU" sz="1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площадка для реализации спортивных, интеллектуальных и творческих способностей обучающихся</a:t>
            </a:r>
            <a:endParaRPr lang="ru-RU" sz="1600" b="1" cap="all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Номер слайда 1">
            <a:extLst>
              <a:ext uri="{FF2B5EF4-FFF2-40B4-BE49-F238E27FC236}">
                <a16:creationId xmlns:a16="http://schemas.microsoft.com/office/drawing/2014/main" id="{FCC2952E-09BD-47C1-8023-FC8018EC6D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766878-3199-4EAB-94E7-2D6D11070E14}" type="slidenum">
              <a:rPr lang="en-US" smtClean="0"/>
              <a:pPr/>
              <a:t>1</a:t>
            </a:fld>
            <a:endParaRPr lang="en-US" dirty="0"/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DFFB18A3-1F93-42C9-9273-3A8CBA1D8BC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59234" y="3276600"/>
            <a:ext cx="1682732" cy="154893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3" name="Picture 4">
            <a:extLst>
              <a:ext uri="{FF2B5EF4-FFF2-40B4-BE49-F238E27FC236}">
                <a16:creationId xmlns:a16="http://schemas.microsoft.com/office/drawing/2014/main" id="{C6B8C533-F718-4E16-B214-DCDC29F6185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7745" y="3277492"/>
            <a:ext cx="2437170" cy="1624780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>
            <a:extLst>
              <a:ext uri="{FF2B5EF4-FFF2-40B4-BE49-F238E27FC236}">
                <a16:creationId xmlns:a16="http://schemas.microsoft.com/office/drawing/2014/main" id="{D27A54D0-3210-4704-AF58-D55A95BD07B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70058" y="4209180"/>
            <a:ext cx="2577597" cy="1717985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>
            <a:extLst>
              <a:ext uri="{FF2B5EF4-FFF2-40B4-BE49-F238E27FC236}">
                <a16:creationId xmlns:a16="http://schemas.microsoft.com/office/drawing/2014/main" id="{45A2CD98-3013-4E89-9A6E-2ED2D7EA1F5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44997" y="3277492"/>
            <a:ext cx="2292831" cy="1319711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8" name="Picture 14">
            <a:extLst>
              <a:ext uri="{FF2B5EF4-FFF2-40B4-BE49-F238E27FC236}">
                <a16:creationId xmlns:a16="http://schemas.microsoft.com/office/drawing/2014/main" id="{24ADFE2D-74FC-4131-9A15-658287D117E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15273" y="4117038"/>
            <a:ext cx="2228850" cy="1485186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A5568126-D6D8-4AC2-91EF-F2A0F9C0C882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95989" y="293163"/>
            <a:ext cx="1164059" cy="1274644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996EBD9B-FB55-4615-9DD8-50216A851EC1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571" b="99714" l="9930" r="8997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002800" y="273667"/>
            <a:ext cx="1903199" cy="1336248"/>
          </a:xfrm>
          <a:prstGeom prst="rect">
            <a:avLst/>
          </a:prstGeom>
        </p:spPr>
      </p:pic>
      <p:pic>
        <p:nvPicPr>
          <p:cNvPr id="21" name="Рисунок 20">
            <a:extLst>
              <a:ext uri="{FF2B5EF4-FFF2-40B4-BE49-F238E27FC236}">
                <a16:creationId xmlns:a16="http://schemas.microsoft.com/office/drawing/2014/main" id="{2A6DB4A0-E0B3-4FFD-9741-EFBE0D164139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26090" y="972592"/>
            <a:ext cx="2453820" cy="1165194"/>
          </a:xfrm>
          <a:prstGeom prst="rect">
            <a:avLst/>
          </a:prstGeom>
        </p:spPr>
      </p:pic>
      <p:sp>
        <p:nvSpPr>
          <p:cNvPr id="15" name="AutoShape 8">
            <a:extLst>
              <a:ext uri="{FF2B5EF4-FFF2-40B4-BE49-F238E27FC236}">
                <a16:creationId xmlns:a16="http://schemas.microsoft.com/office/drawing/2014/main" id="{65DAB919-3E3D-4A2B-B4E7-EB95762B5C27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800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 dirty="0"/>
          </a:p>
        </p:txBody>
      </p:sp>
      <p:pic>
        <p:nvPicPr>
          <p:cNvPr id="22" name="Рисунок 21">
            <a:extLst>
              <a:ext uri="{FF2B5EF4-FFF2-40B4-BE49-F238E27FC236}">
                <a16:creationId xmlns:a16="http://schemas.microsoft.com/office/drawing/2014/main" id="{9E200A63-9831-45C8-8B10-C444C98C5FC9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966218" y="4769127"/>
            <a:ext cx="2357867" cy="1571911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774271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FFE3E1FC-851B-4A08-B683-748AD5100E3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112" y="5375292"/>
            <a:ext cx="9666989" cy="1395448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E4B30DAF-B180-42AE-8B39-83EB7E07B9C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38826" y="4904457"/>
            <a:ext cx="2596986" cy="1732169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TextBox 3"/>
          <p:cNvSpPr txBox="1"/>
          <p:nvPr/>
        </p:nvSpPr>
        <p:spPr>
          <a:xfrm>
            <a:off x="1456520" y="1629057"/>
            <a:ext cx="7152284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>
                <a:solidFill>
                  <a:srgbClr val="002060"/>
                </a:solidFill>
              </a:rPr>
              <a:t>По итогам всероссийского этапа </a:t>
            </a:r>
          </a:p>
          <a:p>
            <a:pPr algn="ctr"/>
            <a:r>
              <a:rPr lang="ru-RU" b="1" dirty="0">
                <a:solidFill>
                  <a:srgbClr val="002060"/>
                </a:solidFill>
              </a:rPr>
              <a:t>Всероссийских  спортивных соревнований школьников  «Президентские состязания» </a:t>
            </a:r>
          </a:p>
          <a:p>
            <a:pPr algn="ctr"/>
            <a:r>
              <a:rPr lang="ru-RU" b="1" dirty="0">
                <a:solidFill>
                  <a:srgbClr val="002060"/>
                </a:solidFill>
              </a:rPr>
              <a:t>победители  и призеры вносятся в Государственный информационный ресурс фонда о детях, проявивших выдающиеся способности, «ТАЛАНТ И УСПЕХ»</a:t>
            </a:r>
          </a:p>
          <a:p>
            <a:pPr algn="ctr"/>
            <a:r>
              <a:rPr lang="ru-RU" b="1" dirty="0">
                <a:solidFill>
                  <a:srgbClr val="002060"/>
                </a:solidFill>
              </a:rPr>
              <a:t>в 2020 г. в ГИР внесено 72 человека.</a:t>
            </a:r>
          </a:p>
          <a:p>
            <a:pPr algn="ctr"/>
            <a:r>
              <a:rPr lang="ru-RU" sz="1200" i="1" dirty="0">
                <a:solidFill>
                  <a:srgbClr val="002060"/>
                </a:solidFill>
              </a:rPr>
              <a:t>(всего с 2016 г в ГИР внесены сведения о 288 обучающихся </a:t>
            </a:r>
            <a:br>
              <a:rPr lang="ru-RU" sz="1200" i="1" dirty="0">
                <a:solidFill>
                  <a:srgbClr val="002060"/>
                </a:solidFill>
              </a:rPr>
            </a:br>
            <a:r>
              <a:rPr lang="ru-RU" sz="1200" i="1" dirty="0">
                <a:solidFill>
                  <a:srgbClr val="002060"/>
                </a:solidFill>
              </a:rPr>
              <a:t>победителях и призерах Президентских состязаний)</a:t>
            </a:r>
          </a:p>
          <a:p>
            <a:pPr algn="ctr"/>
            <a:endParaRPr lang="ru-RU" b="1" dirty="0">
              <a:solidFill>
                <a:srgbClr val="002060"/>
              </a:solidFill>
            </a:endParaRPr>
          </a:p>
        </p:txBody>
      </p:sp>
      <p:pic>
        <p:nvPicPr>
          <p:cNvPr id="2052" name="Picture 4" descr="https://myregion.eisinvest.ru/wp-content/uploads/sites/2/2018/09/talant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07153" y="3947714"/>
            <a:ext cx="1631009" cy="940497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Рисунок 19">
            <a:extLst>
              <a:ext uri="{FF2B5EF4-FFF2-40B4-BE49-F238E27FC236}">
                <a16:creationId xmlns:a16="http://schemas.microsoft.com/office/drawing/2014/main" id="{5C24DA59-186B-4743-9C85-D711A5397E1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80185" y="3947714"/>
            <a:ext cx="2695788" cy="1684869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2" name="Рисунок 21">
            <a:extLst>
              <a:ext uri="{FF2B5EF4-FFF2-40B4-BE49-F238E27FC236}">
                <a16:creationId xmlns:a16="http://schemas.microsoft.com/office/drawing/2014/main" id="{2F217DC5-C8BB-4010-8C17-9F195989608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390362" y="3862501"/>
            <a:ext cx="2971363" cy="1561147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29D4B6FC-96A0-4A64-AEC6-B60707CB6505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b="22472"/>
          <a:stretch/>
        </p:blipFill>
        <p:spPr>
          <a:xfrm>
            <a:off x="4241948" y="166962"/>
            <a:ext cx="1581427" cy="1462095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A5568126-D6D8-4AC2-91EF-F2A0F9C0C882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02799" y="169091"/>
            <a:ext cx="1164059" cy="1274644"/>
          </a:xfrm>
          <a:prstGeom prst="rect">
            <a:avLst/>
          </a:prstGeom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996EBD9B-FB55-4615-9DD8-50216A851EC1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571" b="99714" l="9930" r="8997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876044" y="166962"/>
            <a:ext cx="2029956" cy="1425245"/>
          </a:xfrm>
          <a:prstGeom prst="rect">
            <a:avLst/>
          </a:prstGeom>
        </p:spPr>
      </p:pic>
      <p:sp>
        <p:nvSpPr>
          <p:cNvPr id="2" name="Номер слайда 1">
            <a:extLst>
              <a:ext uri="{FF2B5EF4-FFF2-40B4-BE49-F238E27FC236}">
                <a16:creationId xmlns:a16="http://schemas.microsoft.com/office/drawing/2014/main" id="{71684246-216C-4540-AF6B-9CB0CC145A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766878-3199-4EAB-94E7-2D6D11070E14}" type="slidenum">
              <a:rPr lang="en-US" smtClean="0"/>
              <a:pPr/>
              <a:t>10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313514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684" t="67434" r="-641" b="-151"/>
          <a:stretch/>
        </p:blipFill>
        <p:spPr>
          <a:xfrm>
            <a:off x="6341616" y="4012605"/>
            <a:ext cx="3564384" cy="2845395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049727" y="3369667"/>
            <a:ext cx="6095983" cy="5424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925" b="1" dirty="0">
                <a:solidFill>
                  <a:srgbClr val="006FB7"/>
                </a:solidFill>
                <a:latin typeface="PF Din Text Cond Pro" panose="02000000000000000000" pitchFamily="2" charset="0"/>
              </a:rPr>
              <a:t>СПАСИБО ЗА ВНИМАНИЕ!</a:t>
            </a: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56626" y="1197992"/>
            <a:ext cx="4082184" cy="1938421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100358"/>
            <a:ext cx="3714750" cy="625808"/>
          </a:xfrm>
          <a:prstGeom prst="rect">
            <a:avLst/>
          </a:prstGeom>
        </p:spPr>
      </p:pic>
      <p:sp>
        <p:nvSpPr>
          <p:cNvPr id="7" name="Прямоугольник 6"/>
          <p:cNvSpPr/>
          <p:nvPr/>
        </p:nvSpPr>
        <p:spPr>
          <a:xfrm>
            <a:off x="144718" y="5209525"/>
            <a:ext cx="4953000" cy="767711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/>
            <a:r>
              <a:rPr lang="ru-RU" sz="1463" b="1" dirty="0">
                <a:latin typeface="PF Din Text Cond Pro" panose="02000000000000000000" pitchFamily="2" charset="0"/>
                <a:ea typeface="Times New Roman" panose="02020603050405020304" pitchFamily="18" charset="0"/>
              </a:rPr>
              <a:t>Сайт: </a:t>
            </a:r>
            <a:r>
              <a:rPr lang="ru-RU" sz="1463" b="1" dirty="0" err="1">
                <a:latin typeface="PF Din Text Cond Pro" panose="02000000000000000000" pitchFamily="2" charset="0"/>
                <a:ea typeface="Times New Roman" panose="02020603050405020304" pitchFamily="18" charset="0"/>
              </a:rPr>
              <a:t>фцомофв.рф</a:t>
            </a:r>
            <a:endParaRPr lang="ru-RU" sz="1463" b="1" dirty="0">
              <a:latin typeface="PF Din Text Cond Pro" panose="02000000000000000000" pitchFamily="2" charset="0"/>
              <a:ea typeface="Times New Roman" panose="02020603050405020304" pitchFamily="18" charset="0"/>
            </a:endParaRPr>
          </a:p>
          <a:p>
            <a:pPr algn="just"/>
            <a:r>
              <a:rPr lang="ru-RU" sz="1463" b="1" dirty="0">
                <a:latin typeface="PF Din Text Cond Pro" panose="02000000000000000000" pitchFamily="2" charset="0"/>
                <a:ea typeface="Times New Roman" panose="02020603050405020304" pitchFamily="18" charset="0"/>
              </a:rPr>
              <a:t>Тел.:8 (495) 360-72-46</a:t>
            </a:r>
            <a:r>
              <a:rPr lang="ru-RU" sz="1300" b="1" dirty="0">
                <a:latin typeface="PF Din Text Cond Pro" panose="02000000000000000000" pitchFamily="2" charset="0"/>
                <a:ea typeface="Times New Roman" panose="02020603050405020304" pitchFamily="18" charset="0"/>
              </a:rPr>
              <a:t>, </a:t>
            </a:r>
            <a:r>
              <a:rPr lang="ru-RU" sz="1463" b="1" dirty="0">
                <a:latin typeface="PF Din Text Cond Pro" panose="02000000000000000000" pitchFamily="2" charset="0"/>
                <a:ea typeface="Times New Roman" panose="02020603050405020304" pitchFamily="18" charset="0"/>
              </a:rPr>
              <a:t>8 (495) 360-84-56</a:t>
            </a:r>
            <a:endParaRPr lang="ru-RU" sz="1300" b="1" dirty="0">
              <a:latin typeface="PF Din Text Cond Pro" panose="02000000000000000000" pitchFamily="2" charset="0"/>
              <a:ea typeface="Times New Roman" panose="02020603050405020304" pitchFamily="18" charset="0"/>
            </a:endParaRPr>
          </a:p>
          <a:p>
            <a:pPr algn="just"/>
            <a:r>
              <a:rPr lang="ru-RU" sz="1463" dirty="0">
                <a:latin typeface="PF Din Text Cond Pro" panose="02000000000000000000" pitchFamily="2" charset="0"/>
                <a:ea typeface="Times New Roman" panose="02020603050405020304" pitchFamily="18" charset="0"/>
                <a:hlinkClick r:id="rId5"/>
              </a:rPr>
              <a:t>Эл. почта: </a:t>
            </a:r>
            <a:r>
              <a:rPr lang="en-US" sz="1463" u="sng" dirty="0">
                <a:latin typeface="PF Din Text Cond Pro" panose="02000000000000000000" pitchFamily="2" charset="0"/>
                <a:ea typeface="Times New Roman" panose="02020603050405020304" pitchFamily="18" charset="0"/>
                <a:hlinkClick r:id="rId5"/>
              </a:rPr>
              <a:t>fcomofv@mail.ru</a:t>
            </a:r>
            <a:endParaRPr lang="ru-RU" sz="1300" dirty="0">
              <a:latin typeface="PF Din Text Cond Pro" panose="02000000000000000000" pitchFamily="2" charset="0"/>
              <a:ea typeface="Times New Roman" panose="02020603050405020304" pitchFamily="18" charset="0"/>
            </a:endParaRPr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394CA6E7-C297-4F7B-BDC8-C98E7515EFA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667" b="93222" l="2889" r="99222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707466" y="6276979"/>
            <a:ext cx="286162" cy="286162"/>
          </a:xfrm>
          <a:prstGeom prst="rect">
            <a:avLst/>
          </a:prstGeom>
        </p:spPr>
      </p:pic>
      <p:pic>
        <p:nvPicPr>
          <p:cNvPr id="1026" name="Picture 2">
            <a:extLst>
              <a:ext uri="{FF2B5EF4-FFF2-40B4-BE49-F238E27FC236}">
                <a16:creationId xmlns:a16="http://schemas.microsoft.com/office/drawing/2014/main" id="{BDC62E1E-D457-47B0-BAA8-63AE4CA5600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09707" y="6369091"/>
            <a:ext cx="569053" cy="2140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4E9AD19C-E30F-40B2-99A3-60C64F89FEF1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35687" y="243442"/>
            <a:ext cx="1164059" cy="1274644"/>
          </a:xfrm>
          <a:prstGeom prst="rect">
            <a:avLst/>
          </a:prstGeom>
        </p:spPr>
      </p:pic>
      <p:sp>
        <p:nvSpPr>
          <p:cNvPr id="3" name="Номер слайда 2">
            <a:extLst>
              <a:ext uri="{FF2B5EF4-FFF2-40B4-BE49-F238E27FC236}">
                <a16:creationId xmlns:a16="http://schemas.microsoft.com/office/drawing/2014/main" id="{CE97F025-207F-44D6-9980-F84518D784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766878-3199-4EAB-94E7-2D6D11070E14}" type="slidenum">
              <a:rPr lang="en-US" smtClean="0"/>
              <a:pPr/>
              <a:t>11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704863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FFE3E1FC-851B-4A08-B683-748AD5100E3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112" y="5375292"/>
            <a:ext cx="9666989" cy="1395448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BB40F1E-7F08-46B5-87CF-A512CB6C7E4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85970" y="213806"/>
            <a:ext cx="4520129" cy="1169491"/>
          </a:xfrm>
        </p:spPr>
        <p:txBody>
          <a:bodyPr>
            <a:normAutofit/>
          </a:bodyPr>
          <a:lstStyle/>
          <a:p>
            <a:pPr algn="ctr"/>
            <a:r>
              <a:rPr lang="ru-RU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Законодательные </a:t>
            </a:r>
            <a:br>
              <a:rPr lang="ru-RU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аспекты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0AEB062B-FEBA-4DF8-961F-FF2B8CCA109C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822387" y="2069132"/>
            <a:ext cx="4784740" cy="3791154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ru-RU" sz="1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Указ Президента Российской Федерации </a:t>
            </a:r>
            <a:br>
              <a:rPr lang="ru-RU" sz="1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от 30 июля 2010 г. № 948 </a:t>
            </a:r>
            <a:r>
              <a:rPr lang="ru-RU" sz="1800" dirty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«О проведении всероссийских спортивных соревнований (игр) школьников»</a:t>
            </a:r>
            <a:endParaRPr lang="en-US" sz="1800" dirty="0">
              <a:ln>
                <a:solidFill>
                  <a:srgbClr val="002060"/>
                </a:solidFill>
              </a:ln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en-US" sz="1800" dirty="0">
              <a:ln>
                <a:solidFill>
                  <a:srgbClr val="002060"/>
                </a:solidFill>
              </a:ln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ru-RU" sz="1800" i="1" dirty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«Президентские состязания» подлежат обязательному ежегодному включению </a:t>
            </a:r>
            <a:br>
              <a:rPr lang="ru-RU" sz="1800" i="1" dirty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800" i="1" dirty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планы физкультурных и спортивных мероприятий субъектов Российской Федерации и муниципальных образований </a:t>
            </a:r>
            <a:r>
              <a:rPr lang="ru-RU" sz="1800" i="1" dirty="0">
                <a:ln>
                  <a:solidFill>
                    <a:srgbClr val="002060"/>
                  </a:solidFill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(распоряжение Правительства Российской Федерации от 24 ноября 2015 г. </a:t>
            </a:r>
            <a:br>
              <a:rPr lang="ru-RU" sz="1800" i="1" dirty="0">
                <a:ln>
                  <a:solidFill>
                    <a:srgbClr val="002060"/>
                  </a:solidFill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800" i="1" dirty="0">
                <a:ln>
                  <a:solidFill>
                    <a:srgbClr val="002060"/>
                  </a:solidFill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№ 2390-р) </a:t>
            </a:r>
          </a:p>
        </p:txBody>
      </p:sp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EFA0A892-A44A-4621-AC8D-3C8BC699D00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22472"/>
          <a:stretch/>
        </p:blipFill>
        <p:spPr>
          <a:xfrm>
            <a:off x="6664249" y="1373977"/>
            <a:ext cx="1346059" cy="1244488"/>
          </a:xfrm>
          <a:prstGeom prst="rect">
            <a:avLst/>
          </a:prstGeom>
        </p:spPr>
      </p:pic>
      <p:sp>
        <p:nvSpPr>
          <p:cNvPr id="15" name="Прямоугольник 14">
            <a:extLst>
              <a:ext uri="{FF2B5EF4-FFF2-40B4-BE49-F238E27FC236}">
                <a16:creationId xmlns:a16="http://schemas.microsoft.com/office/drawing/2014/main" id="{5EC8C885-33D5-41D1-AF7D-D1846A3DBD4D}"/>
              </a:ext>
            </a:extLst>
          </p:cNvPr>
          <p:cNvSpPr/>
          <p:nvPr/>
        </p:nvSpPr>
        <p:spPr>
          <a:xfrm>
            <a:off x="5693948" y="2976733"/>
            <a:ext cx="3701289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dirty="0">
                <a:ln w="10541" cmpd="sng">
                  <a:solidFill>
                    <a:srgbClr val="002060"/>
                  </a:solidFill>
                  <a:prstDash val="solid"/>
                </a:ln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являются основой национальной системы физкультурно-спортивного воспитания подрастающего поколения, направленной на совершенствование физической подготовки школьников, </a:t>
            </a:r>
            <a:br>
              <a:rPr lang="ru-RU" sz="1600" dirty="0">
                <a:ln w="10541" cmpd="sng">
                  <a:solidFill>
                    <a:srgbClr val="002060"/>
                  </a:solidFill>
                  <a:prstDash val="solid"/>
                </a:ln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600" dirty="0">
                <a:ln w="10541" cmpd="sng">
                  <a:solidFill>
                    <a:srgbClr val="002060"/>
                  </a:solidFill>
                  <a:prstDash val="solid"/>
                </a:ln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их массовое привлечение к занятиям физической культурой и спортом, </a:t>
            </a:r>
            <a:br>
              <a:rPr lang="ru-RU" sz="1600" dirty="0">
                <a:ln w="10541" cmpd="sng">
                  <a:solidFill>
                    <a:srgbClr val="002060"/>
                  </a:solidFill>
                  <a:prstDash val="solid"/>
                </a:ln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600" dirty="0">
                <a:ln w="10541" cmpd="sng">
                  <a:solidFill>
                    <a:srgbClr val="002060"/>
                  </a:solidFill>
                  <a:prstDash val="solid"/>
                </a:ln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 также формирование у детей </a:t>
            </a:r>
            <a:br>
              <a:rPr lang="ru-RU" sz="1600" dirty="0">
                <a:ln w="10541" cmpd="sng">
                  <a:solidFill>
                    <a:srgbClr val="002060"/>
                  </a:solidFill>
                  <a:prstDash val="solid"/>
                </a:ln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600" dirty="0">
                <a:ln w="10541" cmpd="sng">
                  <a:solidFill>
                    <a:srgbClr val="002060"/>
                  </a:solidFill>
                  <a:prstDash val="solid"/>
                </a:ln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 подростков здорового образа жизни 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5470218" y="2609144"/>
            <a:ext cx="3925019" cy="369332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b="1" dirty="0">
                <a:ln w="11430"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«Президентские состязания»</a:t>
            </a: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3175" y="383685"/>
            <a:ext cx="1915206" cy="855068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23AA58A0-2C38-4B25-883F-7BEDC64635A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334818" y="0"/>
            <a:ext cx="2567788" cy="197486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27B204DE-D0C3-48B1-8993-B76A95E43A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766878-3199-4EAB-94E7-2D6D11070E14}" type="slidenum">
              <a:rPr lang="en-US" smtClean="0"/>
              <a:pPr/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003654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Прямоугольник 11">
            <a:extLst>
              <a:ext uri="{FF2B5EF4-FFF2-40B4-BE49-F238E27FC236}">
                <a16:creationId xmlns:a16="http://schemas.microsoft.com/office/drawing/2014/main" id="{8BACE420-C483-4EDD-979E-04ACFA6151ED}"/>
              </a:ext>
            </a:extLst>
          </p:cNvPr>
          <p:cNvSpPr/>
          <p:nvPr/>
        </p:nvSpPr>
        <p:spPr>
          <a:xfrm>
            <a:off x="2857827" y="1711690"/>
            <a:ext cx="3466725" cy="400110"/>
          </a:xfrm>
          <a:prstGeom prst="rect">
            <a:avLst/>
          </a:prstGeom>
        </p:spPr>
        <p:txBody>
          <a:bodyPr wrap="square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/>
            <a:r>
              <a:rPr lang="ru-RU" sz="2000" b="1" cap="all" dirty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КЛЮЧЕВЫЕ ЗАДАЧИ</a:t>
            </a:r>
            <a:endParaRPr lang="ru-RU" sz="2000" b="1" cap="all" dirty="0">
              <a:ln w="0"/>
              <a:gradFill flip="none">
                <a:gsLst>
                  <a:gs pos="0">
                    <a:schemeClr val="accent1">
                      <a:tint val="75000"/>
                      <a:shade val="75000"/>
                      <a:satMod val="170000"/>
                    </a:schemeClr>
                  </a:gs>
                  <a:gs pos="49000">
                    <a:schemeClr val="accent1">
                      <a:tint val="88000"/>
                      <a:shade val="65000"/>
                      <a:satMod val="172000"/>
                    </a:schemeClr>
                  </a:gs>
                  <a:gs pos="50000">
                    <a:schemeClr val="accent1">
                      <a:shade val="65000"/>
                      <a:satMod val="130000"/>
                    </a:schemeClr>
                  </a:gs>
                  <a:gs pos="92000">
                    <a:schemeClr val="accent1">
                      <a:shade val="50000"/>
                      <a:satMod val="120000"/>
                    </a:schemeClr>
                  </a:gs>
                  <a:gs pos="100000">
                    <a:schemeClr val="accent1">
                      <a:shade val="48000"/>
                      <a:satMod val="120000"/>
                    </a:schemeClr>
                  </a:gs>
                </a:gsLst>
                <a:lin ang="5400000"/>
              </a:gradFill>
              <a:effectLst>
                <a:reflection blurRad="12700" stA="50000" endPos="50000" dist="5000" dir="5400000" sy="-100000" rotWithShape="0"/>
              </a:effectLst>
            </a:endParaRPr>
          </a:p>
        </p:txBody>
      </p:sp>
      <p:graphicFrame>
        <p:nvGraphicFramePr>
          <p:cNvPr id="20" name="Схема 19">
            <a:extLst>
              <a:ext uri="{FF2B5EF4-FFF2-40B4-BE49-F238E27FC236}">
                <a16:creationId xmlns:a16="http://schemas.microsoft.com/office/drawing/2014/main" id="{CFEE99EB-5761-45E6-A564-ABA831D6D17C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914412625"/>
              </p:ext>
            </p:extLst>
          </p:nvPr>
        </p:nvGraphicFramePr>
        <p:xfrm>
          <a:off x="2520349" y="2171369"/>
          <a:ext cx="4259653" cy="42672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graphicFrame>
        <p:nvGraphicFramePr>
          <p:cNvPr id="25" name="Схема 24">
            <a:extLst>
              <a:ext uri="{FF2B5EF4-FFF2-40B4-BE49-F238E27FC236}">
                <a16:creationId xmlns:a16="http://schemas.microsoft.com/office/drawing/2014/main" id="{95FAF46D-6246-4D43-AD51-A5A5BA2B2AFB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228792123"/>
              </p:ext>
            </p:extLst>
          </p:nvPr>
        </p:nvGraphicFramePr>
        <p:xfrm>
          <a:off x="570451" y="3081223"/>
          <a:ext cx="2045977" cy="215613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  <p:sp>
        <p:nvSpPr>
          <p:cNvPr id="5" name="Прямоугольник 4"/>
          <p:cNvSpPr/>
          <p:nvPr/>
        </p:nvSpPr>
        <p:spPr>
          <a:xfrm>
            <a:off x="738408" y="392247"/>
            <a:ext cx="2119419" cy="338554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16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</a:t>
            </a:r>
          </a:p>
        </p:txBody>
      </p:sp>
      <p:grpSp>
        <p:nvGrpSpPr>
          <p:cNvPr id="6" name="Группа 5"/>
          <p:cNvGrpSpPr/>
          <p:nvPr/>
        </p:nvGrpSpPr>
        <p:grpSpPr>
          <a:xfrm>
            <a:off x="1352582" y="1129550"/>
            <a:ext cx="7664417" cy="1473412"/>
            <a:chOff x="2797131" y="310361"/>
            <a:chExt cx="6604000" cy="1473412"/>
          </a:xfrm>
        </p:grpSpPr>
        <p:sp>
          <p:nvSpPr>
            <p:cNvPr id="7" name="Прямая соединительная линия 6"/>
            <p:cNvSpPr/>
            <p:nvPr/>
          </p:nvSpPr>
          <p:spPr>
            <a:xfrm>
              <a:off x="2797131" y="801449"/>
              <a:ext cx="6604000" cy="0"/>
            </a:xfrm>
            <a:prstGeom prst="line">
              <a:avLst/>
            </a:prstGeom>
            <a:scene3d>
              <a:camera prst="orthographicFront"/>
              <a:lightRig rig="chilly" dir="t"/>
            </a:scene3d>
            <a:sp3d z="-40000" prstMaterial="matte"/>
          </p:spPr>
          <p:style>
            <a:lnRef idx="2">
              <a:schemeClr val="accent2">
                <a:shade val="60000"/>
                <a:hueOff val="0"/>
                <a:satOff val="0"/>
                <a:lumOff val="0"/>
                <a:alphaOff val="0"/>
              </a:schemeClr>
            </a:lnRef>
            <a:fillRef idx="0">
              <a:schemeClr val="accent2">
                <a:hueOff val="0"/>
                <a:satOff val="0"/>
                <a:lumOff val="0"/>
                <a:alphaOff val="0"/>
              </a:schemeClr>
            </a:fillRef>
            <a:effectRef idx="0">
              <a:schemeClr val="accent2"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8" name="Полилиния 7"/>
            <p:cNvSpPr/>
            <p:nvPr/>
          </p:nvSpPr>
          <p:spPr>
            <a:xfrm>
              <a:off x="4514170" y="310361"/>
              <a:ext cx="4886960" cy="491088"/>
            </a:xfrm>
            <a:custGeom>
              <a:avLst/>
              <a:gdLst>
                <a:gd name="connsiteX0" fmla="*/ 0 w 4886960"/>
                <a:gd name="connsiteY0" fmla="*/ 0 h 491088"/>
                <a:gd name="connsiteX1" fmla="*/ 4886960 w 4886960"/>
                <a:gd name="connsiteY1" fmla="*/ 0 h 491088"/>
                <a:gd name="connsiteX2" fmla="*/ 4886960 w 4886960"/>
                <a:gd name="connsiteY2" fmla="*/ 491088 h 491088"/>
                <a:gd name="connsiteX3" fmla="*/ 0 w 4886960"/>
                <a:gd name="connsiteY3" fmla="*/ 491088 h 491088"/>
                <a:gd name="connsiteX4" fmla="*/ 0 w 4886960"/>
                <a:gd name="connsiteY4" fmla="*/ 0 h 4910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886960" h="491088">
                  <a:moveTo>
                    <a:pt x="0" y="0"/>
                  </a:moveTo>
                  <a:lnTo>
                    <a:pt x="4886960" y="0"/>
                  </a:lnTo>
                  <a:lnTo>
                    <a:pt x="4886960" y="491088"/>
                  </a:lnTo>
                  <a:lnTo>
                    <a:pt x="0" y="491088"/>
                  </a:lnTo>
                  <a:lnTo>
                    <a:pt x="0" y="0"/>
                  </a:lnTo>
                  <a:close/>
                </a:path>
              </a:pathLst>
            </a:custGeom>
            <a:effectLst>
              <a:glow rad="101600">
                <a:schemeClr val="accent2">
                  <a:satMod val="175000"/>
                  <a:alpha val="40000"/>
                </a:schemeClr>
              </a:glow>
            </a:effectLst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20955" tIns="20955" rIns="20955" bIns="20955" numCol="1" spcCol="1270" anchor="b" anchorCtr="0">
              <a:noAutofit/>
            </a:bodyPr>
            <a:lstStyle/>
            <a:p>
              <a:pPr lvl="0" algn="l" defTabSz="4889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sz="1400" b="1" kern="1200" dirty="0">
                  <a:solidFill>
                    <a:srgbClr val="002060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укрепление здоровья, вовлечение детей в систематические занятия физической культурой и спортом, развитие всесторонне гармонично развитой личности, выявление талантливых детей</a:t>
              </a:r>
              <a:endParaRPr lang="ru-RU" sz="1400" kern="1200" dirty="0">
                <a:solidFill>
                  <a:srgbClr val="002060"/>
                </a:solidFill>
              </a:endParaRPr>
            </a:p>
          </p:txBody>
        </p:sp>
        <p:sp>
          <p:nvSpPr>
            <p:cNvPr id="9" name="Полилиния 8"/>
            <p:cNvSpPr/>
            <p:nvPr/>
          </p:nvSpPr>
          <p:spPr>
            <a:xfrm>
              <a:off x="2797131" y="310361"/>
              <a:ext cx="1717040" cy="491088"/>
            </a:xfrm>
            <a:custGeom>
              <a:avLst/>
              <a:gdLst>
                <a:gd name="connsiteX0" fmla="*/ 81864 w 1717040"/>
                <a:gd name="connsiteY0" fmla="*/ 0 h 491088"/>
                <a:gd name="connsiteX1" fmla="*/ 1635176 w 1717040"/>
                <a:gd name="connsiteY1" fmla="*/ 0 h 491088"/>
                <a:gd name="connsiteX2" fmla="*/ 1717040 w 1717040"/>
                <a:gd name="connsiteY2" fmla="*/ 81864 h 491088"/>
                <a:gd name="connsiteX3" fmla="*/ 1717040 w 1717040"/>
                <a:gd name="connsiteY3" fmla="*/ 491088 h 491088"/>
                <a:gd name="connsiteX4" fmla="*/ 1717040 w 1717040"/>
                <a:gd name="connsiteY4" fmla="*/ 491088 h 491088"/>
                <a:gd name="connsiteX5" fmla="*/ 0 w 1717040"/>
                <a:gd name="connsiteY5" fmla="*/ 491088 h 491088"/>
                <a:gd name="connsiteX6" fmla="*/ 0 w 1717040"/>
                <a:gd name="connsiteY6" fmla="*/ 491088 h 491088"/>
                <a:gd name="connsiteX7" fmla="*/ 0 w 1717040"/>
                <a:gd name="connsiteY7" fmla="*/ 81864 h 491088"/>
                <a:gd name="connsiteX8" fmla="*/ 81864 w 1717040"/>
                <a:gd name="connsiteY8" fmla="*/ 0 h 4910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717040" h="491088">
                  <a:moveTo>
                    <a:pt x="81864" y="0"/>
                  </a:moveTo>
                  <a:lnTo>
                    <a:pt x="1635176" y="0"/>
                  </a:lnTo>
                  <a:cubicBezTo>
                    <a:pt x="1680388" y="0"/>
                    <a:pt x="1717040" y="36652"/>
                    <a:pt x="1717040" y="81864"/>
                  </a:cubicBezTo>
                  <a:lnTo>
                    <a:pt x="1717040" y="491088"/>
                  </a:lnTo>
                  <a:lnTo>
                    <a:pt x="1717040" y="491088"/>
                  </a:lnTo>
                  <a:lnTo>
                    <a:pt x="0" y="491088"/>
                  </a:lnTo>
                  <a:lnTo>
                    <a:pt x="0" y="491088"/>
                  </a:lnTo>
                  <a:lnTo>
                    <a:pt x="0" y="81864"/>
                  </a:lnTo>
                  <a:cubicBezTo>
                    <a:pt x="0" y="36652"/>
                    <a:pt x="36652" y="0"/>
                    <a:pt x="81864" y="0"/>
                  </a:cubicBezTo>
                  <a:close/>
                </a:path>
              </a:pathLst>
            </a:custGeom>
            <a:scene3d>
              <a:camera prst="orthographicFront"/>
              <a:lightRig rig="chilly" dir="t"/>
            </a:scene3d>
            <a:sp3d prstMaterial="translucentPowder">
              <a:bevelT w="127000" h="25400" prst="softRound"/>
            </a:sp3d>
          </p:spPr>
          <p:style>
            <a:lnRef idx="1">
              <a:schemeClr val="accent2">
                <a:shade val="80000"/>
                <a:hueOff val="0"/>
                <a:satOff val="0"/>
                <a:lumOff val="0"/>
                <a:alphaOff val="0"/>
              </a:schemeClr>
            </a:lnRef>
            <a:fillRef idx="1">
              <a:schemeClr val="lt1"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73507" tIns="73507" rIns="73507" bIns="49530" numCol="1" spcCol="1270" anchor="ctr" anchorCtr="0">
              <a:noAutofit/>
              <a:scene3d>
                <a:camera prst="orthographicFront">
                  <a:rot lat="0" lon="0" rev="0"/>
                </a:camera>
                <a:lightRig rig="contrasting" dir="t">
                  <a:rot lat="0" lon="0" rev="4500000"/>
                </a:lightRig>
              </a:scene3d>
              <a:sp3d contourW="6350" prstMaterial="metal">
                <a:bevelT w="127000" h="31750" prst="relaxedInset"/>
                <a:contourClr>
                  <a:schemeClr val="accent1">
                    <a:shade val="75000"/>
                  </a:schemeClr>
                </a:contourClr>
              </a:sp3d>
            </a:bodyPr>
            <a:lstStyle/>
            <a:p>
              <a:pPr lvl="0" algn="ctr" defTabSz="11557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sz="2000" b="1" kern="1200" cap="all" dirty="0">
                  <a:ln w="0"/>
                  <a:gradFill flip="none">
                    <a:gsLst>
                      <a:gs pos="0">
                        <a:schemeClr val="accent1">
                          <a:tint val="75000"/>
                          <a:shade val="75000"/>
                          <a:satMod val="170000"/>
                        </a:schemeClr>
                      </a:gs>
                      <a:gs pos="49000">
                        <a:schemeClr val="accent1">
                          <a:tint val="88000"/>
                          <a:shade val="65000"/>
                          <a:satMod val="172000"/>
                        </a:schemeClr>
                      </a:gs>
                      <a:gs pos="50000">
                        <a:schemeClr val="accent1">
                          <a:shade val="65000"/>
                          <a:satMod val="130000"/>
                        </a:schemeClr>
                      </a:gs>
                      <a:gs pos="92000">
                        <a:schemeClr val="accent1">
                          <a:shade val="50000"/>
                          <a:satMod val="120000"/>
                        </a:schemeClr>
                      </a:gs>
                      <a:gs pos="100000">
                        <a:schemeClr val="accent1">
                          <a:shade val="48000"/>
                          <a:satMod val="120000"/>
                        </a:schemeClr>
                      </a:gs>
                    </a:gsLst>
                    <a:lin ang="5400000"/>
                  </a:gradFill>
                  <a:effectLst>
                    <a:reflection blurRad="12700" stA="50000" endPos="50000" dist="5000" dir="5400000" sy="-100000" rotWithShape="0"/>
                  </a:effectLst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ЦЕЛЬ</a:t>
              </a:r>
              <a:r>
                <a:rPr lang="ru-RU" sz="2600" b="1" kern="1200" cap="all" dirty="0">
                  <a:ln w="0"/>
                  <a:gradFill flip="none">
                    <a:gsLst>
                      <a:gs pos="0">
                        <a:schemeClr val="accent1">
                          <a:tint val="75000"/>
                          <a:shade val="75000"/>
                          <a:satMod val="170000"/>
                        </a:schemeClr>
                      </a:gs>
                      <a:gs pos="49000">
                        <a:schemeClr val="accent1">
                          <a:tint val="88000"/>
                          <a:shade val="65000"/>
                          <a:satMod val="172000"/>
                        </a:schemeClr>
                      </a:gs>
                      <a:gs pos="50000">
                        <a:schemeClr val="accent1">
                          <a:shade val="65000"/>
                          <a:satMod val="130000"/>
                        </a:schemeClr>
                      </a:gs>
                      <a:gs pos="92000">
                        <a:schemeClr val="accent1">
                          <a:shade val="50000"/>
                          <a:satMod val="120000"/>
                        </a:schemeClr>
                      </a:gs>
                      <a:gs pos="100000">
                        <a:schemeClr val="accent1">
                          <a:shade val="48000"/>
                          <a:satMod val="120000"/>
                        </a:schemeClr>
                      </a:gs>
                    </a:gsLst>
                    <a:lin ang="5400000"/>
                  </a:gradFill>
                  <a:effectLst>
                    <a:reflection blurRad="12700" stA="50000" endPos="50000" dist="5000" dir="5400000" sy="-100000" rotWithShape="0"/>
                  </a:effectLst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endParaRPr lang="ru-RU" sz="2600" b="1" kern="1200" cap="all" dirty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endParaRPr>
            </a:p>
          </p:txBody>
        </p:sp>
        <p:sp>
          <p:nvSpPr>
            <p:cNvPr id="11" name="Полилиния 10"/>
            <p:cNvSpPr/>
            <p:nvPr/>
          </p:nvSpPr>
          <p:spPr>
            <a:xfrm>
              <a:off x="2797131" y="801449"/>
              <a:ext cx="6604000" cy="982324"/>
            </a:xfrm>
            <a:custGeom>
              <a:avLst/>
              <a:gdLst>
                <a:gd name="connsiteX0" fmla="*/ 0 w 6604000"/>
                <a:gd name="connsiteY0" fmla="*/ 0 h 982324"/>
                <a:gd name="connsiteX1" fmla="*/ 6604000 w 6604000"/>
                <a:gd name="connsiteY1" fmla="*/ 0 h 982324"/>
                <a:gd name="connsiteX2" fmla="*/ 6604000 w 6604000"/>
                <a:gd name="connsiteY2" fmla="*/ 982324 h 982324"/>
                <a:gd name="connsiteX3" fmla="*/ 0 w 6604000"/>
                <a:gd name="connsiteY3" fmla="*/ 982324 h 982324"/>
                <a:gd name="connsiteX4" fmla="*/ 0 w 6604000"/>
                <a:gd name="connsiteY4" fmla="*/ 0 h 9823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604000" h="982324">
                  <a:moveTo>
                    <a:pt x="0" y="0"/>
                  </a:moveTo>
                  <a:lnTo>
                    <a:pt x="6604000" y="0"/>
                  </a:lnTo>
                  <a:lnTo>
                    <a:pt x="6604000" y="982324"/>
                  </a:lnTo>
                  <a:lnTo>
                    <a:pt x="0" y="982324"/>
                  </a:lnTo>
                  <a:lnTo>
                    <a:pt x="0" y="0"/>
                  </a:lnTo>
                  <a:close/>
                </a:path>
              </a:pathLst>
            </a:cu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20955" tIns="20955" rIns="20955" bIns="20955" numCol="1" spcCol="1270" anchor="t" anchorCtr="0">
              <a:noAutofit/>
            </a:bodyPr>
            <a:lstStyle/>
            <a:p>
              <a:pPr marL="57150" lvl="1" indent="-57150" algn="l" defTabSz="40005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Char char="••"/>
              </a:pPr>
              <a:endParaRPr lang="ru-RU" sz="900" kern="1200" dirty="0"/>
            </a:p>
          </p:txBody>
        </p:sp>
      </p:grpSp>
      <p:sp>
        <p:nvSpPr>
          <p:cNvPr id="19" name="Прямоугольник 18">
            <a:extLst>
              <a:ext uri="{FF2B5EF4-FFF2-40B4-BE49-F238E27FC236}">
                <a16:creationId xmlns:a16="http://schemas.microsoft.com/office/drawing/2014/main" id="{59C235E7-3E04-4E16-82B6-E84B198255DF}"/>
              </a:ext>
            </a:extLst>
          </p:cNvPr>
          <p:cNvSpPr/>
          <p:nvPr/>
        </p:nvSpPr>
        <p:spPr>
          <a:xfrm>
            <a:off x="871268" y="315302"/>
            <a:ext cx="8833449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400" b="1" cap="all" dirty="0">
                <a:solidFill>
                  <a:srgbClr val="002060"/>
                </a:solidFill>
                <a:latin typeface="Roboto" panose="02000000000000000000" pitchFamily="2" charset="0"/>
              </a:rPr>
              <a:t> </a:t>
            </a:r>
            <a:r>
              <a:rPr lang="ru-RU" sz="1600" b="1" cap="all" dirty="0">
                <a:solidFill>
                  <a:srgbClr val="002060"/>
                </a:solidFill>
                <a:latin typeface="Roboto" panose="02000000000000000000" pitchFamily="2" charset="0"/>
              </a:rPr>
              <a:t>Всероссийские спортивные соревнования школьников</a:t>
            </a:r>
          </a:p>
          <a:p>
            <a:pPr algn="ctr"/>
            <a:r>
              <a:rPr lang="ru-RU" sz="1600" b="1" cap="all" dirty="0">
                <a:solidFill>
                  <a:srgbClr val="002060"/>
                </a:solidFill>
                <a:latin typeface="Roboto" panose="02000000000000000000" pitchFamily="2" charset="0"/>
              </a:rPr>
              <a:t>«Президентские состязания»</a:t>
            </a:r>
          </a:p>
          <a:p>
            <a:pPr algn="ctr"/>
            <a:r>
              <a:rPr lang="ru-RU" sz="1600" b="1" cap="all" dirty="0">
                <a:solidFill>
                  <a:srgbClr val="002060"/>
                </a:solidFill>
                <a:latin typeface="Roboto" panose="02000000000000000000" pitchFamily="2" charset="0"/>
              </a:rPr>
              <a:t> </a:t>
            </a:r>
            <a:endParaRPr lang="ru-RU" sz="1600" dirty="0">
              <a:solidFill>
                <a:srgbClr val="002060"/>
              </a:solidFill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6517301" y="3332468"/>
            <a:ext cx="3310190" cy="238526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400" b="1" spc="50" dirty="0">
                <a:ln w="11430"/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Участие в Президентских состязаниях – это возможность:</a:t>
            </a:r>
          </a:p>
          <a:p>
            <a:pPr marL="171450" lvl="0" indent="-171450">
              <a:buFont typeface="Wingdings" panose="05000000000000000000" pitchFamily="2" charset="2"/>
              <a:buChar char="ü"/>
            </a:pPr>
            <a:r>
              <a:rPr lang="ru-RU" sz="1100" b="1" spc="50" dirty="0">
                <a:ln w="11430"/>
                <a:solidFill>
                  <a:srgbClr val="002060"/>
                </a:solidFill>
              </a:rPr>
              <a:t>определить лучшие команды общеобразовательных организаций;</a:t>
            </a:r>
          </a:p>
          <a:p>
            <a:pPr marL="171450" lvl="0" indent="-171450">
              <a:buFont typeface="Wingdings" panose="05000000000000000000" pitchFamily="2" charset="2"/>
              <a:buChar char="ü"/>
            </a:pPr>
            <a:r>
              <a:rPr lang="ru-RU" sz="1100" b="1" spc="50" dirty="0">
                <a:ln w="11430"/>
                <a:solidFill>
                  <a:srgbClr val="002060"/>
                </a:solidFill>
              </a:rPr>
              <a:t>проявить силу характера, почувствовать честное спортивное соперничество и командный дух; </a:t>
            </a:r>
          </a:p>
          <a:p>
            <a:pPr marL="171450" lvl="0" indent="-171450">
              <a:buFont typeface="Wingdings" panose="05000000000000000000" pitchFamily="2" charset="2"/>
              <a:buChar char="ü"/>
            </a:pPr>
            <a:r>
              <a:rPr lang="ru-RU" sz="1100" b="1" spc="50" dirty="0">
                <a:ln w="11430"/>
                <a:solidFill>
                  <a:srgbClr val="002060"/>
                </a:solidFill>
              </a:rPr>
              <a:t>приобрести соревновательный опыт и повысить спортивное мастерство;</a:t>
            </a:r>
          </a:p>
          <a:p>
            <a:pPr marL="171450" lvl="0" indent="-171450">
              <a:buFont typeface="Wingdings" panose="05000000000000000000" pitchFamily="2" charset="2"/>
              <a:buChar char="ü"/>
            </a:pPr>
            <a:r>
              <a:rPr lang="ru-RU" sz="1100" b="1" spc="50" dirty="0">
                <a:ln w="11430"/>
                <a:solidFill>
                  <a:srgbClr val="002060"/>
                </a:solidFill>
              </a:rPr>
              <a:t>воспитать в каждом участнике общую культуру, патриотизм, гражданственность и другие общечеловеческие ценности</a:t>
            </a:r>
          </a:p>
        </p:txBody>
      </p:sp>
      <p:pic>
        <p:nvPicPr>
          <p:cNvPr id="6146" name="Picture 2" descr="https://avatars.mds.yandex.net/get-pdb/1352825/818ef484-c156-46fc-ba23-d7ca7a79fb2c/s1200?webp=false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16400" y="5698984"/>
            <a:ext cx="988317" cy="9883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Рисунок 22">
            <a:extLst>
              <a:ext uri="{FF2B5EF4-FFF2-40B4-BE49-F238E27FC236}">
                <a16:creationId xmlns:a16="http://schemas.microsoft.com/office/drawing/2014/main" id="{29D4B6FC-96A0-4A64-AEC6-B60707CB6505}"/>
              </a:ext>
            </a:extLst>
          </p:cNvPr>
          <p:cNvPicPr>
            <a:picLocks noChangeAspect="1"/>
          </p:cNvPicPr>
          <p:nvPr/>
        </p:nvPicPr>
        <p:blipFill rotWithShape="1">
          <a:blip r:embed="rId13"/>
          <a:srcRect b="22472"/>
          <a:stretch/>
        </p:blipFill>
        <p:spPr>
          <a:xfrm>
            <a:off x="830753" y="2105828"/>
            <a:ext cx="1593221" cy="1472999"/>
          </a:xfrm>
          <a:prstGeom prst="rect">
            <a:avLst/>
          </a:prstGeom>
        </p:spPr>
      </p:pic>
      <p:pic>
        <p:nvPicPr>
          <p:cNvPr id="31" name="Рисунок 30">
            <a:extLst>
              <a:ext uri="{FF2B5EF4-FFF2-40B4-BE49-F238E27FC236}">
                <a16:creationId xmlns:a16="http://schemas.microsoft.com/office/drawing/2014/main" id="{02DB72E6-5797-481F-B85B-1DD926A36248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6758405" y="1704784"/>
            <a:ext cx="2328243" cy="1554103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" name="Номер слайда 1">
            <a:extLst>
              <a:ext uri="{FF2B5EF4-FFF2-40B4-BE49-F238E27FC236}">
                <a16:creationId xmlns:a16="http://schemas.microsoft.com/office/drawing/2014/main" id="{8F4C9093-4681-474B-93AF-1499A1D6D7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766878-3199-4EAB-94E7-2D6D11070E14}" type="slidenum">
              <a:rPr lang="en-US" smtClean="0"/>
              <a:pPr/>
              <a:t>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264332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7" name="Схема 16">
            <a:extLst>
              <a:ext uri="{FF2B5EF4-FFF2-40B4-BE49-F238E27FC236}">
                <a16:creationId xmlns:a16="http://schemas.microsoft.com/office/drawing/2014/main" id="{F6E12864-9430-4E0E-B076-5594D03C9A82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445149749"/>
              </p:ext>
            </p:extLst>
          </p:nvPr>
        </p:nvGraphicFramePr>
        <p:xfrm>
          <a:off x="3221811" y="2337172"/>
          <a:ext cx="6464583" cy="336512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18" name="Прямоугольник 17">
            <a:extLst>
              <a:ext uri="{FF2B5EF4-FFF2-40B4-BE49-F238E27FC236}">
                <a16:creationId xmlns:a16="http://schemas.microsoft.com/office/drawing/2014/main" id="{7B9342DB-CCD9-4A69-AB12-9ABF8186711A}"/>
              </a:ext>
            </a:extLst>
          </p:cNvPr>
          <p:cNvSpPr/>
          <p:nvPr/>
        </p:nvSpPr>
        <p:spPr>
          <a:xfrm>
            <a:off x="3384713" y="3463473"/>
            <a:ext cx="1234522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b="1" i="1" dirty="0">
                <a:solidFill>
                  <a:srgbClr val="002060"/>
                </a:solidFill>
              </a:rPr>
              <a:t>Школьный</a:t>
            </a:r>
            <a:r>
              <a:rPr lang="ru-RU" sz="1400" b="1" i="1" dirty="0">
                <a:solidFill>
                  <a:srgbClr val="C00000"/>
                </a:solidFill>
              </a:rPr>
              <a:t>  </a:t>
            </a:r>
            <a:endParaRPr lang="ru-RU" sz="1400" dirty="0">
              <a:solidFill>
                <a:srgbClr val="C00000"/>
              </a:solidFill>
            </a:endParaRPr>
          </a:p>
        </p:txBody>
      </p:sp>
      <p:sp>
        <p:nvSpPr>
          <p:cNvPr id="19" name="Прямоугольник 18">
            <a:extLst>
              <a:ext uri="{FF2B5EF4-FFF2-40B4-BE49-F238E27FC236}">
                <a16:creationId xmlns:a16="http://schemas.microsoft.com/office/drawing/2014/main" id="{1EE83C67-8C1C-4C44-8A19-5E92DE6BA2EE}"/>
              </a:ext>
            </a:extLst>
          </p:cNvPr>
          <p:cNvSpPr/>
          <p:nvPr/>
        </p:nvSpPr>
        <p:spPr>
          <a:xfrm>
            <a:off x="6454103" y="2690138"/>
            <a:ext cx="1367939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400" b="1" i="1" dirty="0">
                <a:solidFill>
                  <a:srgbClr val="002060"/>
                </a:solidFill>
              </a:rPr>
              <a:t>Региональный</a:t>
            </a:r>
            <a:r>
              <a:rPr lang="ru-RU" sz="1400" b="1" i="1" dirty="0">
                <a:solidFill>
                  <a:srgbClr val="C00000"/>
                </a:solidFill>
              </a:rPr>
              <a:t> </a:t>
            </a:r>
            <a:endParaRPr lang="ru-RU" sz="1400" dirty="0">
              <a:solidFill>
                <a:srgbClr val="C00000"/>
              </a:solidFill>
            </a:endParaRPr>
          </a:p>
        </p:txBody>
      </p:sp>
      <p:sp>
        <p:nvSpPr>
          <p:cNvPr id="20" name="Прямоугольник 19">
            <a:extLst>
              <a:ext uri="{FF2B5EF4-FFF2-40B4-BE49-F238E27FC236}">
                <a16:creationId xmlns:a16="http://schemas.microsoft.com/office/drawing/2014/main" id="{FD76319F-DA2D-45AF-B12B-7CAD0AB38C3A}"/>
              </a:ext>
            </a:extLst>
          </p:cNvPr>
          <p:cNvSpPr/>
          <p:nvPr/>
        </p:nvSpPr>
        <p:spPr>
          <a:xfrm>
            <a:off x="4719232" y="3155696"/>
            <a:ext cx="1507144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400" b="1" i="1" dirty="0">
                <a:solidFill>
                  <a:srgbClr val="002060"/>
                </a:solidFill>
              </a:rPr>
              <a:t>Муниципальный</a:t>
            </a:r>
            <a:endParaRPr lang="ru-RU" sz="1400" dirty="0">
              <a:solidFill>
                <a:srgbClr val="002060"/>
              </a:solidFill>
            </a:endParaRPr>
          </a:p>
        </p:txBody>
      </p:sp>
      <p:sp>
        <p:nvSpPr>
          <p:cNvPr id="21" name="Прямоугольник 20">
            <a:extLst>
              <a:ext uri="{FF2B5EF4-FFF2-40B4-BE49-F238E27FC236}">
                <a16:creationId xmlns:a16="http://schemas.microsoft.com/office/drawing/2014/main" id="{C0C3B222-F5E7-45DF-B5BE-C99256AF018F}"/>
              </a:ext>
            </a:extLst>
          </p:cNvPr>
          <p:cNvSpPr/>
          <p:nvPr/>
        </p:nvSpPr>
        <p:spPr>
          <a:xfrm>
            <a:off x="8110467" y="2489117"/>
            <a:ext cx="1355930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b="1" i="1" dirty="0">
                <a:solidFill>
                  <a:srgbClr val="002060"/>
                </a:solidFill>
              </a:rPr>
              <a:t>Всероссийский</a:t>
            </a:r>
            <a:endParaRPr lang="ru-RU" sz="1400" dirty="0">
              <a:solidFill>
                <a:srgbClr val="002060"/>
              </a:solidFill>
            </a:endParaRPr>
          </a:p>
        </p:txBody>
      </p:sp>
      <p:grpSp>
        <p:nvGrpSpPr>
          <p:cNvPr id="9" name="Группа 8"/>
          <p:cNvGrpSpPr/>
          <p:nvPr/>
        </p:nvGrpSpPr>
        <p:grpSpPr>
          <a:xfrm>
            <a:off x="-1098294" y="1937061"/>
            <a:ext cx="6671688" cy="4574265"/>
            <a:chOff x="-641800" y="2419818"/>
            <a:chExt cx="3775543" cy="3386124"/>
          </a:xfrm>
        </p:grpSpPr>
        <p:graphicFrame>
          <p:nvGraphicFramePr>
            <p:cNvPr id="3" name="Схема 2"/>
            <p:cNvGraphicFramePr/>
            <p:nvPr>
              <p:extLst>
                <p:ext uri="{D42A27DB-BD31-4B8C-83A1-F6EECF244321}">
                  <p14:modId xmlns:p14="http://schemas.microsoft.com/office/powerpoint/2010/main" val="114607871"/>
                </p:ext>
              </p:extLst>
            </p:nvPr>
          </p:nvGraphicFramePr>
          <p:xfrm>
            <a:off x="-641800" y="2419818"/>
            <a:ext cx="3775543" cy="3386124"/>
          </p:xfrm>
          <a:graphic>
            <a:graphicData uri="http://schemas.openxmlformats.org/drawingml/2006/diagram">
              <dgm:relIds xmlns:dgm="http://schemas.openxmlformats.org/drawingml/2006/diagram" xmlns:r="http://schemas.openxmlformats.org/officeDocument/2006/relationships" r:dm="rId7" r:lo="rId8" r:qs="rId9" r:cs="rId10"/>
            </a:graphicData>
          </a:graphic>
        </p:graphicFrame>
        <p:pic>
          <p:nvPicPr>
            <p:cNvPr id="13" name="Рисунок 12">
              <a:extLst>
                <a:ext uri="{FF2B5EF4-FFF2-40B4-BE49-F238E27FC236}">
                  <a16:creationId xmlns:a16="http://schemas.microsoft.com/office/drawing/2014/main" id="{9616A535-4D32-4A65-BDD8-FACAF632E063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>
              <a:off x="324736" y="2651670"/>
              <a:ext cx="545653" cy="809288"/>
            </a:xfrm>
            <a:prstGeom prst="rect">
              <a:avLst/>
            </a:prstGeom>
          </p:spPr>
        </p:pic>
      </p:grpSp>
      <p:sp>
        <p:nvSpPr>
          <p:cNvPr id="4" name="Прямоугольник 3"/>
          <p:cNvSpPr/>
          <p:nvPr/>
        </p:nvSpPr>
        <p:spPr>
          <a:xfrm>
            <a:off x="1265633" y="1567729"/>
            <a:ext cx="1403131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ru-RU" b="1" dirty="0">
                <a:solidFill>
                  <a:srgbClr val="002060"/>
                </a:solidFill>
              </a:rPr>
              <a:t>Участники</a:t>
            </a:r>
          </a:p>
        </p:txBody>
      </p:sp>
      <p:sp>
        <p:nvSpPr>
          <p:cNvPr id="29" name="Прямоугольник 28"/>
          <p:cNvSpPr/>
          <p:nvPr/>
        </p:nvSpPr>
        <p:spPr>
          <a:xfrm>
            <a:off x="5472804" y="2304451"/>
            <a:ext cx="875561" cy="369332"/>
          </a:xfrm>
          <a:prstGeom prst="rect">
            <a:avLst/>
          </a:prstGeom>
          <a:effectLst>
            <a:glow rad="228600">
              <a:schemeClr val="accent2">
                <a:satMod val="175000"/>
                <a:alpha val="40000"/>
              </a:schemeClr>
            </a:glow>
          </a:effectLst>
        </p:spPr>
        <p:txBody>
          <a:bodyPr wrap="none">
            <a:spAutoFit/>
          </a:bodyPr>
          <a:lstStyle/>
          <a:p>
            <a:pPr lvl="0"/>
            <a:r>
              <a:rPr lang="ru-RU" b="1" dirty="0">
                <a:solidFill>
                  <a:srgbClr val="002060"/>
                </a:solidFill>
              </a:rPr>
              <a:t>Этапы 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31C1497-BFC7-4227-9263-33ED6B738D45}"/>
              </a:ext>
            </a:extLst>
          </p:cNvPr>
          <p:cNvSpPr txBox="1"/>
          <p:nvPr/>
        </p:nvSpPr>
        <p:spPr>
          <a:xfrm>
            <a:off x="1638147" y="665439"/>
            <a:ext cx="6779151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ВСЕРОССИЙСКИЕ СПОРТИВНЫЕ СОРЕВНОВАНИЯ ШКОЛЬНИКОВ </a:t>
            </a:r>
          </a:p>
          <a:p>
            <a:pPr algn="ctr"/>
            <a:r>
              <a:rPr lang="ru-RU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«ПРЕЗИДЕНТСКИЕ СОСТЯЗАНИЯ»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6EFCF81-CA4A-4576-AAC0-0786982A573A}"/>
              </a:ext>
            </a:extLst>
          </p:cNvPr>
          <p:cNvSpPr txBox="1"/>
          <p:nvPr/>
        </p:nvSpPr>
        <p:spPr>
          <a:xfrm>
            <a:off x="1967199" y="5080866"/>
            <a:ext cx="155185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900" dirty="0">
                <a:solidFill>
                  <a:srgbClr val="002060"/>
                </a:solidFill>
              </a:rPr>
              <a:t>городские классы-команды: 12 участников                                    (6 юношей, 6 девушек)                               </a:t>
            </a:r>
          </a:p>
          <a:p>
            <a:r>
              <a:rPr lang="ru-RU" sz="900" dirty="0">
                <a:solidFill>
                  <a:srgbClr val="002060"/>
                </a:solidFill>
              </a:rPr>
              <a:t>сельские классы-команды:  6  участников                                       (3 юноши, 3 девушки)  </a:t>
            </a:r>
          </a:p>
          <a:p>
            <a:endParaRPr lang="ru-RU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4048129E-4C80-4991-8B67-7E9CA4BD278A}"/>
              </a:ext>
            </a:extLst>
          </p:cNvPr>
          <p:cNvSpPr txBox="1"/>
          <p:nvPr/>
        </p:nvSpPr>
        <p:spPr>
          <a:xfrm>
            <a:off x="396625" y="5433275"/>
            <a:ext cx="130949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000" b="1" dirty="0">
                <a:solidFill>
                  <a:srgbClr val="002060"/>
                </a:solidFill>
              </a:rPr>
              <a:t>Состав </a:t>
            </a:r>
          </a:p>
          <a:p>
            <a:pPr algn="ctr"/>
            <a:r>
              <a:rPr lang="ru-RU" sz="1000" b="1" dirty="0">
                <a:solidFill>
                  <a:srgbClr val="002060"/>
                </a:solidFill>
              </a:rPr>
              <a:t>класс-команды: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26856102-F42D-405C-8A61-B753E3770C2E}"/>
              </a:ext>
            </a:extLst>
          </p:cNvPr>
          <p:cNvSpPr txBox="1"/>
          <p:nvPr/>
        </p:nvSpPr>
        <p:spPr>
          <a:xfrm>
            <a:off x="1105273" y="3699600"/>
            <a:ext cx="141078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ru-RU" sz="1000" dirty="0">
                <a:solidFill>
                  <a:srgbClr val="002060"/>
                </a:solidFill>
              </a:rPr>
              <a:t>Класс-команды городских и сельских школ, </a:t>
            </a:r>
            <a:r>
              <a:rPr lang="ru-RU" sz="1000" dirty="0">
                <a:solidFill>
                  <a:srgbClr val="002060"/>
                </a:solidFill>
                <a:ea typeface="Times New Roman" panose="02020603050405020304" pitchFamily="18" charset="0"/>
              </a:rPr>
              <a:t> в состав которых входят ученики одного класса </a:t>
            </a:r>
            <a:endParaRPr lang="ru-RU" sz="1000" dirty="0">
              <a:solidFill>
                <a:srgbClr val="002060"/>
              </a:solidFill>
            </a:endParaRPr>
          </a:p>
        </p:txBody>
      </p:sp>
      <p:pic>
        <p:nvPicPr>
          <p:cNvPr id="31" name="Рисунок 30">
            <a:extLst>
              <a:ext uri="{FF2B5EF4-FFF2-40B4-BE49-F238E27FC236}">
                <a16:creationId xmlns:a16="http://schemas.microsoft.com/office/drawing/2014/main" id="{7C3CF71C-CA1F-4B8A-929F-535DEA17D0E1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8000322" y="3507313"/>
            <a:ext cx="1537264" cy="1024843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2" name="Picture 6" descr="https://avatars.mds.yandex.net/get-pdb/879561/b2801f34-d5ab-4744-9996-492701967809/s1200?webp=false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47787" y="5592643"/>
            <a:ext cx="1886687" cy="1256220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37" name="Схема 36"/>
          <p:cNvGraphicFramePr/>
          <p:nvPr>
            <p:extLst>
              <p:ext uri="{D42A27DB-BD31-4B8C-83A1-F6EECF244321}">
                <p14:modId xmlns:p14="http://schemas.microsoft.com/office/powerpoint/2010/main" val="3834087230"/>
              </p:ext>
            </p:extLst>
          </p:nvPr>
        </p:nvGraphicFramePr>
        <p:xfrm>
          <a:off x="5952226" y="4532155"/>
          <a:ext cx="3591030" cy="214440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5" r:lo="rId16" r:qs="rId17" r:cs="rId18"/>
          </a:graphicData>
        </a:graphic>
      </p:graphicFrame>
      <p:sp>
        <p:nvSpPr>
          <p:cNvPr id="14" name="TextBox 13"/>
          <p:cNvSpPr txBox="1"/>
          <p:nvPr/>
        </p:nvSpPr>
        <p:spPr>
          <a:xfrm>
            <a:off x="3105731" y="4925444"/>
            <a:ext cx="343758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000" b="1" dirty="0">
                <a:solidFill>
                  <a:srgbClr val="002060"/>
                </a:solidFill>
              </a:rPr>
              <a:t>Спортивная программа </a:t>
            </a:r>
          </a:p>
          <a:p>
            <a:pPr algn="ctr"/>
            <a:r>
              <a:rPr lang="ru-RU" sz="1000" b="1" dirty="0">
                <a:solidFill>
                  <a:srgbClr val="002060"/>
                </a:solidFill>
              </a:rPr>
              <a:t>Всероссийских  спортивных </a:t>
            </a:r>
          </a:p>
          <a:p>
            <a:pPr algn="ctr"/>
            <a:r>
              <a:rPr lang="ru-RU" sz="1000" b="1" dirty="0">
                <a:solidFill>
                  <a:srgbClr val="002060"/>
                </a:solidFill>
              </a:rPr>
              <a:t>соревнований школьников </a:t>
            </a:r>
          </a:p>
          <a:p>
            <a:pPr algn="ctr"/>
            <a:r>
              <a:rPr lang="ru-RU" sz="1000" b="1" dirty="0">
                <a:solidFill>
                  <a:srgbClr val="002060"/>
                </a:solidFill>
              </a:rPr>
              <a:t>«Президентские состязания»</a:t>
            </a:r>
          </a:p>
        </p:txBody>
      </p:sp>
      <p:pic>
        <p:nvPicPr>
          <p:cNvPr id="23" name="Рисунок 22">
            <a:extLst>
              <a:ext uri="{FF2B5EF4-FFF2-40B4-BE49-F238E27FC236}">
                <a16:creationId xmlns:a16="http://schemas.microsoft.com/office/drawing/2014/main" id="{A5568126-D6D8-4AC2-91EF-F2A0F9C0C882}"/>
              </a:ext>
            </a:extLst>
          </p:cNvPr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264253" y="169091"/>
            <a:ext cx="1164059" cy="1274644"/>
          </a:xfrm>
          <a:prstGeom prst="rect">
            <a:avLst/>
          </a:prstGeom>
        </p:spPr>
      </p:pic>
      <p:pic>
        <p:nvPicPr>
          <p:cNvPr id="24" name="Рисунок 23">
            <a:extLst>
              <a:ext uri="{FF2B5EF4-FFF2-40B4-BE49-F238E27FC236}">
                <a16:creationId xmlns:a16="http://schemas.microsoft.com/office/drawing/2014/main" id="{996EBD9B-FB55-4615-9DD8-50216A851EC1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BEBA8EAE-BF5A-486C-A8C5-ECC9F3942E4B}">
                <a14:imgProps xmlns:a14="http://schemas.microsoft.com/office/drawing/2010/main">
                  <a14:imgLayer r:embed="rId22">
                    <a14:imgEffect>
                      <a14:backgroundRemoval t="571" b="99714" l="9930" r="8997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190079" y="260594"/>
            <a:ext cx="2029956" cy="1425245"/>
          </a:xfrm>
          <a:prstGeom prst="rect">
            <a:avLst/>
          </a:prstGeom>
        </p:spPr>
      </p:pic>
      <p:sp>
        <p:nvSpPr>
          <p:cNvPr id="2" name="Номер слайда 1">
            <a:extLst>
              <a:ext uri="{FF2B5EF4-FFF2-40B4-BE49-F238E27FC236}">
                <a16:creationId xmlns:a16="http://schemas.microsoft.com/office/drawing/2014/main" id="{B70C420B-BC15-4D28-8E14-8A519C86CE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766878-3199-4EAB-94E7-2D6D11070E14}" type="slidenum">
              <a:rPr lang="en-US" smtClean="0"/>
              <a:pPr/>
              <a:t>4</a:t>
            </a:fld>
            <a:endParaRPr lang="en-US" dirty="0"/>
          </a:p>
        </p:txBody>
      </p:sp>
      <p:pic>
        <p:nvPicPr>
          <p:cNvPr id="26" name="Рисунок 25">
            <a:extLst>
              <a:ext uri="{FF2B5EF4-FFF2-40B4-BE49-F238E27FC236}">
                <a16:creationId xmlns:a16="http://schemas.microsoft.com/office/drawing/2014/main" id="{FFE3E1FC-851B-4A08-B683-748AD5100E3B}"/>
              </a:ext>
            </a:extLst>
          </p:cNvPr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2494267" y="1169690"/>
            <a:ext cx="6710790" cy="1022295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9956982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45A4EEDB-9D0B-4E90-BAEC-502CFE2853B6}"/>
              </a:ext>
            </a:extLst>
          </p:cNvPr>
          <p:cNvSpPr txBox="1"/>
          <p:nvPr/>
        </p:nvSpPr>
        <p:spPr>
          <a:xfrm>
            <a:off x="277092" y="437668"/>
            <a:ext cx="5698836" cy="54553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444500" algn="just">
              <a:lnSpc>
                <a:spcPct val="150000"/>
              </a:lnSpc>
              <a:spcAft>
                <a:spcPts val="300"/>
              </a:spcAft>
              <a:tabLst>
                <a:tab pos="6178550" algn="l"/>
              </a:tabLst>
            </a:pPr>
            <a:r>
              <a:rPr lang="ru-RU" sz="16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Теоретический конкурс </a:t>
            </a:r>
            <a:r>
              <a:rPr lang="ru-RU" sz="16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направлен на интеллектуальное развитие обучающихся и их патриотическое воспитание, посвящён темам:</a:t>
            </a:r>
          </a:p>
          <a:p>
            <a:pPr marL="1200150" lvl="2" indent="-285750" algn="just">
              <a:lnSpc>
                <a:spcPct val="150000"/>
              </a:lnSpc>
              <a:spcAft>
                <a:spcPts val="300"/>
              </a:spcAft>
              <a:buFont typeface="Wingdings" pitchFamily="2" charset="2"/>
              <a:buChar char="ü"/>
              <a:tabLst>
                <a:tab pos="6178550" algn="l"/>
              </a:tabLst>
            </a:pPr>
            <a:r>
              <a:rPr lang="ru-RU" sz="16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история зарождения и современное становление Олимпийских игр, их символика </a:t>
            </a:r>
            <a:br>
              <a:rPr lang="ru-RU" sz="16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r>
              <a:rPr lang="ru-RU" sz="16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и атрибутика;</a:t>
            </a:r>
          </a:p>
          <a:p>
            <a:pPr marL="1200150" lvl="2" indent="-285750" algn="just">
              <a:lnSpc>
                <a:spcPct val="150000"/>
              </a:lnSpc>
              <a:spcAft>
                <a:spcPts val="300"/>
              </a:spcAft>
              <a:buFont typeface="Wingdings" pitchFamily="2" charset="2"/>
              <a:buChar char="ü"/>
              <a:tabLst>
                <a:tab pos="6178550" algn="l"/>
              </a:tabLst>
            </a:pPr>
            <a:r>
              <a:rPr lang="ru-RU" sz="16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развития спорта и олимпийского движения </a:t>
            </a:r>
            <a:br>
              <a:rPr lang="ru-RU" sz="16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r>
              <a:rPr lang="ru-RU" sz="16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в нашей стране;</a:t>
            </a:r>
          </a:p>
          <a:p>
            <a:pPr marL="1200150" lvl="2" indent="-285750" algn="just">
              <a:lnSpc>
                <a:spcPct val="150000"/>
              </a:lnSpc>
              <a:spcAft>
                <a:spcPts val="300"/>
              </a:spcAft>
              <a:buFont typeface="Wingdings" pitchFamily="2" charset="2"/>
              <a:buChar char="ü"/>
              <a:tabLst>
                <a:tab pos="6178550" algn="l"/>
              </a:tabLst>
            </a:pPr>
            <a:r>
              <a:rPr lang="ru-RU" sz="16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достижения советских и российских спортсменов на Олимпийских играх </a:t>
            </a:r>
            <a:br>
              <a:rPr lang="ru-RU" sz="16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r>
              <a:rPr lang="ru-RU" sz="16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и международной арене;</a:t>
            </a:r>
          </a:p>
          <a:p>
            <a:pPr marL="1200150" lvl="2" indent="-285750" algn="just">
              <a:lnSpc>
                <a:spcPct val="150000"/>
              </a:lnSpc>
              <a:spcAft>
                <a:spcPts val="300"/>
              </a:spcAft>
              <a:buFont typeface="Wingdings" pitchFamily="2" charset="2"/>
              <a:buChar char="ü"/>
              <a:tabLst>
                <a:tab pos="6178550" algn="l"/>
              </a:tabLst>
            </a:pPr>
            <a:r>
              <a:rPr lang="ru-RU" sz="16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влияние занятий физической культурой </a:t>
            </a:r>
            <a:br>
              <a:rPr lang="ru-RU" sz="16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r>
              <a:rPr lang="ru-RU" sz="16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и спортом на организм обучающихся;</a:t>
            </a:r>
          </a:p>
          <a:p>
            <a:pPr marL="1200150" lvl="2" indent="-285750" algn="just">
              <a:lnSpc>
                <a:spcPct val="150000"/>
              </a:lnSpc>
              <a:spcAft>
                <a:spcPts val="300"/>
              </a:spcAft>
              <a:buFont typeface="Wingdings" pitchFamily="2" charset="2"/>
              <a:buChar char="ü"/>
              <a:tabLst>
                <a:tab pos="6178550" algn="l"/>
              </a:tabLst>
            </a:pPr>
            <a:r>
              <a:rPr lang="ru-RU" sz="16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антидопинговой профилактики.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99881" l="5878" r="89980">
                        <a14:foregroundMark x1="59051" y1="43349" x2="59051" y2="43349"/>
                        <a14:foregroundMark x1="61924" y1="26960" x2="61924" y2="26960"/>
                        <a14:foregroundMark x1="39078" y1="32067" x2="39078" y2="32067"/>
                        <a14:foregroundMark x1="43621" y1="27791" x2="43621" y2="27791"/>
                        <a14:foregroundMark x1="47295" y1="20309" x2="47295" y2="20309"/>
                        <a14:foregroundMark x1="47762" y1="12945" x2="47762" y2="12945"/>
                        <a14:foregroundMark x1="47361" y1="9382" x2="47361" y2="9382"/>
                        <a14:foregroundMark x1="45291" y1="23753" x2="45291" y2="23753"/>
                        <a14:foregroundMark x1="41283" y1="30285" x2="41283" y2="30285"/>
                        <a14:foregroundMark x1="41483" y1="72803" x2="41483" y2="72803"/>
                        <a14:foregroundMark x1="46894" y1="74466" x2="46894" y2="74466"/>
                        <a14:foregroundMark x1="48564" y1="73040" x2="48564" y2="73040"/>
                        <a14:foregroundMark x1="45291" y1="80166" x2="45291" y2="80166"/>
                        <a14:foregroundMark x1="42819" y1="81116" x2="42819" y2="81116"/>
                        <a14:foregroundMark x1="40347" y1="85986" x2="40347" y2="85986"/>
                        <a14:foregroundMark x1="55778" y1="80166" x2="55778" y2="80166"/>
                        <a14:foregroundMark x1="56981" y1="76010" x2="56981" y2="76010"/>
                        <a14:foregroundMark x1="58183" y1="74822" x2="58183" y2="74822"/>
                        <a14:foregroundMark x1="61723" y1="72447" x2="61723" y2="72447"/>
                        <a14:foregroundMark x1="65531" y1="80166" x2="65531" y2="80166"/>
                        <a14:foregroundMark x1="65063" y1="83610" x2="65063" y2="83610"/>
                        <a14:foregroundMark x1="38477" y1="35986" x2="38477" y2="35986"/>
                        <a14:foregroundMark x1="40080" y1="28622" x2="40080" y2="28622"/>
                        <a14:foregroundMark x1="43086" y1="25891" x2="43086" y2="25891"/>
                        <a14:foregroundMark x1="46560" y1="20784" x2="46560" y2="20784"/>
                        <a14:foregroundMark x1="45959" y1="20309" x2="45959" y2="20309"/>
                        <a14:foregroundMark x1="47629" y1="15202" x2="47629" y2="15202"/>
                        <a14:foregroundMark x1="48831" y1="19002" x2="48831" y2="19002"/>
                        <a14:foregroundMark x1="37208" y1="38480" x2="44088" y2="24109"/>
                        <a14:foregroundMark x1="40281" y1="72328" x2="40281" y2="72328"/>
                        <a14:foregroundMark x1="37007" y1="73159" x2="37007" y2="73159"/>
                        <a14:foregroundMark x1="34870" y1="82779" x2="34870" y2="82779"/>
                        <a14:foregroundMark x1="44021" y1="80404" x2="44021" y2="80404"/>
                        <a14:foregroundMark x1="48965" y1="84323" x2="48965" y2="84323"/>
                        <a14:foregroundMark x1="49432" y1="88242" x2="49432" y2="88242"/>
                        <a14:foregroundMark x1="46092" y1="84561" x2="46092" y2="84561"/>
                        <a14:foregroundMark x1="41283" y1="82660" x2="41283" y2="82660"/>
                        <a14:foregroundMark x1="41416" y1="93349" x2="41416" y2="93349"/>
                        <a14:backgroundMark x1="47428" y1="84323" x2="47428" y2="84323"/>
                        <a14:backgroundMark x1="42151" y1="83967" x2="42151" y2="83967"/>
                        <a14:backgroundMark x1="53307" y1="83254" x2="53307" y2="83254"/>
                        <a14:backgroundMark x1="58651" y1="84798" x2="58651" y2="8479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24931" y="2514416"/>
            <a:ext cx="2314562" cy="1301844"/>
          </a:xfrm>
          <a:prstGeom prst="rect">
            <a:avLst/>
          </a:prstGeom>
        </p:spPr>
      </p:pic>
      <p:pic>
        <p:nvPicPr>
          <p:cNvPr id="1028" name="Picture 4" descr="https://xsport.ua/upload/iblock/aea/aeaf1085ccfbe3de0855c395ffbd2058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99140" y="192203"/>
            <a:ext cx="3092492" cy="2136658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30" name="Picture 6" descr="https://www.sarbc.ru/sochi/media/files/orig/o/3/c/o3csrnad4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43799" y="2558814"/>
            <a:ext cx="3203174" cy="1903647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34" name="Picture 10" descr="https://sun9-8.userapi.com/c857620/v857620608/10cea9/JsdyoNbKhsM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77657" y="4619807"/>
            <a:ext cx="3113975" cy="2072329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FFE3E1FC-851B-4A08-B683-748AD5100E3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9112" y="5814878"/>
            <a:ext cx="6274687" cy="955861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Номер слайда 2">
            <a:extLst>
              <a:ext uri="{FF2B5EF4-FFF2-40B4-BE49-F238E27FC236}">
                <a16:creationId xmlns:a16="http://schemas.microsoft.com/office/drawing/2014/main" id="{83F83A32-AE69-4022-A3F6-C558FC1775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766878-3199-4EAB-94E7-2D6D11070E14}" type="slidenum">
              <a:rPr lang="en-US" smtClean="0"/>
              <a:pPr/>
              <a:t>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912338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663BAED7-1D6D-4F1C-8DD6-42D16D89F038}"/>
              </a:ext>
            </a:extLst>
          </p:cNvPr>
          <p:cNvSpPr txBox="1"/>
          <p:nvPr/>
        </p:nvSpPr>
        <p:spPr>
          <a:xfrm>
            <a:off x="671119" y="81658"/>
            <a:ext cx="8883942" cy="7867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indent="457200" algn="just">
              <a:lnSpc>
                <a:spcPct val="150000"/>
              </a:lnSpc>
              <a:spcAft>
                <a:spcPts val="300"/>
              </a:spcAft>
            </a:pPr>
            <a:r>
              <a:rPr lang="ru-RU" sz="16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Теоретический конкурс </a:t>
            </a:r>
            <a:r>
              <a:rPr lang="ru-RU" sz="16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- предусматривает проведение различных мероприятий для обучающихся с учетом их возрастной категории.</a:t>
            </a:r>
            <a:r>
              <a:rPr lang="ru-RU" sz="1600" dirty="0">
                <a:solidFill>
                  <a:srgbClr val="002060"/>
                </a:solidFill>
                <a:effectLst/>
                <a:latin typeface="Times New Roman" panose="02020603050405020304" pitchFamily="18" charset="0"/>
              </a:rPr>
              <a:t> </a:t>
            </a:r>
          </a:p>
        </p:txBody>
      </p:sp>
      <p:graphicFrame>
        <p:nvGraphicFramePr>
          <p:cNvPr id="5" name="Таблица 4">
            <a:extLst>
              <a:ext uri="{FF2B5EF4-FFF2-40B4-BE49-F238E27FC236}">
                <a16:creationId xmlns:a16="http://schemas.microsoft.com/office/drawing/2014/main" id="{C5A268CD-D230-4D0F-9A52-18BA0818CE0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86175907"/>
              </p:ext>
            </p:extLst>
          </p:nvPr>
        </p:nvGraphicFramePr>
        <p:xfrm>
          <a:off x="517237" y="868412"/>
          <a:ext cx="8903856" cy="4349177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4082472">
                  <a:extLst>
                    <a:ext uri="{9D8B030D-6E8A-4147-A177-3AD203B41FA5}">
                      <a16:colId xmlns:a16="http://schemas.microsoft.com/office/drawing/2014/main" val="2659390611"/>
                    </a:ext>
                  </a:extLst>
                </a:gridCol>
                <a:gridCol w="1205346">
                  <a:extLst>
                    <a:ext uri="{9D8B030D-6E8A-4147-A177-3AD203B41FA5}">
                      <a16:colId xmlns:a16="http://schemas.microsoft.com/office/drawing/2014/main" val="3951292637"/>
                    </a:ext>
                  </a:extLst>
                </a:gridCol>
                <a:gridCol w="1205346">
                  <a:extLst>
                    <a:ext uri="{9D8B030D-6E8A-4147-A177-3AD203B41FA5}">
                      <a16:colId xmlns:a16="http://schemas.microsoft.com/office/drawing/2014/main" val="785354519"/>
                    </a:ext>
                  </a:extLst>
                </a:gridCol>
                <a:gridCol w="1205346">
                  <a:extLst>
                    <a:ext uri="{9D8B030D-6E8A-4147-A177-3AD203B41FA5}">
                      <a16:colId xmlns:a16="http://schemas.microsoft.com/office/drawing/2014/main" val="2365558793"/>
                    </a:ext>
                  </a:extLst>
                </a:gridCol>
                <a:gridCol w="1205346">
                  <a:extLst>
                    <a:ext uri="{9D8B030D-6E8A-4147-A177-3AD203B41FA5}">
                      <a16:colId xmlns:a16="http://schemas.microsoft.com/office/drawing/2014/main" val="2647960989"/>
                    </a:ext>
                  </a:extLst>
                </a:gridCol>
              </a:tblGrid>
              <a:tr h="532700">
                <a:tc gridSpan="5"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ru-RU" sz="1800" dirty="0">
                          <a:effectLst/>
                        </a:rPr>
                        <a:t>Теоретический конкурс</a:t>
                      </a:r>
                      <a:endParaRPr lang="ru-RU" sz="1800" dirty="0">
                        <a:solidFill>
                          <a:srgbClr val="000000"/>
                        </a:solidFill>
                        <a:effectLst/>
                        <a:latin typeface="Arial Unicode MS"/>
                      </a:endParaRPr>
                    </a:p>
                  </a:txBody>
                  <a:tcPr marL="68580" marR="68580" marT="0" marB="0" anchor="ctr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31433326"/>
                  </a:ext>
                </a:extLst>
              </a:tr>
              <a:tr h="273685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r>
                        <a:rPr lang="ru-RU" sz="1600" dirty="0">
                          <a:solidFill>
                            <a:schemeClr val="bg1"/>
                          </a:solidFill>
                          <a:effectLst/>
                          <a:latin typeface="Arial Unicode MS"/>
                        </a:rPr>
                        <a:t>Мероприятия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ru-RU" sz="1200" dirty="0">
                          <a:solidFill>
                            <a:srgbClr val="002060"/>
                          </a:solidFill>
                          <a:effectLst/>
                          <a:latin typeface="Arial Unicode MS"/>
                        </a:rPr>
                        <a:t>Класс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ru-RU" sz="1200" dirty="0">
                          <a:solidFill>
                            <a:srgbClr val="002060"/>
                          </a:solidFill>
                          <a:effectLst/>
                          <a:latin typeface="Arial Unicode MS"/>
                        </a:rPr>
                        <a:t>Январь 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ru-RU" sz="1200" dirty="0">
                          <a:solidFill>
                            <a:srgbClr val="002060"/>
                          </a:solidFill>
                          <a:effectLst/>
                          <a:latin typeface="Arial Unicode MS"/>
                        </a:rPr>
                        <a:t>Февраль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ru-RU" sz="1200" dirty="0">
                          <a:solidFill>
                            <a:srgbClr val="002060"/>
                          </a:solidFill>
                          <a:effectLst/>
                          <a:latin typeface="Arial Unicode MS"/>
                        </a:rPr>
                        <a:t>Март</a:t>
                      </a: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73685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r>
                        <a:rPr lang="ru-RU" sz="1200" dirty="0">
                          <a:effectLst/>
                        </a:rPr>
                        <a:t>Классные часы «Легендарные спортсмены»</a:t>
                      </a:r>
                      <a:endParaRPr lang="ru-RU" sz="1200" dirty="0">
                        <a:solidFill>
                          <a:srgbClr val="000000"/>
                        </a:solidFill>
                        <a:effectLst/>
                        <a:latin typeface="Arial Unicode MS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ru-RU" sz="1200" dirty="0">
                          <a:solidFill>
                            <a:srgbClr val="002060"/>
                          </a:solidFill>
                          <a:effectLst/>
                        </a:rPr>
                        <a:t>1-11</a:t>
                      </a:r>
                      <a:endParaRPr lang="ru-RU" sz="1200" dirty="0">
                        <a:solidFill>
                          <a:srgbClr val="002060"/>
                        </a:solidFill>
                        <a:effectLst/>
                        <a:latin typeface="Arial Unicode MS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ru-RU" sz="1200" dirty="0">
                          <a:solidFill>
                            <a:srgbClr val="002060"/>
                          </a:solidFill>
                          <a:effectLst/>
                        </a:rPr>
                        <a:t> </a:t>
                      </a:r>
                      <a:endParaRPr lang="ru-RU" sz="1200" dirty="0">
                        <a:solidFill>
                          <a:srgbClr val="002060"/>
                        </a:solidFill>
                        <a:effectLst/>
                        <a:latin typeface="Arial Unicode MS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ru-RU" sz="1200" dirty="0">
                          <a:solidFill>
                            <a:srgbClr val="002060"/>
                          </a:solidFill>
                          <a:effectLst/>
                        </a:rPr>
                        <a:t>х</a:t>
                      </a:r>
                      <a:endParaRPr lang="ru-RU" sz="1200" dirty="0">
                        <a:solidFill>
                          <a:srgbClr val="002060"/>
                        </a:solidFill>
                        <a:effectLst/>
                        <a:latin typeface="Arial Unicode MS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ru-RU" sz="1200" dirty="0">
                          <a:solidFill>
                            <a:srgbClr val="002060"/>
                          </a:solidFill>
                          <a:effectLst/>
                        </a:rPr>
                        <a:t> </a:t>
                      </a:r>
                      <a:endParaRPr lang="ru-RU" sz="1200" dirty="0">
                        <a:solidFill>
                          <a:srgbClr val="002060"/>
                        </a:solidFill>
                        <a:effectLst/>
                        <a:latin typeface="Arial Unicode MS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73685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r>
                        <a:rPr lang="ru-RU" sz="1200" dirty="0">
                          <a:effectLst/>
                        </a:rPr>
                        <a:t>Викторина «Шаги в спортивную страну»</a:t>
                      </a:r>
                      <a:endParaRPr lang="ru-RU" sz="1200" dirty="0">
                        <a:solidFill>
                          <a:srgbClr val="000000"/>
                        </a:solidFill>
                        <a:effectLst/>
                        <a:latin typeface="Arial Unicode MS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ru-RU" sz="1200" dirty="0">
                          <a:solidFill>
                            <a:srgbClr val="002060"/>
                          </a:solidFill>
                          <a:effectLst/>
                        </a:rPr>
                        <a:t>1-4</a:t>
                      </a:r>
                      <a:endParaRPr lang="ru-RU" sz="1200" dirty="0">
                        <a:solidFill>
                          <a:srgbClr val="002060"/>
                        </a:solidFill>
                        <a:effectLst/>
                        <a:latin typeface="Arial Unicode MS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ru-RU" sz="1200" dirty="0">
                          <a:solidFill>
                            <a:srgbClr val="002060"/>
                          </a:solidFill>
                          <a:effectLst/>
                        </a:rPr>
                        <a:t>х</a:t>
                      </a:r>
                      <a:endParaRPr lang="ru-RU" sz="1200" dirty="0">
                        <a:solidFill>
                          <a:srgbClr val="002060"/>
                        </a:solidFill>
                        <a:effectLst/>
                        <a:latin typeface="Arial Unicode MS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ru-RU" sz="1200" dirty="0">
                          <a:solidFill>
                            <a:srgbClr val="002060"/>
                          </a:solidFill>
                          <a:effectLst/>
                        </a:rPr>
                        <a:t> </a:t>
                      </a:r>
                      <a:endParaRPr lang="ru-RU" sz="1200" dirty="0">
                        <a:solidFill>
                          <a:srgbClr val="002060"/>
                        </a:solidFill>
                        <a:effectLst/>
                        <a:latin typeface="Arial Unicode MS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ru-RU" sz="1200" dirty="0">
                          <a:solidFill>
                            <a:srgbClr val="002060"/>
                          </a:solidFill>
                          <a:effectLst/>
                        </a:rPr>
                        <a:t> </a:t>
                      </a:r>
                      <a:endParaRPr lang="ru-RU" sz="1200" dirty="0">
                        <a:solidFill>
                          <a:srgbClr val="002060"/>
                        </a:solidFill>
                        <a:effectLst/>
                        <a:latin typeface="Arial Unicode MS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402593900"/>
                  </a:ext>
                </a:extLst>
              </a:tr>
              <a:tr h="273685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r>
                        <a:rPr lang="ru-RU" sz="1200" dirty="0">
                          <a:effectLst/>
                        </a:rPr>
                        <a:t>Различные сказочные и мифологические постановки</a:t>
                      </a:r>
                      <a:endParaRPr lang="ru-RU" sz="1200" dirty="0">
                        <a:solidFill>
                          <a:srgbClr val="000000"/>
                        </a:solidFill>
                        <a:effectLst/>
                        <a:latin typeface="Arial Unicode MS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ru-RU" sz="1200" dirty="0">
                          <a:solidFill>
                            <a:srgbClr val="002060"/>
                          </a:solidFill>
                          <a:effectLst/>
                        </a:rPr>
                        <a:t>1-4</a:t>
                      </a:r>
                      <a:endParaRPr lang="ru-RU" sz="1200" dirty="0">
                        <a:solidFill>
                          <a:srgbClr val="002060"/>
                        </a:solidFill>
                        <a:effectLst/>
                        <a:latin typeface="Arial Unicode MS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ru-RU" sz="1200" dirty="0">
                          <a:solidFill>
                            <a:srgbClr val="002060"/>
                          </a:solidFill>
                          <a:effectLst/>
                        </a:rPr>
                        <a:t> </a:t>
                      </a:r>
                      <a:endParaRPr lang="ru-RU" sz="1200" dirty="0">
                        <a:solidFill>
                          <a:srgbClr val="002060"/>
                        </a:solidFill>
                        <a:effectLst/>
                        <a:latin typeface="Arial Unicode MS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ru-RU" sz="1200" dirty="0">
                          <a:solidFill>
                            <a:srgbClr val="002060"/>
                          </a:solidFill>
                          <a:effectLst/>
                        </a:rPr>
                        <a:t>х</a:t>
                      </a:r>
                      <a:endParaRPr lang="ru-RU" sz="1200" dirty="0">
                        <a:solidFill>
                          <a:srgbClr val="002060"/>
                        </a:solidFill>
                        <a:effectLst/>
                        <a:latin typeface="Arial Unicode MS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ru-RU" sz="1200" dirty="0">
                          <a:solidFill>
                            <a:srgbClr val="002060"/>
                          </a:solidFill>
                          <a:effectLst/>
                        </a:rPr>
                        <a:t> </a:t>
                      </a:r>
                      <a:endParaRPr lang="ru-RU" sz="1200" dirty="0">
                        <a:solidFill>
                          <a:srgbClr val="002060"/>
                        </a:solidFill>
                        <a:effectLst/>
                        <a:latin typeface="Arial Unicode MS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73685">
                <a:tc rowSpan="2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r>
                        <a:rPr lang="ru-RU" sz="1200" dirty="0">
                          <a:effectLst/>
                        </a:rPr>
                        <a:t>Беседы на спортивную тематику</a:t>
                      </a:r>
                      <a:endParaRPr lang="ru-RU" sz="1200" dirty="0">
                        <a:solidFill>
                          <a:srgbClr val="000000"/>
                        </a:solidFill>
                        <a:effectLst/>
                        <a:latin typeface="Arial Unicode MS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ru-RU" sz="1200" dirty="0">
                          <a:solidFill>
                            <a:srgbClr val="002060"/>
                          </a:solidFill>
                          <a:effectLst/>
                        </a:rPr>
                        <a:t>1-4</a:t>
                      </a:r>
                      <a:endParaRPr lang="ru-RU" sz="1200" dirty="0">
                        <a:solidFill>
                          <a:srgbClr val="002060"/>
                        </a:solidFill>
                        <a:effectLst/>
                        <a:latin typeface="Arial Unicode MS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ru-RU" sz="1200" dirty="0">
                          <a:solidFill>
                            <a:srgbClr val="002060"/>
                          </a:solidFill>
                          <a:effectLst/>
                        </a:rPr>
                        <a:t>х</a:t>
                      </a:r>
                      <a:endParaRPr lang="ru-RU" sz="1200" dirty="0">
                        <a:solidFill>
                          <a:srgbClr val="002060"/>
                        </a:solidFill>
                        <a:effectLst/>
                        <a:latin typeface="Arial Unicode MS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ru-RU" sz="1200" dirty="0">
                          <a:solidFill>
                            <a:srgbClr val="002060"/>
                          </a:solidFill>
                          <a:effectLst/>
                        </a:rPr>
                        <a:t> </a:t>
                      </a:r>
                      <a:endParaRPr lang="ru-RU" sz="1200" dirty="0">
                        <a:solidFill>
                          <a:srgbClr val="002060"/>
                        </a:solidFill>
                        <a:effectLst/>
                        <a:latin typeface="Arial Unicode MS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ru-RU" sz="1200" dirty="0">
                          <a:solidFill>
                            <a:srgbClr val="002060"/>
                          </a:solidFill>
                          <a:effectLst/>
                        </a:rPr>
                        <a:t> </a:t>
                      </a:r>
                      <a:endParaRPr lang="ru-RU" sz="1200" dirty="0">
                        <a:solidFill>
                          <a:srgbClr val="002060"/>
                        </a:solidFill>
                        <a:effectLst/>
                        <a:latin typeface="Arial Unicode MS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73685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ru-RU" sz="1200" dirty="0">
                          <a:solidFill>
                            <a:srgbClr val="002060"/>
                          </a:solidFill>
                          <a:effectLst/>
                        </a:rPr>
                        <a:t>5-8</a:t>
                      </a:r>
                      <a:endParaRPr lang="ru-RU" sz="1200" dirty="0">
                        <a:solidFill>
                          <a:srgbClr val="002060"/>
                        </a:solidFill>
                        <a:effectLst/>
                        <a:latin typeface="Arial Unicode MS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ru-RU" sz="1200" dirty="0">
                          <a:solidFill>
                            <a:srgbClr val="002060"/>
                          </a:solidFill>
                          <a:effectLst/>
                        </a:rPr>
                        <a:t> </a:t>
                      </a:r>
                      <a:endParaRPr lang="ru-RU" sz="1200" dirty="0">
                        <a:solidFill>
                          <a:srgbClr val="002060"/>
                        </a:solidFill>
                        <a:effectLst/>
                        <a:latin typeface="Arial Unicode MS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ru-RU" sz="1200" dirty="0">
                          <a:solidFill>
                            <a:srgbClr val="002060"/>
                          </a:solidFill>
                          <a:effectLst/>
                        </a:rPr>
                        <a:t>х</a:t>
                      </a:r>
                      <a:endParaRPr lang="ru-RU" sz="1200" dirty="0">
                        <a:solidFill>
                          <a:srgbClr val="002060"/>
                        </a:solidFill>
                        <a:effectLst/>
                        <a:latin typeface="Arial Unicode MS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ru-RU" sz="1200" dirty="0">
                          <a:solidFill>
                            <a:srgbClr val="002060"/>
                          </a:solidFill>
                          <a:effectLst/>
                        </a:rPr>
                        <a:t> </a:t>
                      </a:r>
                      <a:endParaRPr lang="ru-RU" sz="1200" dirty="0">
                        <a:solidFill>
                          <a:srgbClr val="002060"/>
                        </a:solidFill>
                        <a:effectLst/>
                        <a:latin typeface="Arial Unicode MS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73685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r>
                        <a:rPr lang="ru-RU" sz="1200" dirty="0">
                          <a:effectLst/>
                        </a:rPr>
                        <a:t>Доклады, выступления на спортивную тематику</a:t>
                      </a:r>
                      <a:endParaRPr lang="ru-RU" sz="1200" dirty="0">
                        <a:solidFill>
                          <a:srgbClr val="000000"/>
                        </a:solidFill>
                        <a:effectLst/>
                        <a:latin typeface="Arial Unicode MS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ru-RU" sz="1200" dirty="0">
                          <a:solidFill>
                            <a:srgbClr val="002060"/>
                          </a:solidFill>
                          <a:effectLst/>
                        </a:rPr>
                        <a:t>5-7</a:t>
                      </a:r>
                      <a:endParaRPr lang="ru-RU" sz="1200" dirty="0">
                        <a:solidFill>
                          <a:srgbClr val="002060"/>
                        </a:solidFill>
                        <a:effectLst/>
                        <a:latin typeface="Arial Unicode MS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ru-RU" sz="1200" dirty="0">
                          <a:solidFill>
                            <a:srgbClr val="002060"/>
                          </a:solidFill>
                          <a:effectLst/>
                        </a:rPr>
                        <a:t> </a:t>
                      </a:r>
                      <a:endParaRPr lang="ru-RU" sz="1200" dirty="0">
                        <a:solidFill>
                          <a:srgbClr val="002060"/>
                        </a:solidFill>
                        <a:effectLst/>
                        <a:latin typeface="Arial Unicode MS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ru-RU" sz="1200" dirty="0">
                          <a:solidFill>
                            <a:srgbClr val="002060"/>
                          </a:solidFill>
                          <a:effectLst/>
                        </a:rPr>
                        <a:t> </a:t>
                      </a:r>
                      <a:endParaRPr lang="ru-RU" sz="1200" dirty="0">
                        <a:solidFill>
                          <a:srgbClr val="002060"/>
                        </a:solidFill>
                        <a:effectLst/>
                        <a:latin typeface="Arial Unicode MS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ru-RU" sz="1200" dirty="0">
                          <a:solidFill>
                            <a:srgbClr val="002060"/>
                          </a:solidFill>
                          <a:effectLst/>
                        </a:rPr>
                        <a:t>х</a:t>
                      </a:r>
                      <a:endParaRPr lang="ru-RU" sz="1200" dirty="0">
                        <a:solidFill>
                          <a:srgbClr val="002060"/>
                        </a:solidFill>
                        <a:effectLst/>
                        <a:latin typeface="Arial Unicode MS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273685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r>
                        <a:rPr lang="ru-RU" sz="1200" dirty="0">
                          <a:effectLst/>
                        </a:rPr>
                        <a:t>Викторина «Знатоки спорта» </a:t>
                      </a:r>
                      <a:endParaRPr lang="ru-RU" sz="1200" dirty="0">
                        <a:solidFill>
                          <a:srgbClr val="000000"/>
                        </a:solidFill>
                        <a:effectLst/>
                        <a:latin typeface="Arial Unicode MS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ru-RU" sz="1200" dirty="0">
                          <a:solidFill>
                            <a:srgbClr val="002060"/>
                          </a:solidFill>
                          <a:effectLst/>
                        </a:rPr>
                        <a:t>5-8</a:t>
                      </a:r>
                      <a:endParaRPr lang="ru-RU" sz="1200" dirty="0">
                        <a:solidFill>
                          <a:srgbClr val="002060"/>
                        </a:solidFill>
                        <a:effectLst/>
                        <a:latin typeface="Arial Unicode MS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ru-RU" sz="1200" dirty="0">
                          <a:solidFill>
                            <a:srgbClr val="002060"/>
                          </a:solidFill>
                          <a:effectLst/>
                        </a:rPr>
                        <a:t> </a:t>
                      </a:r>
                      <a:endParaRPr lang="ru-RU" sz="1200" dirty="0">
                        <a:solidFill>
                          <a:srgbClr val="002060"/>
                        </a:solidFill>
                        <a:effectLst/>
                        <a:latin typeface="Arial Unicode MS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ru-RU" sz="1200" dirty="0">
                          <a:solidFill>
                            <a:srgbClr val="002060"/>
                          </a:solidFill>
                          <a:effectLst/>
                        </a:rPr>
                        <a:t> </a:t>
                      </a:r>
                      <a:endParaRPr lang="ru-RU" sz="1200" dirty="0">
                        <a:solidFill>
                          <a:srgbClr val="002060"/>
                        </a:solidFill>
                        <a:effectLst/>
                        <a:latin typeface="Arial Unicode MS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ru-RU" sz="1200" dirty="0">
                          <a:solidFill>
                            <a:srgbClr val="002060"/>
                          </a:solidFill>
                          <a:effectLst/>
                        </a:rPr>
                        <a:t>х</a:t>
                      </a:r>
                      <a:endParaRPr lang="ru-RU" sz="1200" dirty="0">
                        <a:solidFill>
                          <a:srgbClr val="002060"/>
                        </a:solidFill>
                        <a:effectLst/>
                        <a:latin typeface="Arial Unicode MS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4159255712"/>
                  </a:ext>
                </a:extLst>
              </a:tr>
              <a:tr h="273685">
                <a:tc rowSpan="3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r>
                        <a:rPr lang="ru-RU" sz="1200" dirty="0">
                          <a:effectLst/>
                        </a:rPr>
                        <a:t>Интеллектуальный марафон</a:t>
                      </a:r>
                      <a:endParaRPr lang="ru-RU" sz="1200" dirty="0">
                        <a:solidFill>
                          <a:srgbClr val="000000"/>
                        </a:solidFill>
                        <a:effectLst/>
                        <a:latin typeface="Arial Unicode MS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ru-RU" sz="1200" dirty="0">
                          <a:solidFill>
                            <a:srgbClr val="002060"/>
                          </a:solidFill>
                          <a:effectLst/>
                        </a:rPr>
                        <a:t>6-7</a:t>
                      </a:r>
                      <a:endParaRPr lang="ru-RU" sz="1200" dirty="0">
                        <a:solidFill>
                          <a:srgbClr val="002060"/>
                        </a:solidFill>
                        <a:effectLst/>
                        <a:latin typeface="Arial Unicode MS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ru-RU" sz="1200" dirty="0">
                          <a:solidFill>
                            <a:srgbClr val="002060"/>
                          </a:solidFill>
                          <a:effectLst/>
                        </a:rPr>
                        <a:t>х</a:t>
                      </a:r>
                      <a:endParaRPr lang="ru-RU" sz="1200" dirty="0">
                        <a:solidFill>
                          <a:srgbClr val="002060"/>
                        </a:solidFill>
                        <a:effectLst/>
                        <a:latin typeface="Arial Unicode MS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ru-RU" sz="1200" dirty="0">
                          <a:solidFill>
                            <a:srgbClr val="002060"/>
                          </a:solidFill>
                          <a:effectLst/>
                        </a:rPr>
                        <a:t> </a:t>
                      </a:r>
                      <a:endParaRPr lang="ru-RU" sz="1200" dirty="0">
                        <a:solidFill>
                          <a:srgbClr val="002060"/>
                        </a:solidFill>
                        <a:effectLst/>
                        <a:latin typeface="Arial Unicode MS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ru-RU" sz="1200" dirty="0">
                          <a:solidFill>
                            <a:srgbClr val="002060"/>
                          </a:solidFill>
                          <a:effectLst/>
                        </a:rPr>
                        <a:t> </a:t>
                      </a:r>
                      <a:endParaRPr lang="ru-RU" sz="1200" dirty="0">
                        <a:solidFill>
                          <a:srgbClr val="002060"/>
                        </a:solidFill>
                        <a:effectLst/>
                        <a:latin typeface="Arial Unicode MS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273685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ru-RU" sz="1200" dirty="0">
                          <a:solidFill>
                            <a:srgbClr val="002060"/>
                          </a:solidFill>
                          <a:effectLst/>
                        </a:rPr>
                        <a:t>8-9</a:t>
                      </a:r>
                      <a:endParaRPr lang="ru-RU" sz="1200" dirty="0">
                        <a:solidFill>
                          <a:srgbClr val="002060"/>
                        </a:solidFill>
                        <a:effectLst/>
                        <a:latin typeface="Arial Unicode MS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ru-RU" sz="1200" dirty="0">
                          <a:solidFill>
                            <a:srgbClr val="002060"/>
                          </a:solidFill>
                          <a:effectLst/>
                        </a:rPr>
                        <a:t> </a:t>
                      </a:r>
                      <a:endParaRPr lang="ru-RU" sz="1200" dirty="0">
                        <a:solidFill>
                          <a:srgbClr val="002060"/>
                        </a:solidFill>
                        <a:effectLst/>
                        <a:latin typeface="Arial Unicode MS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ru-RU" sz="1200" dirty="0">
                          <a:solidFill>
                            <a:srgbClr val="002060"/>
                          </a:solidFill>
                          <a:effectLst/>
                        </a:rPr>
                        <a:t>х</a:t>
                      </a:r>
                      <a:endParaRPr lang="ru-RU" sz="1200" dirty="0">
                        <a:solidFill>
                          <a:srgbClr val="002060"/>
                        </a:solidFill>
                        <a:effectLst/>
                        <a:latin typeface="Arial Unicode MS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ru-RU" sz="1200" dirty="0">
                          <a:solidFill>
                            <a:srgbClr val="002060"/>
                          </a:solidFill>
                          <a:effectLst/>
                        </a:rPr>
                        <a:t> </a:t>
                      </a:r>
                      <a:endParaRPr lang="ru-RU" sz="1200" dirty="0">
                        <a:solidFill>
                          <a:srgbClr val="002060"/>
                        </a:solidFill>
                        <a:effectLst/>
                        <a:latin typeface="Arial Unicode MS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273685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ru-RU" sz="1200" dirty="0">
                          <a:solidFill>
                            <a:srgbClr val="002060"/>
                          </a:solidFill>
                          <a:effectLst/>
                        </a:rPr>
                        <a:t>10-11</a:t>
                      </a:r>
                      <a:endParaRPr lang="ru-RU" sz="1200" dirty="0">
                        <a:solidFill>
                          <a:srgbClr val="002060"/>
                        </a:solidFill>
                        <a:effectLst/>
                        <a:latin typeface="Arial Unicode MS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ru-RU" sz="1200" dirty="0">
                          <a:solidFill>
                            <a:srgbClr val="002060"/>
                          </a:solidFill>
                          <a:effectLst/>
                        </a:rPr>
                        <a:t> </a:t>
                      </a:r>
                      <a:endParaRPr lang="ru-RU" sz="1200" dirty="0">
                        <a:solidFill>
                          <a:srgbClr val="002060"/>
                        </a:solidFill>
                        <a:effectLst/>
                        <a:latin typeface="Arial Unicode MS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ru-RU" sz="1200" dirty="0">
                          <a:solidFill>
                            <a:srgbClr val="002060"/>
                          </a:solidFill>
                          <a:effectLst/>
                        </a:rPr>
                        <a:t>х</a:t>
                      </a:r>
                      <a:endParaRPr lang="ru-RU" sz="1200" dirty="0">
                        <a:solidFill>
                          <a:srgbClr val="002060"/>
                        </a:solidFill>
                        <a:effectLst/>
                        <a:latin typeface="Arial Unicode MS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ru-RU" sz="1200" dirty="0">
                          <a:solidFill>
                            <a:srgbClr val="002060"/>
                          </a:solidFill>
                          <a:effectLst/>
                        </a:rPr>
                        <a:t> </a:t>
                      </a:r>
                      <a:endParaRPr lang="ru-RU" sz="1200" dirty="0">
                        <a:solidFill>
                          <a:srgbClr val="002060"/>
                        </a:solidFill>
                        <a:effectLst/>
                        <a:latin typeface="Arial Unicode MS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273685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r>
                        <a:rPr lang="ru-RU" sz="1200" dirty="0">
                          <a:effectLst/>
                        </a:rPr>
                        <a:t>Конкурсные исследовательские работы обучающихся</a:t>
                      </a:r>
                      <a:endParaRPr lang="ru-RU" sz="1200" dirty="0">
                        <a:solidFill>
                          <a:srgbClr val="000000"/>
                        </a:solidFill>
                        <a:effectLst/>
                        <a:latin typeface="Arial Unicode MS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ru-RU" sz="1200" dirty="0">
                          <a:solidFill>
                            <a:srgbClr val="002060"/>
                          </a:solidFill>
                          <a:effectLst/>
                        </a:rPr>
                        <a:t>8-11</a:t>
                      </a:r>
                      <a:endParaRPr lang="ru-RU" sz="1200" dirty="0">
                        <a:solidFill>
                          <a:srgbClr val="002060"/>
                        </a:solidFill>
                        <a:effectLst/>
                        <a:latin typeface="Arial Unicode MS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ru-RU" sz="1200" dirty="0">
                          <a:solidFill>
                            <a:srgbClr val="002060"/>
                          </a:solidFill>
                          <a:effectLst/>
                        </a:rPr>
                        <a:t> </a:t>
                      </a:r>
                      <a:endParaRPr lang="ru-RU" sz="1200" dirty="0">
                        <a:solidFill>
                          <a:srgbClr val="002060"/>
                        </a:solidFill>
                        <a:effectLst/>
                        <a:latin typeface="Arial Unicode MS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ru-RU" sz="1200" dirty="0">
                          <a:solidFill>
                            <a:srgbClr val="002060"/>
                          </a:solidFill>
                          <a:effectLst/>
                        </a:rPr>
                        <a:t>х</a:t>
                      </a:r>
                      <a:endParaRPr lang="ru-RU" sz="1200" dirty="0">
                        <a:solidFill>
                          <a:srgbClr val="002060"/>
                        </a:solidFill>
                        <a:effectLst/>
                        <a:latin typeface="Arial Unicode MS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ru-RU" sz="1200" dirty="0">
                          <a:solidFill>
                            <a:srgbClr val="002060"/>
                          </a:solidFill>
                          <a:effectLst/>
                        </a:rPr>
                        <a:t> </a:t>
                      </a:r>
                      <a:endParaRPr lang="ru-RU" sz="1200" dirty="0">
                        <a:solidFill>
                          <a:srgbClr val="002060"/>
                        </a:solidFill>
                        <a:effectLst/>
                        <a:latin typeface="Arial Unicode MS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4155124728"/>
                  </a:ext>
                </a:extLst>
              </a:tr>
              <a:tr h="273685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r>
                        <a:rPr lang="ru-RU" sz="1200" dirty="0">
                          <a:effectLst/>
                        </a:rPr>
                        <a:t>Брейн-ринг «Спортивная Россия»</a:t>
                      </a:r>
                      <a:endParaRPr lang="ru-RU" sz="1200" dirty="0">
                        <a:solidFill>
                          <a:srgbClr val="000000"/>
                        </a:solidFill>
                        <a:effectLst/>
                        <a:latin typeface="Arial Unicode MS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ru-RU" sz="1200" dirty="0">
                          <a:solidFill>
                            <a:srgbClr val="002060"/>
                          </a:solidFill>
                          <a:effectLst/>
                        </a:rPr>
                        <a:t>9-11</a:t>
                      </a:r>
                      <a:endParaRPr lang="ru-RU" sz="1200" dirty="0">
                        <a:solidFill>
                          <a:srgbClr val="002060"/>
                        </a:solidFill>
                        <a:effectLst/>
                        <a:latin typeface="Arial Unicode MS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ru-RU" sz="1200" dirty="0">
                          <a:solidFill>
                            <a:srgbClr val="002060"/>
                          </a:solidFill>
                          <a:effectLst/>
                        </a:rPr>
                        <a:t>х</a:t>
                      </a:r>
                      <a:endParaRPr lang="ru-RU" sz="1200" dirty="0">
                        <a:solidFill>
                          <a:srgbClr val="002060"/>
                        </a:solidFill>
                        <a:effectLst/>
                        <a:latin typeface="Arial Unicode MS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ru-RU" sz="1200" dirty="0">
                          <a:solidFill>
                            <a:srgbClr val="002060"/>
                          </a:solidFill>
                          <a:effectLst/>
                        </a:rPr>
                        <a:t> </a:t>
                      </a:r>
                      <a:endParaRPr lang="ru-RU" sz="1200" dirty="0">
                        <a:solidFill>
                          <a:srgbClr val="002060"/>
                        </a:solidFill>
                        <a:effectLst/>
                        <a:latin typeface="Arial Unicode MS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ru-RU" sz="1200" dirty="0">
                          <a:solidFill>
                            <a:srgbClr val="002060"/>
                          </a:solidFill>
                          <a:effectLst/>
                        </a:rPr>
                        <a:t> </a:t>
                      </a:r>
                      <a:endParaRPr lang="ru-RU" sz="1200" dirty="0">
                        <a:solidFill>
                          <a:srgbClr val="002060"/>
                        </a:solidFill>
                        <a:effectLst/>
                        <a:latin typeface="Arial Unicode MS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736731679"/>
                  </a:ext>
                </a:extLst>
              </a:tr>
            </a:tbl>
          </a:graphicData>
        </a:graphic>
      </p:graphicFrame>
      <p:sp>
        <p:nvSpPr>
          <p:cNvPr id="2" name="Прямоугольник 1"/>
          <p:cNvSpPr/>
          <p:nvPr/>
        </p:nvSpPr>
        <p:spPr>
          <a:xfrm>
            <a:off x="480801" y="5404178"/>
            <a:ext cx="911629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44500" algn="just">
              <a:lnSpc>
                <a:spcPct val="150000"/>
              </a:lnSpc>
              <a:spcAft>
                <a:spcPts val="300"/>
              </a:spcAft>
            </a:pPr>
            <a:r>
              <a:rPr lang="ru-RU" sz="16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При подготовке и разработке теоретических заданий необходимо использовать межпредметные связи с историей, литературой, биологией, географией, ОБЖ, технологией, а также метапредметные связи.</a:t>
            </a:r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EBC38CDC-BB2D-46C8-9919-50D0BF486C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766878-3199-4EAB-94E7-2D6D11070E14}" type="slidenum">
              <a:rPr lang="en-US" smtClean="0"/>
              <a:pPr/>
              <a:t>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750630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4C199E29-49DE-4F0D-BACD-5AC4317F9663}"/>
              </a:ext>
            </a:extLst>
          </p:cNvPr>
          <p:cNvSpPr txBox="1"/>
          <p:nvPr/>
        </p:nvSpPr>
        <p:spPr>
          <a:xfrm>
            <a:off x="147780" y="443346"/>
            <a:ext cx="4710545" cy="424731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indent="444500" algn="just">
              <a:lnSpc>
                <a:spcPct val="150000"/>
              </a:lnSpc>
              <a:spcAft>
                <a:spcPts val="300"/>
              </a:spcAft>
              <a:tabLst>
                <a:tab pos="1522730" algn="l"/>
                <a:tab pos="3743960" algn="l"/>
              </a:tabLst>
            </a:pPr>
            <a:r>
              <a:rPr lang="ru-RU" sz="20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Творческий конкурс </a:t>
            </a:r>
            <a:r>
              <a:rPr lang="ru-RU" sz="16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способствует  </a:t>
            </a:r>
            <a:r>
              <a:rPr lang="ru-RU" sz="16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гражданскому и патриотическому воспитанию обучающихся, знакомству с культурой и традициями народов России, субъектов Российской Федерации, городов и сел, образовательных организаций. Конкурс направлен на стимулирование творческой и исследовательской деятельности школьников, развитие их художественной культуры и культуры речи, навыков работы в коллективе, раскрытие творческих способностей обучающихся.</a:t>
            </a:r>
          </a:p>
        </p:txBody>
      </p:sp>
      <p:pic>
        <p:nvPicPr>
          <p:cNvPr id="2052" name="Picture 4" descr="https://xn--31-ilctltefmcih8e3e.xn--p1ai/assets/galleries/17/photo-2018-05-19-13-42-31-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08189" y="148071"/>
            <a:ext cx="3098132" cy="2064615"/>
          </a:xfrm>
          <a:prstGeom prst="rect">
            <a:avLst/>
          </a:prstGeom>
          <a:ln w="127000" cap="rnd">
            <a:solidFill>
              <a:srgbClr val="FFFFFF"/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0" name="Picture 12" descr="https://dushnr.ucoz.ru/_nw/3/14820528.jpe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60932" y="4399808"/>
            <a:ext cx="2898774" cy="2174081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2066" name="Picture 18" descr="http://www.smena.org/images/jhk/VJpUAIhXTQY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92740" y="1798243"/>
            <a:ext cx="3164194" cy="2108639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2070" name="Picture 22" descr="https://primamedia.gcdn.co/f/big/2043/2042625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60028" y="3649115"/>
            <a:ext cx="2746293" cy="1898430"/>
          </a:xfrm>
          <a:prstGeom prst="rect">
            <a:avLst/>
          </a:prstGeom>
          <a:ln w="127000" cap="rnd">
            <a:solidFill>
              <a:srgbClr val="FFFFFF"/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72" name="Picture 24" descr="http://admin.sarayedanesh.sch.ir/files/images/0000010076.jpg"/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9732" r="89986">
                        <a14:foregroundMark x1="29760" y1="28913" x2="29760" y2="2891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8011955" y="5547545"/>
            <a:ext cx="1794366" cy="11014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FFE3E1FC-851B-4A08-B683-748AD5100E3B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0" y="5547545"/>
            <a:ext cx="3902524" cy="955861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" name="Номер слайда 1">
            <a:extLst>
              <a:ext uri="{FF2B5EF4-FFF2-40B4-BE49-F238E27FC236}">
                <a16:creationId xmlns:a16="http://schemas.microsoft.com/office/drawing/2014/main" id="{C994E8A2-BA2E-4733-AE43-31CF6FD1EC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766878-3199-4EAB-94E7-2D6D11070E14}" type="slidenum">
              <a:rPr lang="en-US" smtClean="0"/>
              <a:pPr/>
              <a:t>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744023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93960" y="82954"/>
            <a:ext cx="9365676" cy="35932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444500" algn="just">
              <a:lnSpc>
                <a:spcPct val="150000"/>
              </a:lnSpc>
              <a:spcAft>
                <a:spcPts val="300"/>
              </a:spcAft>
              <a:tabLst>
                <a:tab pos="1522730" algn="l"/>
                <a:tab pos="3743960" algn="l"/>
              </a:tabLst>
            </a:pPr>
            <a:r>
              <a:rPr lang="ru-RU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В рамках Творческого конкурса может быть предусмотрено проведение:</a:t>
            </a:r>
          </a:p>
          <a:p>
            <a:pPr marL="171450" indent="-171450">
              <a:buFont typeface="Wingdings" pitchFamily="2" charset="2"/>
              <a:buChar char="ü"/>
            </a:pPr>
            <a:r>
              <a:rPr lang="ru-RU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itchFamily="18" charset="0"/>
              </a:rPr>
              <a:t>различных акций;</a:t>
            </a:r>
          </a:p>
          <a:p>
            <a:pPr marL="171450" indent="-171450">
              <a:buFont typeface="Wingdings" pitchFamily="2" charset="2"/>
              <a:buChar char="ü"/>
            </a:pPr>
            <a:r>
              <a:rPr lang="ru-RU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itchFamily="18" charset="0"/>
              </a:rPr>
              <a:t>конкурсов (литературных, рисунков, фоторабот, спортивных видеороликов, видеофильмов и др.);</a:t>
            </a:r>
          </a:p>
          <a:p>
            <a:pPr marL="171450" indent="-171450">
              <a:buFont typeface="Wingdings" pitchFamily="2" charset="2"/>
              <a:buChar char="ü"/>
            </a:pPr>
            <a:r>
              <a:rPr lang="ru-RU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itchFamily="18" charset="0"/>
              </a:rPr>
              <a:t>выставок творческих работ;</a:t>
            </a:r>
          </a:p>
          <a:p>
            <a:pPr marL="171450" indent="-171450">
              <a:buFont typeface="Wingdings" pitchFamily="2" charset="2"/>
              <a:buChar char="ü"/>
            </a:pPr>
            <a:r>
              <a:rPr lang="ru-RU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itchFamily="18" charset="0"/>
              </a:rPr>
              <a:t>флэш-мобов;</a:t>
            </a:r>
          </a:p>
          <a:p>
            <a:pPr marL="171450" indent="-171450">
              <a:buFont typeface="Wingdings" pitchFamily="2" charset="2"/>
              <a:buChar char="ü"/>
            </a:pPr>
            <a:r>
              <a:rPr lang="ru-RU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itchFamily="18" charset="0"/>
              </a:rPr>
              <a:t>фестивалей;</a:t>
            </a:r>
          </a:p>
          <a:p>
            <a:pPr marL="171450" indent="-171450">
              <a:buFont typeface="Wingdings" pitchFamily="2" charset="2"/>
              <a:buChar char="ü"/>
            </a:pPr>
            <a:r>
              <a:rPr lang="ru-RU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itchFamily="18" charset="0"/>
              </a:rPr>
              <a:t>спортивных праздников, приуроченных к знаменательным датам, профессиональным праздникам и общественно значимым событиям;</a:t>
            </a:r>
          </a:p>
          <a:p>
            <a:pPr marL="171450" indent="-171450">
              <a:buFont typeface="Wingdings" pitchFamily="2" charset="2"/>
              <a:buChar char="ü"/>
            </a:pPr>
            <a:r>
              <a:rPr lang="ru-RU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itchFamily="18" charset="0"/>
              </a:rPr>
              <a:t>конкурсов на лучшую организацию и постановку спортивно-массовой работы внутри класса, параллели классов, в общеобразовательной организации.</a:t>
            </a:r>
          </a:p>
          <a:p>
            <a:endParaRPr lang="ru-RU" dirty="0"/>
          </a:p>
        </p:txBody>
      </p:sp>
      <p:graphicFrame>
        <p:nvGraphicFramePr>
          <p:cNvPr id="4" name="Таблица 3">
            <a:extLst>
              <a:ext uri="{FF2B5EF4-FFF2-40B4-BE49-F238E27FC236}">
                <a16:creationId xmlns:a16="http://schemas.microsoft.com/office/drawing/2014/main" id="{39503C32-F3C3-4C81-B8BA-FC9F9943BE2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18024643"/>
              </p:ext>
            </p:extLst>
          </p:nvPr>
        </p:nvGraphicFramePr>
        <p:xfrm>
          <a:off x="451050" y="3421981"/>
          <a:ext cx="8666769" cy="2890312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3702496">
                  <a:extLst>
                    <a:ext uri="{9D8B030D-6E8A-4147-A177-3AD203B41FA5}">
                      <a16:colId xmlns:a16="http://schemas.microsoft.com/office/drawing/2014/main" val="2258597873"/>
                    </a:ext>
                  </a:extLst>
                </a:gridCol>
                <a:gridCol w="1402407">
                  <a:extLst>
                    <a:ext uri="{9D8B030D-6E8A-4147-A177-3AD203B41FA5}">
                      <a16:colId xmlns:a16="http://schemas.microsoft.com/office/drawing/2014/main" val="2475329752"/>
                    </a:ext>
                  </a:extLst>
                </a:gridCol>
                <a:gridCol w="1241068">
                  <a:extLst>
                    <a:ext uri="{9D8B030D-6E8A-4147-A177-3AD203B41FA5}">
                      <a16:colId xmlns:a16="http://schemas.microsoft.com/office/drawing/2014/main" val="1339819784"/>
                    </a:ext>
                  </a:extLst>
                </a:gridCol>
                <a:gridCol w="1042497">
                  <a:extLst>
                    <a:ext uri="{9D8B030D-6E8A-4147-A177-3AD203B41FA5}">
                      <a16:colId xmlns:a16="http://schemas.microsoft.com/office/drawing/2014/main" val="3294442101"/>
                    </a:ext>
                  </a:extLst>
                </a:gridCol>
                <a:gridCol w="1278301">
                  <a:extLst>
                    <a:ext uri="{9D8B030D-6E8A-4147-A177-3AD203B41FA5}">
                      <a16:colId xmlns:a16="http://schemas.microsoft.com/office/drawing/2014/main" val="92524135"/>
                    </a:ext>
                  </a:extLst>
                </a:gridCol>
              </a:tblGrid>
              <a:tr h="336681">
                <a:tc gridSpan="5"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ru-RU" sz="1800" dirty="0">
                          <a:effectLst/>
                        </a:rPr>
                        <a:t>Творческий конкурс</a:t>
                      </a:r>
                      <a:endParaRPr lang="ru-RU" sz="1800" dirty="0">
                        <a:solidFill>
                          <a:srgbClr val="000000"/>
                        </a:solidFill>
                        <a:effectLst/>
                        <a:latin typeface="Arial Unicode MS"/>
                      </a:endParaRPr>
                    </a:p>
                  </a:txBody>
                  <a:tcPr marL="68580" marR="68580" marT="0" marB="0" anchor="ctr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35076883"/>
                  </a:ext>
                </a:extLst>
              </a:tr>
              <a:tr h="448908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r>
                        <a:rPr lang="ru-RU" sz="1600" dirty="0">
                          <a:solidFill>
                            <a:schemeClr val="bg1"/>
                          </a:solidFill>
                          <a:effectLst/>
                          <a:latin typeface="Arial Unicode MS"/>
                        </a:rPr>
                        <a:t>Мероприятия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ru-RU" sz="1200" dirty="0">
                          <a:solidFill>
                            <a:srgbClr val="002060"/>
                          </a:solidFill>
                          <a:effectLst/>
                          <a:latin typeface="Arial Unicode MS"/>
                        </a:rPr>
                        <a:t>Класс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ru-RU" sz="1200" dirty="0">
                          <a:solidFill>
                            <a:srgbClr val="002060"/>
                          </a:solidFill>
                          <a:effectLst/>
                          <a:latin typeface="Arial Unicode MS"/>
                        </a:rPr>
                        <a:t>Январь 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ru-RU" sz="1200" dirty="0">
                          <a:solidFill>
                            <a:srgbClr val="002060"/>
                          </a:solidFill>
                          <a:effectLst/>
                          <a:latin typeface="Arial Unicode MS"/>
                        </a:rPr>
                        <a:t>Февраль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ru-RU" sz="1200" dirty="0">
                          <a:solidFill>
                            <a:srgbClr val="002060"/>
                          </a:solidFill>
                          <a:effectLst/>
                          <a:latin typeface="Arial Unicode MS"/>
                        </a:rPr>
                        <a:t>Март</a:t>
                      </a: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44163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r>
                        <a:rPr lang="ru-RU" sz="1200" dirty="0">
                          <a:effectLst/>
                        </a:rPr>
                        <a:t>Конкурс рисунков «Со спортом дружить – здоровье хранить!»</a:t>
                      </a:r>
                      <a:endParaRPr lang="ru-RU" sz="1200" dirty="0">
                        <a:solidFill>
                          <a:srgbClr val="000000"/>
                        </a:solidFill>
                        <a:effectLst/>
                        <a:latin typeface="Arial Unicode MS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ru-RU" sz="1200" dirty="0">
                          <a:solidFill>
                            <a:srgbClr val="002060"/>
                          </a:solidFill>
                          <a:effectLst/>
                        </a:rPr>
                        <a:t>1-4</a:t>
                      </a:r>
                      <a:endParaRPr lang="ru-RU" sz="1200" dirty="0">
                        <a:solidFill>
                          <a:srgbClr val="002060"/>
                        </a:solidFill>
                        <a:effectLst/>
                        <a:latin typeface="Arial Unicode MS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ru-RU" sz="1200" dirty="0">
                          <a:solidFill>
                            <a:srgbClr val="002060"/>
                          </a:solidFill>
                          <a:effectLst/>
                        </a:rPr>
                        <a:t>х</a:t>
                      </a:r>
                      <a:endParaRPr lang="ru-RU" sz="1200" dirty="0">
                        <a:solidFill>
                          <a:srgbClr val="002060"/>
                        </a:solidFill>
                        <a:effectLst/>
                        <a:latin typeface="Arial Unicode MS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ru-RU" sz="1200" dirty="0">
                          <a:solidFill>
                            <a:srgbClr val="002060"/>
                          </a:solidFill>
                          <a:effectLst/>
                        </a:rPr>
                        <a:t> </a:t>
                      </a:r>
                      <a:endParaRPr lang="ru-RU" sz="1200" dirty="0">
                        <a:solidFill>
                          <a:srgbClr val="002060"/>
                        </a:solidFill>
                        <a:effectLst/>
                        <a:latin typeface="Arial Unicode MS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ru-RU" sz="1200" dirty="0">
                          <a:solidFill>
                            <a:srgbClr val="002060"/>
                          </a:solidFill>
                          <a:effectLst/>
                        </a:rPr>
                        <a:t> </a:t>
                      </a:r>
                      <a:endParaRPr lang="ru-RU" sz="1200" dirty="0">
                        <a:solidFill>
                          <a:srgbClr val="002060"/>
                        </a:solidFill>
                        <a:effectLst/>
                        <a:latin typeface="Arial Unicode MS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24454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r>
                        <a:rPr lang="ru-RU" sz="1200" dirty="0">
                          <a:effectLst/>
                        </a:rPr>
                        <a:t>Акция «Спорт глазами ребенка»</a:t>
                      </a:r>
                      <a:endParaRPr lang="ru-RU" sz="1200" dirty="0">
                        <a:solidFill>
                          <a:srgbClr val="000000"/>
                        </a:solidFill>
                        <a:effectLst/>
                        <a:latin typeface="Arial Unicode MS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ru-RU" sz="1200" dirty="0">
                          <a:solidFill>
                            <a:srgbClr val="002060"/>
                          </a:solidFill>
                          <a:effectLst/>
                        </a:rPr>
                        <a:t>1-8</a:t>
                      </a:r>
                      <a:endParaRPr lang="ru-RU" sz="1200" dirty="0">
                        <a:solidFill>
                          <a:srgbClr val="002060"/>
                        </a:solidFill>
                        <a:effectLst/>
                        <a:latin typeface="Arial Unicode MS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ru-RU" sz="1200" dirty="0">
                          <a:solidFill>
                            <a:srgbClr val="002060"/>
                          </a:solidFill>
                          <a:effectLst/>
                        </a:rPr>
                        <a:t> </a:t>
                      </a:r>
                      <a:endParaRPr lang="ru-RU" sz="1200" dirty="0">
                        <a:solidFill>
                          <a:srgbClr val="002060"/>
                        </a:solidFill>
                        <a:effectLst/>
                        <a:latin typeface="Arial Unicode MS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ru-RU" sz="1200" dirty="0">
                          <a:solidFill>
                            <a:srgbClr val="002060"/>
                          </a:solidFill>
                          <a:effectLst/>
                        </a:rPr>
                        <a:t>х</a:t>
                      </a:r>
                      <a:endParaRPr lang="ru-RU" sz="1200" dirty="0">
                        <a:solidFill>
                          <a:srgbClr val="002060"/>
                        </a:solidFill>
                        <a:effectLst/>
                        <a:latin typeface="Arial Unicode MS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ru-RU" sz="1200" dirty="0">
                          <a:solidFill>
                            <a:srgbClr val="002060"/>
                          </a:solidFill>
                          <a:effectLst/>
                        </a:rPr>
                        <a:t> </a:t>
                      </a:r>
                      <a:endParaRPr lang="ru-RU" sz="1200" dirty="0">
                        <a:solidFill>
                          <a:srgbClr val="002060"/>
                        </a:solidFill>
                        <a:effectLst/>
                        <a:latin typeface="Arial Unicode MS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24454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r>
                        <a:rPr lang="ru-RU" sz="1200" dirty="0">
                          <a:effectLst/>
                        </a:rPr>
                        <a:t>Литературный конкурс </a:t>
                      </a:r>
                      <a:endParaRPr lang="ru-RU" sz="1200" dirty="0">
                        <a:solidFill>
                          <a:srgbClr val="000000"/>
                        </a:solidFill>
                        <a:effectLst/>
                        <a:latin typeface="Arial Unicode MS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ru-RU" sz="1200" dirty="0">
                          <a:solidFill>
                            <a:srgbClr val="002060"/>
                          </a:solidFill>
                          <a:effectLst/>
                        </a:rPr>
                        <a:t>1-11</a:t>
                      </a:r>
                      <a:endParaRPr lang="ru-RU" sz="1200" dirty="0">
                        <a:solidFill>
                          <a:srgbClr val="002060"/>
                        </a:solidFill>
                        <a:effectLst/>
                        <a:latin typeface="Arial Unicode MS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ru-RU" sz="1200" dirty="0">
                          <a:solidFill>
                            <a:srgbClr val="002060"/>
                          </a:solidFill>
                          <a:effectLst/>
                        </a:rPr>
                        <a:t> </a:t>
                      </a:r>
                      <a:endParaRPr lang="ru-RU" sz="1200" dirty="0">
                        <a:solidFill>
                          <a:srgbClr val="002060"/>
                        </a:solidFill>
                        <a:effectLst/>
                        <a:latin typeface="Arial Unicode MS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ru-RU" sz="1200" dirty="0">
                          <a:solidFill>
                            <a:srgbClr val="002060"/>
                          </a:solidFill>
                          <a:effectLst/>
                        </a:rPr>
                        <a:t>х</a:t>
                      </a:r>
                      <a:endParaRPr lang="ru-RU" sz="1200" dirty="0">
                        <a:solidFill>
                          <a:srgbClr val="002060"/>
                        </a:solidFill>
                        <a:effectLst/>
                        <a:latin typeface="Arial Unicode MS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ru-RU" sz="1200" dirty="0">
                          <a:solidFill>
                            <a:srgbClr val="002060"/>
                          </a:solidFill>
                          <a:effectLst/>
                        </a:rPr>
                        <a:t> </a:t>
                      </a:r>
                      <a:endParaRPr lang="ru-RU" sz="1200" dirty="0">
                        <a:solidFill>
                          <a:srgbClr val="002060"/>
                        </a:solidFill>
                        <a:effectLst/>
                        <a:latin typeface="Arial Unicode MS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48908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r>
                        <a:rPr lang="ru-RU" sz="1200" dirty="0">
                          <a:effectLst/>
                        </a:rPr>
                        <a:t>Фотоконкурс «Я вместе со спортом»</a:t>
                      </a:r>
                      <a:endParaRPr lang="ru-RU" sz="1200" dirty="0">
                        <a:solidFill>
                          <a:srgbClr val="000000"/>
                        </a:solidFill>
                        <a:effectLst/>
                        <a:latin typeface="Arial Unicode MS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ru-RU" sz="1200" dirty="0">
                          <a:solidFill>
                            <a:srgbClr val="002060"/>
                          </a:solidFill>
                          <a:effectLst/>
                        </a:rPr>
                        <a:t>5-8</a:t>
                      </a:r>
                      <a:endParaRPr lang="ru-RU" sz="1200" dirty="0">
                        <a:solidFill>
                          <a:srgbClr val="002060"/>
                        </a:solidFill>
                        <a:effectLst/>
                        <a:latin typeface="Arial Unicode MS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ru-RU" sz="1200" dirty="0">
                          <a:solidFill>
                            <a:srgbClr val="002060"/>
                          </a:solidFill>
                          <a:effectLst/>
                        </a:rPr>
                        <a:t>х</a:t>
                      </a:r>
                      <a:endParaRPr lang="ru-RU" sz="1200" dirty="0">
                        <a:solidFill>
                          <a:srgbClr val="002060"/>
                        </a:solidFill>
                        <a:effectLst/>
                        <a:latin typeface="Arial Unicode MS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ru-RU" sz="1200" dirty="0">
                          <a:solidFill>
                            <a:srgbClr val="002060"/>
                          </a:solidFill>
                          <a:effectLst/>
                        </a:rPr>
                        <a:t> </a:t>
                      </a:r>
                      <a:endParaRPr lang="ru-RU" sz="1200" dirty="0">
                        <a:solidFill>
                          <a:srgbClr val="002060"/>
                        </a:solidFill>
                        <a:effectLst/>
                        <a:latin typeface="Arial Unicode MS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ru-RU" sz="1200" dirty="0">
                          <a:solidFill>
                            <a:srgbClr val="002060"/>
                          </a:solidFill>
                          <a:effectLst/>
                        </a:rPr>
                        <a:t> </a:t>
                      </a:r>
                      <a:endParaRPr lang="ru-RU" sz="1200" dirty="0">
                        <a:solidFill>
                          <a:srgbClr val="002060"/>
                        </a:solidFill>
                        <a:effectLst/>
                        <a:latin typeface="Arial Unicode MS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245970725"/>
                  </a:ext>
                </a:extLst>
              </a:tr>
              <a:tr h="344163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dirty="0" err="1">
                          <a:solidFill>
                            <a:schemeClr val="lt1"/>
                          </a:solidFill>
                          <a:effectLst/>
                          <a:latin typeface="+mn-lt"/>
                        </a:rPr>
                        <a:t>Флеш</a:t>
                      </a:r>
                      <a:r>
                        <a:rPr lang="ru-RU" sz="1200" dirty="0">
                          <a:solidFill>
                            <a:schemeClr val="lt1"/>
                          </a:solidFill>
                          <a:effectLst/>
                          <a:latin typeface="+mn-lt"/>
                        </a:rPr>
                        <a:t>-моб </a:t>
                      </a:r>
                      <a:r>
                        <a:rPr lang="ru-RU" sz="1200" dirty="0">
                          <a:effectLst/>
                        </a:rPr>
                        <a:t>«Займись спортом. Будь первым»</a:t>
                      </a:r>
                      <a:endParaRPr lang="ru-RU" sz="1200" dirty="0">
                        <a:solidFill>
                          <a:srgbClr val="000000"/>
                        </a:solidFill>
                        <a:effectLst/>
                        <a:latin typeface="Arial Unicode MS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ru-RU" sz="1200" dirty="0">
                          <a:solidFill>
                            <a:srgbClr val="002060"/>
                          </a:solidFill>
                          <a:effectLst/>
                        </a:rPr>
                        <a:t>5-11</a:t>
                      </a:r>
                      <a:endParaRPr lang="ru-RU" sz="1200" dirty="0">
                        <a:solidFill>
                          <a:srgbClr val="002060"/>
                        </a:solidFill>
                        <a:effectLst/>
                        <a:latin typeface="Arial Unicode MS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ru-RU" sz="1200" dirty="0">
                          <a:solidFill>
                            <a:srgbClr val="002060"/>
                          </a:solidFill>
                          <a:effectLst/>
                        </a:rPr>
                        <a:t> </a:t>
                      </a:r>
                      <a:endParaRPr lang="ru-RU" sz="1200" dirty="0">
                        <a:solidFill>
                          <a:srgbClr val="002060"/>
                        </a:solidFill>
                        <a:effectLst/>
                        <a:latin typeface="Arial Unicode MS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endParaRPr lang="ru-RU" sz="1200" dirty="0">
                        <a:solidFill>
                          <a:srgbClr val="002060"/>
                        </a:solidFill>
                        <a:effectLst/>
                        <a:latin typeface="Arial Unicode MS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ru-RU" sz="1200" dirty="0">
                          <a:solidFill>
                            <a:srgbClr val="002060"/>
                          </a:solidFill>
                          <a:effectLst/>
                        </a:rPr>
                        <a:t>х </a:t>
                      </a:r>
                      <a:endParaRPr lang="ru-RU" sz="1200" dirty="0">
                        <a:solidFill>
                          <a:srgbClr val="002060"/>
                        </a:solidFill>
                        <a:effectLst/>
                        <a:latin typeface="Arial Unicode MS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44163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r>
                        <a:rPr lang="ru-RU" sz="1200" dirty="0">
                          <a:effectLst/>
                        </a:rPr>
                        <a:t>Конкурс спортивных видеороликов, видеофильмов</a:t>
                      </a:r>
                      <a:endParaRPr lang="ru-RU" sz="1200" dirty="0">
                        <a:solidFill>
                          <a:srgbClr val="000000"/>
                        </a:solidFill>
                        <a:effectLst/>
                        <a:latin typeface="Arial Unicode MS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ru-RU" sz="1200" dirty="0">
                          <a:solidFill>
                            <a:srgbClr val="002060"/>
                          </a:solidFill>
                          <a:effectLst/>
                        </a:rPr>
                        <a:t>8-11</a:t>
                      </a:r>
                      <a:endParaRPr lang="ru-RU" sz="1200" dirty="0">
                        <a:solidFill>
                          <a:srgbClr val="002060"/>
                        </a:solidFill>
                        <a:effectLst/>
                        <a:latin typeface="Arial Unicode MS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endParaRPr lang="ru-RU" sz="1200" dirty="0">
                        <a:solidFill>
                          <a:srgbClr val="002060"/>
                        </a:solidFill>
                        <a:effectLst/>
                        <a:latin typeface="Arial Unicode MS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ru-RU" sz="1200" dirty="0">
                          <a:solidFill>
                            <a:srgbClr val="002060"/>
                          </a:solidFill>
                          <a:effectLst/>
                        </a:rPr>
                        <a:t> </a:t>
                      </a:r>
                      <a:endParaRPr lang="ru-RU" sz="1200" dirty="0">
                        <a:solidFill>
                          <a:srgbClr val="002060"/>
                        </a:solidFill>
                        <a:effectLst/>
                        <a:latin typeface="Arial Unicode MS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ru-RU" sz="1200" dirty="0">
                          <a:solidFill>
                            <a:srgbClr val="002060"/>
                          </a:solidFill>
                          <a:effectLst/>
                        </a:rPr>
                        <a:t>х </a:t>
                      </a:r>
                      <a:endParaRPr lang="ru-RU" sz="1200" dirty="0">
                        <a:solidFill>
                          <a:srgbClr val="002060"/>
                        </a:solidFill>
                        <a:effectLst/>
                        <a:latin typeface="Arial Unicode MS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p:sp>
        <p:nvSpPr>
          <p:cNvPr id="2" name="Номер слайда 1">
            <a:extLst>
              <a:ext uri="{FF2B5EF4-FFF2-40B4-BE49-F238E27FC236}">
                <a16:creationId xmlns:a16="http://schemas.microsoft.com/office/drawing/2014/main" id="{2C38A274-AD1D-4CDE-9DA6-A17F5FE1F3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766878-3199-4EAB-94E7-2D6D11070E14}" type="slidenum">
              <a:rPr lang="en-US" smtClean="0"/>
              <a:pPr/>
              <a:t>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69852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800A1AA8-A054-4604-A14E-2695317ACA5A}"/>
              </a:ext>
            </a:extLst>
          </p:cNvPr>
          <p:cNvSpPr txBox="1"/>
          <p:nvPr/>
        </p:nvSpPr>
        <p:spPr>
          <a:xfrm>
            <a:off x="398163" y="568938"/>
            <a:ext cx="5963639" cy="489364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indent="444500" algn="just">
              <a:lnSpc>
                <a:spcPct val="150000"/>
              </a:lnSpc>
              <a:spcAft>
                <a:spcPts val="300"/>
              </a:spcAft>
            </a:pPr>
            <a:r>
              <a:rPr lang="ru-RU" sz="16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Спортивная деятельность</a:t>
            </a:r>
            <a:r>
              <a:rPr lang="ru-RU" sz="14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предусматривает проведение физкультурно-оздоровительных и спортивно-массовых мероприятий, которые могут быть организованы в различных формах:</a:t>
            </a:r>
          </a:p>
          <a:p>
            <a:pPr marL="171450" indent="-171450" algn="just">
              <a:lnSpc>
                <a:spcPct val="150000"/>
              </a:lnSpc>
              <a:spcAft>
                <a:spcPts val="300"/>
              </a:spcAft>
              <a:buFont typeface="Wingdings" pitchFamily="2" charset="2"/>
              <a:buChar char="ü"/>
            </a:pPr>
            <a:r>
              <a:rPr lang="ru-RU" sz="14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«Весёлые старты»;</a:t>
            </a:r>
          </a:p>
          <a:p>
            <a:pPr marL="171450" indent="-171450" algn="just">
              <a:lnSpc>
                <a:spcPct val="150000"/>
              </a:lnSpc>
              <a:spcAft>
                <a:spcPts val="300"/>
              </a:spcAft>
              <a:buFont typeface="Wingdings" pitchFamily="2" charset="2"/>
              <a:buChar char="ü"/>
            </a:pPr>
            <a:r>
              <a:rPr lang="ru-RU" sz="14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«Народные игры и забавы»;</a:t>
            </a:r>
          </a:p>
          <a:p>
            <a:pPr marL="171450" indent="-171450" algn="just">
              <a:lnSpc>
                <a:spcPct val="150000"/>
              </a:lnSpc>
              <a:spcAft>
                <a:spcPts val="300"/>
              </a:spcAft>
              <a:buFont typeface="Wingdings" pitchFamily="2" charset="2"/>
              <a:buChar char="ü"/>
            </a:pPr>
            <a:r>
              <a:rPr lang="ru-RU" sz="14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турниры по интеллектуальным видам спорта (го, шашки, шахматы, компьютерный спорт);</a:t>
            </a:r>
          </a:p>
          <a:p>
            <a:pPr marL="171450" indent="-171450" algn="just">
              <a:lnSpc>
                <a:spcPct val="150000"/>
              </a:lnSpc>
              <a:spcAft>
                <a:spcPts val="300"/>
              </a:spcAft>
              <a:buFont typeface="Wingdings" pitchFamily="2" charset="2"/>
              <a:buChar char="ü"/>
            </a:pPr>
            <a:r>
              <a:rPr lang="ru-RU" sz="14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фестивали спорта, Дни здоровья и спорта, «День прыгуна», «День бегуна», «День пловца», «День олимпийца»;</a:t>
            </a:r>
          </a:p>
          <a:p>
            <a:pPr marL="171450" indent="-171450" algn="just">
              <a:lnSpc>
                <a:spcPct val="150000"/>
              </a:lnSpc>
              <a:spcAft>
                <a:spcPts val="300"/>
              </a:spcAft>
              <a:buFont typeface="Wingdings" pitchFamily="2" charset="2"/>
              <a:buChar char="ü"/>
            </a:pPr>
            <a:r>
              <a:rPr lang="ru-RU" sz="14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соревнования и матчевые встречи по различным видам спорта, включая олимпийские и национальные виды спорта;</a:t>
            </a:r>
          </a:p>
          <a:p>
            <a:pPr marL="171450" indent="-171450" algn="just">
              <a:lnSpc>
                <a:spcPct val="150000"/>
              </a:lnSpc>
              <a:spcAft>
                <a:spcPts val="300"/>
              </a:spcAft>
              <a:buFont typeface="Wingdings" pitchFamily="2" charset="2"/>
              <a:buChar char="ü"/>
            </a:pPr>
            <a:r>
              <a:rPr lang="ru-RU" sz="14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турниры по </a:t>
            </a:r>
            <a:r>
              <a:rPr lang="ru-RU" sz="14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воркауту</a:t>
            </a:r>
            <a:r>
              <a:rPr lang="ru-RU" sz="14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(англ. </a:t>
            </a:r>
            <a:r>
              <a:rPr lang="en-US" sz="14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Workout</a:t>
            </a:r>
            <a:r>
              <a:rPr lang="ru-RU" sz="14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) между классами, командами параллелей(ли) классов, командами обучающихся и родителей (законных представителей).</a:t>
            </a:r>
          </a:p>
        </p:txBody>
      </p:sp>
      <p:pic>
        <p:nvPicPr>
          <p:cNvPr id="3074" name="Picture 2" descr="http://www.adm-mosrentgen.ru/upload/medialibrary/a6b/a6bfc2488277d34b360892c62e9b9476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46140" y="4791941"/>
            <a:ext cx="2854274" cy="189460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3076" name="Picture 4" descr="https://tia-ostrova.ru/load/source/news_28012016111908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46140" y="2616202"/>
            <a:ext cx="2854274" cy="178434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3078" name="Picture 6" descr="https://uralochka-vc.com/uploads/news/2018/27.07.2018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46140" y="419764"/>
            <a:ext cx="2854274" cy="190433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FFE3E1FC-851B-4A08-B683-748AD5100E3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9112" y="5814878"/>
            <a:ext cx="6621743" cy="955861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" name="Номер слайда 1">
            <a:extLst>
              <a:ext uri="{FF2B5EF4-FFF2-40B4-BE49-F238E27FC236}">
                <a16:creationId xmlns:a16="http://schemas.microsoft.com/office/drawing/2014/main" id="{A86D7E0D-ECEA-4DC6-9815-31178BDE9D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766878-3199-4EAB-94E7-2D6D11070E14}" type="slidenum">
              <a:rPr lang="en-US" smtClean="0"/>
              <a:pPr/>
              <a:t>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5239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>
</file>

<file path=ppt/theme/theme1.xml><?xml version="1.0" encoding="utf-8"?>
<a:theme xmlns:a="http://schemas.openxmlformats.org/drawingml/2006/main" name="Воздушный поток">
  <a:themeElements>
    <a:clrScheme name="Воздушный поток">
      <a:dk1>
        <a:sysClr val="windowText" lastClr="000000"/>
      </a:dk1>
      <a:lt1>
        <a:sysClr val="window" lastClr="FFFFFF"/>
      </a:lt1>
      <a:dk2>
        <a:srgbClr val="212745"/>
      </a:dk2>
      <a:lt2>
        <a:srgbClr val="B4DCFA"/>
      </a:lt2>
      <a:accent1>
        <a:srgbClr val="4E67C8"/>
      </a:accent1>
      <a:accent2>
        <a:srgbClr val="5ECCF3"/>
      </a:accent2>
      <a:accent3>
        <a:srgbClr val="A7EA52"/>
      </a:accent3>
      <a:accent4>
        <a:srgbClr val="5DCEAF"/>
      </a:accent4>
      <a:accent5>
        <a:srgbClr val="FF8021"/>
      </a:accent5>
      <a:accent6>
        <a:srgbClr val="F14124"/>
      </a:accent6>
      <a:hlink>
        <a:srgbClr val="56C7AA"/>
      </a:hlink>
      <a:folHlink>
        <a:srgbClr val="59A8D1"/>
      </a:folHlink>
    </a:clrScheme>
    <a:fontScheme name="Воздушный поток">
      <a:majorFont>
        <a:latin typeface="Trebuchet MS"/>
        <a:ea typeface=""/>
        <a:cs typeface=""/>
        <a:font script="Jpan" typeface="HGｺﾞｼｯｸM"/>
        <a:font script="Hang" typeface="HY그래픽B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/>
        <a:ea typeface=""/>
        <a:cs typeface=""/>
        <a:font script="Jpan" typeface="HGｺﾞｼｯｸM"/>
        <a:font script="Hang" typeface="HY그래픽M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Воздушный поток">
      <a:fillStyleLst>
        <a:solidFill>
          <a:schemeClr val="phClr"/>
        </a:solidFill>
        <a:gradFill rotWithShape="1">
          <a:gsLst>
            <a:gs pos="28000">
              <a:schemeClr val="phClr">
                <a:tint val="18000"/>
                <a:satMod val="120000"/>
                <a:lumMod val="88000"/>
              </a:schemeClr>
            </a:gs>
            <a:gs pos="100000">
              <a:schemeClr val="phClr">
                <a:tint val="40000"/>
                <a:satMod val="100000"/>
                <a:lumMod val="7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lumMod val="95000"/>
              </a:schemeClr>
            </a:gs>
            <a:gs pos="100000">
              <a:schemeClr val="phClr">
                <a:shade val="82000"/>
                <a:satMod val="125000"/>
                <a:lumMod val="74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>
              <a:shade val="75000"/>
              <a:satMod val="125000"/>
              <a:lumMod val="7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50800" dir="5400000" sx="98000" sy="98000" rotWithShape="0">
              <a:srgbClr val="000000">
                <a:alpha val="20000"/>
              </a:srgbClr>
            </a:outerShdw>
          </a:effectLst>
        </a:effectStyle>
        <a:effectStyle>
          <a:effectLst>
            <a:outerShdw blurRad="40005" dist="22984" dir="5400000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alanced" dir="tr"/>
          </a:scene3d>
          <a:sp3d prstMaterial="matte">
            <a:bevelT w="19050" h="38100"/>
          </a:sp3d>
        </a:effectStyle>
        <a:effectStyle>
          <a:effectLst>
            <a:reflection blurRad="38100" stA="26000" endPos="23000" dist="25400" dir="5400000" sy="-100000" rotWithShape="0"/>
          </a:effectLst>
          <a:scene3d>
            <a:camera prst="orthographicFront">
              <a:rot lat="0" lon="0" rev="0"/>
            </a:camera>
            <a:lightRig rig="balanced" dir="tr"/>
          </a:scene3d>
          <a:sp3d contourW="14605" prstMaterial="plastic">
            <a:bevelT w="50800"/>
            <a:contourClr>
              <a:schemeClr val="phClr">
                <a:shade val="30000"/>
                <a:satMod val="12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shade val="90000"/>
                <a:satMod val="160000"/>
                <a:lumMod val="100000"/>
              </a:schemeClr>
            </a:gs>
            <a:gs pos="60000">
              <a:schemeClr val="phClr">
                <a:tint val="95000"/>
                <a:shade val="100000"/>
                <a:satMod val="130000"/>
                <a:lumMod val="130000"/>
              </a:schemeClr>
            </a:gs>
            <a:gs pos="100000">
              <a:schemeClr val="phClr">
                <a:tint val="97000"/>
                <a:shade val="100000"/>
                <a:hueMod val="100000"/>
                <a:satMod val="140000"/>
                <a:lumMod val="80000"/>
              </a:schemeClr>
            </a:gs>
          </a:gsLst>
          <a:path path="circle">
            <a:fillToRect l="20000" t="10000" r="20000" b="60000"/>
          </a:path>
        </a:gradFill>
        <a:gradFill rotWithShape="1">
          <a:gsLst>
            <a:gs pos="0">
              <a:schemeClr val="phClr">
                <a:tint val="94000"/>
                <a:satMod val="160000"/>
                <a:lumMod val="160000"/>
              </a:schemeClr>
            </a:gs>
            <a:gs pos="42000">
              <a:schemeClr val="phClr">
                <a:tint val="94000"/>
                <a:shade val="94000"/>
                <a:satMod val="160000"/>
                <a:lumMod val="130000"/>
              </a:schemeClr>
            </a:gs>
            <a:gs pos="100000">
              <a:schemeClr val="phClr">
                <a:tint val="97000"/>
                <a:shade val="94000"/>
                <a:satMod val="180000"/>
                <a:lumMod val="84000"/>
              </a:schemeClr>
            </a:gs>
          </a:gsLst>
          <a:path path="circle">
            <a:fillToRect l="24000" t="44000" r="24000" b="12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Slipstream</Template>
  <TotalTime>3688</TotalTime>
  <Words>1005</Words>
  <Application>Microsoft Office PowerPoint</Application>
  <PresentationFormat>Лист A4 (210x297 мм)</PresentationFormat>
  <Paragraphs>198</Paragraphs>
  <Slides>11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9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11</vt:i4>
      </vt:variant>
    </vt:vector>
  </HeadingPairs>
  <TitlesOfParts>
    <vt:vector size="21" baseType="lpstr">
      <vt:lpstr>Arial</vt:lpstr>
      <vt:lpstr>Arial Unicode MS</vt:lpstr>
      <vt:lpstr>Calibri</vt:lpstr>
      <vt:lpstr>Georgia</vt:lpstr>
      <vt:lpstr>PF Din Text Cond Pro</vt:lpstr>
      <vt:lpstr>Roboto</vt:lpstr>
      <vt:lpstr>Times New Roman</vt:lpstr>
      <vt:lpstr>Trebuchet MS</vt:lpstr>
      <vt:lpstr>Wingdings</vt:lpstr>
      <vt:lpstr>Воздушный поток</vt:lpstr>
      <vt:lpstr>Презентация PowerPoint</vt:lpstr>
      <vt:lpstr>Законодательные  аспекты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«Президентские состязания»  и «Президентские спортивные игры»</dc:title>
  <dc:creator>Наталья</dc:creator>
  <cp:lastModifiedBy>Екатерина</cp:lastModifiedBy>
  <cp:revision>340</cp:revision>
  <cp:lastPrinted>2019-09-02T15:24:08Z</cp:lastPrinted>
  <dcterms:created xsi:type="dcterms:W3CDTF">2019-08-06T09:10:03Z</dcterms:created>
  <dcterms:modified xsi:type="dcterms:W3CDTF">2020-12-22T07:56:49Z</dcterms:modified>
</cp:coreProperties>
</file>