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57" r:id="rId4"/>
    <p:sldId id="270" r:id="rId5"/>
    <p:sldId id="272" r:id="rId6"/>
    <p:sldId id="273" r:id="rId7"/>
    <p:sldId id="274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FCD"/>
    <a:srgbClr val="3333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>
        <p:scale>
          <a:sx n="70" d="100"/>
          <a:sy n="70" d="100"/>
        </p:scale>
        <p:origin x="-136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0F574-E443-4F8C-A6C1-3DD599E54DD6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538BB-3130-401B-BE08-B74ED78D9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8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CDFFCD"/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CDFFCD">
                <a:alpha val="99000"/>
                <a:lumMod val="0"/>
                <a:lumOff val="100000"/>
              </a:srgbClr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73000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886" y="3356992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endParaRPr lang="ru-RU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9215" y="1226941"/>
            <a:ext cx="61206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BRICS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Conference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Exercise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Sports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международная площадка для специалистов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физическому воспитанию и спортивной науке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http://bricscess.co.za/imagesNew/BRICSCESS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106" y="2550380"/>
            <a:ext cx="418089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85184"/>
            <a:ext cx="17621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2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0000">
              <a:schemeClr val="bg1">
                <a:lumMod val="84000"/>
              </a:schemeClr>
            </a:gs>
            <a:gs pos="88000">
              <a:schemeClr val="tx1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9388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международная площадка для специалистов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физическому воспитанию и спортивной науке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776864" cy="468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2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0000">
              <a:schemeClr val="bg1">
                <a:lumMod val="84000"/>
              </a:schemeClr>
            </a:gs>
            <a:gs pos="88000">
              <a:schemeClr val="tx1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9388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международная площадка для специалистов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физическому воспитанию и спортивной науке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7" y="1556792"/>
            <a:ext cx="7540045" cy="474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0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0000">
              <a:schemeClr val="bg1">
                <a:lumMod val="84000"/>
              </a:schemeClr>
            </a:gs>
            <a:gs pos="88000">
              <a:schemeClr val="tx1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9388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международная площадка для специалистов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физическому воспитанию и спортивной науке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629548" cy="473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5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0000">
              <a:schemeClr val="bg1">
                <a:lumMod val="84000"/>
              </a:schemeClr>
            </a:gs>
            <a:gs pos="88000">
              <a:schemeClr val="tx1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9388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международная площадка для специалистов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физическому воспитанию и спортивной науке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4" y="1700808"/>
            <a:ext cx="7272808" cy="461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0000">
              <a:schemeClr val="bg1">
                <a:lumMod val="84000"/>
              </a:schemeClr>
            </a:gs>
            <a:gs pos="88000">
              <a:schemeClr val="tx1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9388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международная площадка для специалистов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физическому воспитанию и спортивной науке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1484784"/>
            <a:ext cx="8100392" cy="487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0000">
              <a:schemeClr val="bg1">
                <a:lumMod val="84000"/>
              </a:schemeClr>
            </a:gs>
            <a:gs pos="88000">
              <a:schemeClr val="tx1">
                <a:lumMod val="50000"/>
                <a:lumOff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9388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международная площадка для специалистов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физическому воспитанию и спортивной науке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1" y="1596860"/>
            <a:ext cx="8029575" cy="478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2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CDFFCD">
                <a:alpha val="99000"/>
                <a:lumMod val="0"/>
                <a:lumOff val="100000"/>
              </a:srgbClr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73000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886" y="3356992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endParaRPr lang="ru-RU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9215" y="1226941"/>
            <a:ext cx="61206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BRICS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Conference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Exercise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Sports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международная площадка для специалистов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физическому воспитанию и спортивной науке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http://bricscess.co.za/imagesNew/BRICSCESS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106" y="2550380"/>
            <a:ext cx="418089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85184"/>
            <a:ext cx="17621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9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94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СПОРТИВНО-МЕТОДИЧЕСКИЙ ЦЕНТР КАФЕДРА КИБЕРСПОРТА</dc:title>
  <dc:creator>Jupiter</dc:creator>
  <cp:lastModifiedBy>Jupiter</cp:lastModifiedBy>
  <cp:revision>22</cp:revision>
  <dcterms:created xsi:type="dcterms:W3CDTF">2017-03-26T13:23:31Z</dcterms:created>
  <dcterms:modified xsi:type="dcterms:W3CDTF">2017-04-12T18:32:34Z</dcterms:modified>
</cp:coreProperties>
</file>